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per A Karlsson" userId="a39f9670-83ff-477d-adae-476e6ac6c7d9" providerId="ADAL" clId="{EA794794-4681-418E-8BCF-F81EEE81E117}"/>
    <pc:docChg chg="modSld">
      <pc:chgData name="Jesper A Karlsson" userId="a39f9670-83ff-477d-adae-476e6ac6c7d9" providerId="ADAL" clId="{EA794794-4681-418E-8BCF-F81EEE81E117}" dt="2024-11-05T09:38:18.755" v="67" actId="20577"/>
      <pc:docMkLst>
        <pc:docMk/>
      </pc:docMkLst>
      <pc:sldChg chg="modSp mod">
        <pc:chgData name="Jesper A Karlsson" userId="a39f9670-83ff-477d-adae-476e6ac6c7d9" providerId="ADAL" clId="{EA794794-4681-418E-8BCF-F81EEE81E117}" dt="2024-11-05T09:38:18.755" v="67" actId="20577"/>
        <pc:sldMkLst>
          <pc:docMk/>
          <pc:sldMk cId="518689566" sldId="256"/>
        </pc:sldMkLst>
        <pc:spChg chg="mod">
          <ac:chgData name="Jesper A Karlsson" userId="a39f9670-83ff-477d-adae-476e6ac6c7d9" providerId="ADAL" clId="{EA794794-4681-418E-8BCF-F81EEE81E117}" dt="2024-11-05T09:36:59.990" v="3" actId="20577"/>
          <ac:spMkLst>
            <pc:docMk/>
            <pc:sldMk cId="518689566" sldId="256"/>
            <ac:spMk id="2" creationId="{2EDC7F59-BC5D-B21F-DFCD-495B08F4C380}"/>
          </ac:spMkLst>
        </pc:spChg>
        <pc:spChg chg="mod">
          <ac:chgData name="Jesper A Karlsson" userId="a39f9670-83ff-477d-adae-476e6ac6c7d9" providerId="ADAL" clId="{EA794794-4681-418E-8BCF-F81EEE81E117}" dt="2024-11-05T09:38:18.755" v="67" actId="20577"/>
          <ac:spMkLst>
            <pc:docMk/>
            <pc:sldMk cId="518689566" sldId="256"/>
            <ac:spMk id="3" creationId="{ADCC29A4-8B78-6F19-1B02-34249852F41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CC78B4-FA01-1026-9D4B-998B61CAB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4390BC-96EC-18C3-FAE6-0B2AB921E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510B3D-C356-316C-C710-F62ADFE9E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5985ECE-6714-D101-24A3-2EACB278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8BFD41-70ED-4D16-231B-639EFAF4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96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12BEF-03AB-8D59-A8B8-7CE574373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D5F8C70-7A53-428E-DE3B-070B16CD8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15B26E-2FEE-9F61-DFB1-E7927C357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696C97-CB4F-45DF-42E7-DE5D7CBA5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DEE052-4514-E7AC-5E45-679105539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192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3BA6BE2-0ECC-C1A2-328B-0EE9AED88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B07BE04-021C-8F40-7A6A-5CF785F15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BEA8A5-3A36-F1BA-619E-44CE8C6D7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997302-950C-764B-26E2-7FE4CDAC0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3ADF49-1A83-F9D5-D233-57745868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12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38333D-1F9F-0223-96F4-48C667AF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6259EE-FD0F-0649-B148-480C14634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AB73B5-CC28-9CC5-8B67-E8625A4B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A44C5F-7B51-4B33-F240-F87864EE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ABBAC1-E0E4-06E0-835B-731EF072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7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89B99B-1BFD-4519-D008-6F739DF4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C57BA3-7E0B-2A39-D566-3B9DE917D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C50C70-CD04-5C12-EA21-E7587EA17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79DF26-B6ED-59BA-3933-90E9BEB1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70D5D1-B8C7-54F1-E3CA-D8E658C8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276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816068-C3F5-E9B1-6B6A-E713E4746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62E435-2F4D-5951-7A95-48D36C8161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B11CD6-59DD-AF2C-2091-612BAB0B0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0D6FB2-A5D4-9A4D-616E-1696C7BF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6E5272-5EF8-E8AB-ABEC-EF6A008C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7861F68-02F8-276F-A916-DDE77EA50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3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078838-36EA-4161-0DE9-D5B8E4EF8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F80AB6-D817-6F7A-F034-66172A762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2BDCE6B-39F1-C940-0BF8-FC5384570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30C6A34-D672-D14B-1611-4E0268EC6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007D8E4-7DE9-70A4-C81D-5A526354B2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500EF67-59CD-01AC-DBBD-726127588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F22F346-9F2D-C077-2705-B34D38A41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D10267C-5CD1-D40A-E70F-E41B6A0C8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901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12837A-BB69-A922-C130-D8BC87D70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044D6D4-B576-EA50-B53D-52BD6FCA3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A8C4CB-A878-782A-87A6-F2C5C317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A0A90B5-3C92-646F-B7FC-8F9D4F8F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37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1E1F6FE-1007-0179-C0DA-2745F1C9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072A37D-8FA1-6408-01FF-7D36BEC12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B2636A-A1C8-A778-5899-5176D23F4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43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6B2926-229B-4D5E-13FF-549ACB51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52A8FC-6E6A-48D7-E399-9B260AA65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BFE16B-3736-C123-B926-67CCC78AB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24A2EB-6D34-6F9E-D838-5FAE710FC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BB9C7A-7EEA-D46F-3FA0-245BDDC2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7F436D-DC0C-0D8A-863E-5CD731BED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812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EBF6D-113D-A53A-2601-1979E32DF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47FB722-F5B8-70A2-AF29-D14501C26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BAC20-A608-C149-ADD8-620DCA8FA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90F814-F739-E6C2-2569-E81B9F8CF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8B2B516-D142-6221-F106-CC2C53A4D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347509-9237-F958-B8DA-4327B6E6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118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3910CCF-D3F5-82E6-A932-01EA088AF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EF7345F-7B80-1D2F-9D30-FAF0EEFFE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A20D77-6763-5B7B-0A5F-B8C60A890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B62625-2C41-43C6-AF59-AE81C1C8003E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01F8D9-E2AD-A150-840A-4D03A4F62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3AA47BF-427E-7CD7-5E30-E8351CBAD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AAF52C-2A0A-4928-814C-F0EC4F458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73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DC7F59-BC5D-B21F-DFCD-495B08F4C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942"/>
            <a:ext cx="9144000" cy="916749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Poolspel XX/XX i </a:t>
            </a:r>
            <a:r>
              <a:rPr lang="sv-SE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Lungets</a:t>
            </a:r>
            <a:r>
              <a:rPr lang="sv-SE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ishall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DCC29A4-8B78-6F19-1B02-34249852F4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1441" y="1318113"/>
            <a:ext cx="5257295" cy="524728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sv-SE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b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Lagen ställer sig redo i korridoren och är förberedda för intro(Falu IFs spelare går in först)</a:t>
            </a:r>
            <a:b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Medtag gärna en påse att stoppa respektive lags skridskoskydd i.</a:t>
            </a:r>
            <a:b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r>
              <a:rPr lang="en-US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Intro</a:t>
            </a:r>
            <a:br>
              <a:rPr lang="en-US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1: XXX XX – XXX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2: XXX X–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1: XXX XX – XXX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2: XXX X–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r>
              <a:rPr lang="sv-SE" sz="10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Kortare paus för snabb energipåfyllning</a:t>
            </a:r>
            <a:b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Flytta spelplaner till motsvarade sida av isen (Faluns föräldrar)/Omspolning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1: XXX XX – XXX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2: XXX X–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1: XXX XX – XXX XX</a:t>
            </a:r>
            <a:b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2: XXX X– XX</a:t>
            </a:r>
            <a:b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XX:XX</a:t>
            </a:r>
            <a: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Istid slut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sv-S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105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05A94E0-E11E-EF98-8719-3CE026911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775" y="2733502"/>
            <a:ext cx="5936494" cy="3398815"/>
          </a:xfrm>
          <a:prstGeom prst="rect">
            <a:avLst/>
          </a:prstGeom>
        </p:spPr>
      </p:pic>
      <p:sp>
        <p:nvSpPr>
          <p:cNvPr id="6" name="Underrubrik 2">
            <a:extLst>
              <a:ext uri="{FF2B5EF4-FFF2-40B4-BE49-F238E27FC236}">
                <a16:creationId xmlns:a16="http://schemas.microsoft.com/office/drawing/2014/main" id="{6DD1F1C4-1632-3705-B3E4-FCEC0C32D16E}"/>
              </a:ext>
            </a:extLst>
          </p:cNvPr>
          <p:cNvSpPr txBox="1">
            <a:spLocks/>
          </p:cNvSpPr>
          <p:nvPr/>
        </p:nvSpPr>
        <p:spPr>
          <a:xfrm>
            <a:off x="5911848" y="1318113"/>
            <a:ext cx="5257295" cy="5247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respektive omgång vistas icke spelande lag i avbytarbås eller i omklädningsrum och inte ute på isen.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följer Svenska ishockeyförbundets ramverk och hemmaplansmodellen under poolspel. </a:t>
            </a:r>
            <a:b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1050" dirty="0"/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57B9D165-D21E-EEEB-0F60-586890763799}"/>
              </a:ext>
            </a:extLst>
          </p:cNvPr>
          <p:cNvCxnSpPr>
            <a:cxnSpLocks/>
          </p:cNvCxnSpPr>
          <p:nvPr/>
        </p:nvCxnSpPr>
        <p:spPr>
          <a:xfrm>
            <a:off x="5454648" y="1055691"/>
            <a:ext cx="46225" cy="5509702"/>
          </a:xfrm>
          <a:prstGeom prst="line">
            <a:avLst/>
          </a:prstGeom>
          <a:ln w="4127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alu IF - Roster, News, Stats &amp; more">
            <a:extLst>
              <a:ext uri="{FF2B5EF4-FFF2-40B4-BE49-F238E27FC236}">
                <a16:creationId xmlns:a16="http://schemas.microsoft.com/office/drawing/2014/main" id="{B78FF536-AFF9-275E-77C8-5E2A88636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344" y="116847"/>
            <a:ext cx="1162431" cy="110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alu IF - Roster, News, Stats &amp; more">
            <a:extLst>
              <a:ext uri="{FF2B5EF4-FFF2-40B4-BE49-F238E27FC236}">
                <a16:creationId xmlns:a16="http://schemas.microsoft.com/office/drawing/2014/main" id="{0DEC220B-9BD9-1169-5605-F78FF97FE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" y="116847"/>
            <a:ext cx="1162431" cy="110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8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</Words>
  <Application>Microsoft Office PowerPoint</Application>
  <PresentationFormat>Bredbild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Office-tema</vt:lpstr>
      <vt:lpstr>Poolspel XX/XX i Lungets ishall</vt:lpstr>
    </vt:vector>
  </TitlesOfParts>
  <Company>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Jesper A Karlsson</dc:creator>
  <cp:lastModifiedBy>Jesper A Karlsson</cp:lastModifiedBy>
  <cp:revision>1</cp:revision>
  <dcterms:created xsi:type="dcterms:W3CDTF">2024-11-05T08:44:08Z</dcterms:created>
  <dcterms:modified xsi:type="dcterms:W3CDTF">2024-11-05T09:38:26Z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0bc4404-d96b-4544-9544-a30b749faca9_Enabled">
    <vt:lpwstr>true</vt:lpwstr>
  </property>
  <property fmtid="{D5CDD505-2E9C-101B-9397-08002B2CF9AE}" pid="3" name="MSIP_Label_f0bc4404-d96b-4544-9544-a30b749faca9_SetDate">
    <vt:lpwstr>2024-11-05T08:55:54Z</vt:lpwstr>
  </property>
  <property fmtid="{D5CDD505-2E9C-101B-9397-08002B2CF9AE}" pid="4" name="MSIP_Label_f0bc4404-d96b-4544-9544-a30b749faca9_Method">
    <vt:lpwstr>Standard</vt:lpwstr>
  </property>
  <property fmtid="{D5CDD505-2E9C-101B-9397-08002B2CF9AE}" pid="5" name="MSIP_Label_f0bc4404-d96b-4544-9544-a30b749faca9_Name">
    <vt:lpwstr>Internal</vt:lpwstr>
  </property>
  <property fmtid="{D5CDD505-2E9C-101B-9397-08002B2CF9AE}" pid="6" name="MSIP_Label_f0bc4404-d96b-4544-9544-a30b749faca9_SiteId">
    <vt:lpwstr>176bdcf0-2ce3-4610-962a-d59c1f5ce9f6</vt:lpwstr>
  </property>
  <property fmtid="{D5CDD505-2E9C-101B-9397-08002B2CF9AE}" pid="7" name="MSIP_Label_f0bc4404-d96b-4544-9544-a30b749faca9_ActionId">
    <vt:lpwstr>4195d483-2f60-47e4-8bb8-3d171a249d2b</vt:lpwstr>
  </property>
  <property fmtid="{D5CDD505-2E9C-101B-9397-08002B2CF9AE}" pid="8" name="MSIP_Label_f0bc4404-d96b-4544-9544-a30b749faca9_ContentBits">
    <vt:lpwstr>0</vt:lpwstr>
  </property>
</Properties>
</file>