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2"/>
  </p:notesMasterIdLst>
  <p:sldIdLst>
    <p:sldId id="256" r:id="rId5"/>
    <p:sldId id="266" r:id="rId6"/>
    <p:sldId id="270" r:id="rId7"/>
    <p:sldId id="267" r:id="rId8"/>
    <p:sldId id="273" r:id="rId9"/>
    <p:sldId id="271" r:id="rId10"/>
    <p:sldId id="274" r:id="rId11"/>
    <p:sldId id="277" r:id="rId12"/>
    <p:sldId id="278" r:id="rId13"/>
    <p:sldId id="276" r:id="rId14"/>
    <p:sldId id="285" r:id="rId15"/>
    <p:sldId id="279" r:id="rId16"/>
    <p:sldId id="286" r:id="rId17"/>
    <p:sldId id="283" r:id="rId18"/>
    <p:sldId id="287" r:id="rId19"/>
    <p:sldId id="265" r:id="rId20"/>
    <p:sldId id="275" r:id="rId21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60000"/>
    <a:srgbClr val="A8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BEF306B-7311-485B-B3DD-54413A634499}" v="41" dt="2024-04-16T20:57:02.66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39"/>
    <p:restoredTop sz="77244" autoAdjust="0"/>
  </p:normalViewPr>
  <p:slideViewPr>
    <p:cSldViewPr snapToGrid="0" snapToObjects="1">
      <p:cViewPr varScale="1">
        <p:scale>
          <a:sx n="66" d="100"/>
          <a:sy n="66" d="100"/>
        </p:scale>
        <p:origin x="1334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eas Wilhelmsson" userId="a1bb37ec73621d48" providerId="LiveId" clId="{B5974741-2504-4139-A16A-A347C1327357}"/>
    <pc:docChg chg="undo redo custSel modSld">
      <pc:chgData name="Andreas Wilhelmsson" userId="a1bb37ec73621d48" providerId="LiveId" clId="{B5974741-2504-4139-A16A-A347C1327357}" dt="2023-03-01T20:19:57.580" v="63" actId="478"/>
      <pc:docMkLst>
        <pc:docMk/>
      </pc:docMkLst>
      <pc:sldChg chg="modSp mod">
        <pc:chgData name="Andreas Wilhelmsson" userId="a1bb37ec73621d48" providerId="LiveId" clId="{B5974741-2504-4139-A16A-A347C1327357}" dt="2023-03-01T20:18:23.608" v="27" actId="20577"/>
        <pc:sldMkLst>
          <pc:docMk/>
          <pc:sldMk cId="2959900915" sldId="256"/>
        </pc:sldMkLst>
        <pc:spChg chg="mod">
          <ac:chgData name="Andreas Wilhelmsson" userId="a1bb37ec73621d48" providerId="LiveId" clId="{B5974741-2504-4139-A16A-A347C1327357}" dt="2023-03-01T20:18:23.608" v="27" actId="20577"/>
          <ac:spMkLst>
            <pc:docMk/>
            <pc:sldMk cId="2959900915" sldId="256"/>
            <ac:spMk id="8" creationId="{AE711BD3-E9AB-A91F-483E-BEAEE1B2ADD9}"/>
          </ac:spMkLst>
        </pc:spChg>
      </pc:sldChg>
      <pc:sldChg chg="addSp delSp modSp mod">
        <pc:chgData name="Andreas Wilhelmsson" userId="a1bb37ec73621d48" providerId="LiveId" clId="{B5974741-2504-4139-A16A-A347C1327357}" dt="2023-03-01T20:19:57.580" v="63" actId="478"/>
        <pc:sldMkLst>
          <pc:docMk/>
          <pc:sldMk cId="1472457009" sldId="264"/>
        </pc:sldMkLst>
        <pc:spChg chg="add del mod">
          <ac:chgData name="Andreas Wilhelmsson" userId="a1bb37ec73621d48" providerId="LiveId" clId="{B5974741-2504-4139-A16A-A347C1327357}" dt="2023-03-01T20:19:40.797" v="60" actId="478"/>
          <ac:spMkLst>
            <pc:docMk/>
            <pc:sldMk cId="1472457009" sldId="264"/>
            <ac:spMk id="2" creationId="{DB209F91-CED0-8E11-270B-CCBA908C5072}"/>
          </ac:spMkLst>
        </pc:spChg>
        <pc:spChg chg="add del mod">
          <ac:chgData name="Andreas Wilhelmsson" userId="a1bb37ec73621d48" providerId="LiveId" clId="{B5974741-2504-4139-A16A-A347C1327357}" dt="2023-03-01T20:19:54.954" v="62" actId="478"/>
          <ac:spMkLst>
            <pc:docMk/>
            <pc:sldMk cId="1472457009" sldId="264"/>
            <ac:spMk id="4" creationId="{6AB20C1E-8C89-C54F-A788-B066B792A288}"/>
          </ac:spMkLst>
        </pc:spChg>
        <pc:spChg chg="add del mod">
          <ac:chgData name="Andreas Wilhelmsson" userId="a1bb37ec73621d48" providerId="LiveId" clId="{B5974741-2504-4139-A16A-A347C1327357}" dt="2023-03-01T20:19:57.580" v="63" actId="478"/>
          <ac:spMkLst>
            <pc:docMk/>
            <pc:sldMk cId="1472457009" sldId="264"/>
            <ac:spMk id="6" creationId="{03F1E8AF-4AD5-8854-B5CA-EC0BD8A12A09}"/>
          </ac:spMkLst>
        </pc:spChg>
        <pc:picChg chg="mod">
          <ac:chgData name="Andreas Wilhelmsson" userId="a1bb37ec73621d48" providerId="LiveId" clId="{B5974741-2504-4139-A16A-A347C1327357}" dt="2023-03-01T20:18:47.573" v="29" actId="1076"/>
          <ac:picMkLst>
            <pc:docMk/>
            <pc:sldMk cId="1472457009" sldId="264"/>
            <ac:picMk id="13" creationId="{08B8FF27-DF5F-AA3D-86DA-402B5D2744E6}"/>
          </ac:picMkLst>
        </pc:picChg>
      </pc:sldChg>
    </pc:docChg>
  </pc:docChgLst>
  <pc:docChgLst>
    <pc:chgData name="Andreas Wilhelmsson" userId="a1bb37ec73621d48" providerId="LiveId" clId="{B52FD484-C61D-40D7-9A49-A965ECBC623B}"/>
    <pc:docChg chg="undo custSel modSld">
      <pc:chgData name="Andreas Wilhelmsson" userId="a1bb37ec73621d48" providerId="LiveId" clId="{B52FD484-C61D-40D7-9A49-A965ECBC623B}" dt="2023-04-04T21:26:59.735" v="1715" actId="1076"/>
      <pc:docMkLst>
        <pc:docMk/>
      </pc:docMkLst>
      <pc:sldChg chg="modSp mod">
        <pc:chgData name="Andreas Wilhelmsson" userId="a1bb37ec73621d48" providerId="LiveId" clId="{B52FD484-C61D-40D7-9A49-A965ECBC623B}" dt="2023-04-04T20:33:00.337" v="20" actId="20577"/>
        <pc:sldMkLst>
          <pc:docMk/>
          <pc:sldMk cId="2959900915" sldId="256"/>
        </pc:sldMkLst>
        <pc:spChg chg="mod">
          <ac:chgData name="Andreas Wilhelmsson" userId="a1bb37ec73621d48" providerId="LiveId" clId="{B52FD484-C61D-40D7-9A49-A965ECBC623B}" dt="2023-04-04T20:32:51.368" v="11" actId="20577"/>
          <ac:spMkLst>
            <pc:docMk/>
            <pc:sldMk cId="2959900915" sldId="256"/>
            <ac:spMk id="2" creationId="{410AB490-CA23-7044-9BF2-68FB042FD670}"/>
          </ac:spMkLst>
        </pc:spChg>
        <pc:spChg chg="mod">
          <ac:chgData name="Andreas Wilhelmsson" userId="a1bb37ec73621d48" providerId="LiveId" clId="{B52FD484-C61D-40D7-9A49-A965ECBC623B}" dt="2023-04-04T20:33:00.337" v="20" actId="20577"/>
          <ac:spMkLst>
            <pc:docMk/>
            <pc:sldMk cId="2959900915" sldId="256"/>
            <ac:spMk id="3" creationId="{CC63433B-5AD6-D341-AA12-0B347C3C4187}"/>
          </ac:spMkLst>
        </pc:spChg>
      </pc:sldChg>
      <pc:sldChg chg="addSp delSp modSp mod">
        <pc:chgData name="Andreas Wilhelmsson" userId="a1bb37ec73621d48" providerId="LiveId" clId="{B52FD484-C61D-40D7-9A49-A965ECBC623B}" dt="2023-04-04T21:26:59.735" v="1715" actId="1076"/>
        <pc:sldMkLst>
          <pc:docMk/>
          <pc:sldMk cId="3462513078" sldId="266"/>
        </pc:sldMkLst>
        <pc:spChg chg="mod">
          <ac:chgData name="Andreas Wilhelmsson" userId="a1bb37ec73621d48" providerId="LiveId" clId="{B52FD484-C61D-40D7-9A49-A965ECBC623B}" dt="2023-04-04T20:55:31.341" v="368" actId="20577"/>
          <ac:spMkLst>
            <pc:docMk/>
            <pc:sldMk cId="3462513078" sldId="266"/>
            <ac:spMk id="2" creationId="{E72E3D04-BBCD-492C-877B-BBACB2290930}"/>
          </ac:spMkLst>
        </pc:spChg>
        <pc:spChg chg="mod">
          <ac:chgData name="Andreas Wilhelmsson" userId="a1bb37ec73621d48" providerId="LiveId" clId="{B52FD484-C61D-40D7-9A49-A965ECBC623B}" dt="2023-04-04T21:14:40.407" v="1534" actId="1037"/>
          <ac:spMkLst>
            <pc:docMk/>
            <pc:sldMk cId="3462513078" sldId="266"/>
            <ac:spMk id="3" creationId="{339D9021-B701-480D-9F9A-E4A1F15DDD45}"/>
          </ac:spMkLst>
        </pc:spChg>
        <pc:spChg chg="del mod">
          <ac:chgData name="Andreas Wilhelmsson" userId="a1bb37ec73621d48" providerId="LiveId" clId="{B52FD484-C61D-40D7-9A49-A965ECBC623B}" dt="2023-04-04T20:37:16.456" v="183" actId="478"/>
          <ac:spMkLst>
            <pc:docMk/>
            <pc:sldMk cId="3462513078" sldId="266"/>
            <ac:spMk id="4" creationId="{362A8B69-9794-4DE0-8F01-DEF12B7E43D1}"/>
          </ac:spMkLst>
        </pc:spChg>
        <pc:spChg chg="add del mod">
          <ac:chgData name="Andreas Wilhelmsson" userId="a1bb37ec73621d48" providerId="LiveId" clId="{B52FD484-C61D-40D7-9A49-A965ECBC623B}" dt="2023-04-04T20:37:19.907" v="184" actId="478"/>
          <ac:spMkLst>
            <pc:docMk/>
            <pc:sldMk cId="3462513078" sldId="266"/>
            <ac:spMk id="11" creationId="{C73FF750-8C6F-18DB-BF0D-5C47E7023A4B}"/>
          </ac:spMkLst>
        </pc:spChg>
        <pc:spChg chg="add mod">
          <ac:chgData name="Andreas Wilhelmsson" userId="a1bb37ec73621d48" providerId="LiveId" clId="{B52FD484-C61D-40D7-9A49-A965ECBC623B}" dt="2023-04-04T21:14:48.941" v="1545" actId="1037"/>
          <ac:spMkLst>
            <pc:docMk/>
            <pc:sldMk cId="3462513078" sldId="266"/>
            <ac:spMk id="32" creationId="{AB292C31-FE7E-8405-5B22-49346BE4BF67}"/>
          </ac:spMkLst>
        </pc:spChg>
        <pc:spChg chg="add mod">
          <ac:chgData name="Andreas Wilhelmsson" userId="a1bb37ec73621d48" providerId="LiveId" clId="{B52FD484-C61D-40D7-9A49-A965ECBC623B}" dt="2023-04-04T21:14:54.509" v="1556" actId="1037"/>
          <ac:spMkLst>
            <pc:docMk/>
            <pc:sldMk cId="3462513078" sldId="266"/>
            <ac:spMk id="33" creationId="{D6AE744F-BA44-02C2-A5B8-69B1E1CA1F6A}"/>
          </ac:spMkLst>
        </pc:spChg>
        <pc:spChg chg="add mod">
          <ac:chgData name="Andreas Wilhelmsson" userId="a1bb37ec73621d48" providerId="LiveId" clId="{B52FD484-C61D-40D7-9A49-A965ECBC623B}" dt="2023-04-04T21:20:22.743" v="1713" actId="1076"/>
          <ac:spMkLst>
            <pc:docMk/>
            <pc:sldMk cId="3462513078" sldId="266"/>
            <ac:spMk id="34" creationId="{265B5C13-E057-D664-D4EA-74844493AB6E}"/>
          </ac:spMkLst>
        </pc:spChg>
        <pc:spChg chg="add mod">
          <ac:chgData name="Andreas Wilhelmsson" userId="a1bb37ec73621d48" providerId="LiveId" clId="{B52FD484-C61D-40D7-9A49-A965ECBC623B}" dt="2023-04-04T21:16:07.247" v="1633" actId="1037"/>
          <ac:spMkLst>
            <pc:docMk/>
            <pc:sldMk cId="3462513078" sldId="266"/>
            <ac:spMk id="35" creationId="{1B32E5DD-D547-904C-B789-F27EF1D54CF5}"/>
          </ac:spMkLst>
        </pc:spChg>
        <pc:spChg chg="add mod">
          <ac:chgData name="Andreas Wilhelmsson" userId="a1bb37ec73621d48" providerId="LiveId" clId="{B52FD484-C61D-40D7-9A49-A965ECBC623B}" dt="2023-04-04T21:16:07.247" v="1633" actId="1037"/>
          <ac:spMkLst>
            <pc:docMk/>
            <pc:sldMk cId="3462513078" sldId="266"/>
            <ac:spMk id="36" creationId="{E0338678-55C9-F7EF-45F3-E8278F9B547A}"/>
          </ac:spMkLst>
        </pc:spChg>
        <pc:spChg chg="add mod">
          <ac:chgData name="Andreas Wilhelmsson" userId="a1bb37ec73621d48" providerId="LiveId" clId="{B52FD484-C61D-40D7-9A49-A965ECBC623B}" dt="2023-04-04T21:16:07.247" v="1633" actId="1037"/>
          <ac:spMkLst>
            <pc:docMk/>
            <pc:sldMk cId="3462513078" sldId="266"/>
            <ac:spMk id="37" creationId="{E457270E-EDB5-7731-D251-942A2F85DE2F}"/>
          </ac:spMkLst>
        </pc:spChg>
        <pc:spChg chg="add mod">
          <ac:chgData name="Andreas Wilhelmsson" userId="a1bb37ec73621d48" providerId="LiveId" clId="{B52FD484-C61D-40D7-9A49-A965ECBC623B}" dt="2023-04-04T21:16:07.247" v="1633" actId="1037"/>
          <ac:spMkLst>
            <pc:docMk/>
            <pc:sldMk cId="3462513078" sldId="266"/>
            <ac:spMk id="38" creationId="{DFFD23AD-2119-8DCC-2ECC-F08F5AEB9C6A}"/>
          </ac:spMkLst>
        </pc:spChg>
        <pc:spChg chg="add mod">
          <ac:chgData name="Andreas Wilhelmsson" userId="a1bb37ec73621d48" providerId="LiveId" clId="{B52FD484-C61D-40D7-9A49-A965ECBC623B}" dt="2023-04-04T21:16:36.347" v="1665" actId="1037"/>
          <ac:spMkLst>
            <pc:docMk/>
            <pc:sldMk cId="3462513078" sldId="266"/>
            <ac:spMk id="39" creationId="{917695EC-A869-2484-7E9D-CE5528F7796B}"/>
          </ac:spMkLst>
        </pc:spChg>
        <pc:spChg chg="add mod">
          <ac:chgData name="Andreas Wilhelmsson" userId="a1bb37ec73621d48" providerId="LiveId" clId="{B52FD484-C61D-40D7-9A49-A965ECBC623B}" dt="2023-04-04T21:16:36.347" v="1665" actId="1037"/>
          <ac:spMkLst>
            <pc:docMk/>
            <pc:sldMk cId="3462513078" sldId="266"/>
            <ac:spMk id="40" creationId="{6CAD2752-584B-5AF6-504D-0BDC655E3355}"/>
          </ac:spMkLst>
        </pc:spChg>
        <pc:spChg chg="add mod">
          <ac:chgData name="Andreas Wilhelmsson" userId="a1bb37ec73621d48" providerId="LiveId" clId="{B52FD484-C61D-40D7-9A49-A965ECBC623B}" dt="2023-04-04T21:16:36.347" v="1665" actId="1037"/>
          <ac:spMkLst>
            <pc:docMk/>
            <pc:sldMk cId="3462513078" sldId="266"/>
            <ac:spMk id="41" creationId="{C68E6AC5-DFEB-210B-3B38-917A5C461B9A}"/>
          </ac:spMkLst>
        </pc:spChg>
        <pc:spChg chg="add mod">
          <ac:chgData name="Andreas Wilhelmsson" userId="a1bb37ec73621d48" providerId="LiveId" clId="{B52FD484-C61D-40D7-9A49-A965ECBC623B}" dt="2023-04-04T21:16:36.347" v="1665" actId="1037"/>
          <ac:spMkLst>
            <pc:docMk/>
            <pc:sldMk cId="3462513078" sldId="266"/>
            <ac:spMk id="47" creationId="{E62116C6-0689-0D35-7710-D56A4E986D4E}"/>
          </ac:spMkLst>
        </pc:spChg>
        <pc:spChg chg="add mod">
          <ac:chgData name="Andreas Wilhelmsson" userId="a1bb37ec73621d48" providerId="LiveId" clId="{B52FD484-C61D-40D7-9A49-A965ECBC623B}" dt="2023-04-04T21:16:59.482" v="1701" actId="1038"/>
          <ac:spMkLst>
            <pc:docMk/>
            <pc:sldMk cId="3462513078" sldId="266"/>
            <ac:spMk id="48" creationId="{07723FD0-D9B6-7C80-4F4A-DB9CC53D2F77}"/>
          </ac:spMkLst>
        </pc:spChg>
        <pc:spChg chg="add mod">
          <ac:chgData name="Andreas Wilhelmsson" userId="a1bb37ec73621d48" providerId="LiveId" clId="{B52FD484-C61D-40D7-9A49-A965ECBC623B}" dt="2023-04-04T21:19:44.109" v="1712" actId="20577"/>
          <ac:spMkLst>
            <pc:docMk/>
            <pc:sldMk cId="3462513078" sldId="266"/>
            <ac:spMk id="49" creationId="{1801188F-02A8-4F81-B7D1-AC479FCE48E6}"/>
          </ac:spMkLst>
        </pc:spChg>
        <pc:spChg chg="add mod">
          <ac:chgData name="Andreas Wilhelmsson" userId="a1bb37ec73621d48" providerId="LiveId" clId="{B52FD484-C61D-40D7-9A49-A965ECBC623B}" dt="2023-04-04T21:17:28.124" v="1709" actId="14100"/>
          <ac:spMkLst>
            <pc:docMk/>
            <pc:sldMk cId="3462513078" sldId="266"/>
            <ac:spMk id="51" creationId="{DB204C48-8F01-A7F4-7F39-A5CC5743E5E7}"/>
          </ac:spMkLst>
        </pc:spChg>
        <pc:picChg chg="add mod">
          <ac:chgData name="Andreas Wilhelmsson" userId="a1bb37ec73621d48" providerId="LiveId" clId="{B52FD484-C61D-40D7-9A49-A965ECBC623B}" dt="2023-04-04T20:46:12.195" v="279" actId="14100"/>
          <ac:picMkLst>
            <pc:docMk/>
            <pc:sldMk cId="3462513078" sldId="266"/>
            <ac:picMk id="9" creationId="{3BF46CE7-B39B-5BFF-3CAB-6F701CB14541}"/>
          </ac:picMkLst>
        </pc:picChg>
        <pc:picChg chg="add mod">
          <ac:chgData name="Andreas Wilhelmsson" userId="a1bb37ec73621d48" providerId="LiveId" clId="{B52FD484-C61D-40D7-9A49-A965ECBC623B}" dt="2023-04-04T20:46:21.373" v="281" actId="1076"/>
          <ac:picMkLst>
            <pc:docMk/>
            <pc:sldMk cId="3462513078" sldId="266"/>
            <ac:picMk id="13" creationId="{08242297-7017-B864-2DF1-7CB9E16BAFB2}"/>
          </ac:picMkLst>
        </pc:picChg>
        <pc:picChg chg="add mod">
          <ac:chgData name="Andreas Wilhelmsson" userId="a1bb37ec73621d48" providerId="LiveId" clId="{B52FD484-C61D-40D7-9A49-A965ECBC623B}" dt="2023-04-04T20:46:32.297" v="283" actId="14100"/>
          <ac:picMkLst>
            <pc:docMk/>
            <pc:sldMk cId="3462513078" sldId="266"/>
            <ac:picMk id="15" creationId="{F210E727-D676-99FE-DB71-DB888F92A9F9}"/>
          </ac:picMkLst>
        </pc:picChg>
        <pc:picChg chg="add mod">
          <ac:chgData name="Andreas Wilhelmsson" userId="a1bb37ec73621d48" providerId="LiveId" clId="{B52FD484-C61D-40D7-9A49-A965ECBC623B}" dt="2023-04-04T20:46:39.880" v="285" actId="14100"/>
          <ac:picMkLst>
            <pc:docMk/>
            <pc:sldMk cId="3462513078" sldId="266"/>
            <ac:picMk id="17" creationId="{B8236C3C-AA72-7157-056B-22E3104EEA74}"/>
          </ac:picMkLst>
        </pc:picChg>
        <pc:picChg chg="add mod">
          <ac:chgData name="Andreas Wilhelmsson" userId="a1bb37ec73621d48" providerId="LiveId" clId="{B52FD484-C61D-40D7-9A49-A965ECBC623B}" dt="2023-04-04T21:16:07.247" v="1633" actId="1037"/>
          <ac:picMkLst>
            <pc:docMk/>
            <pc:sldMk cId="3462513078" sldId="266"/>
            <ac:picMk id="19" creationId="{3DE60C24-81FC-D162-BA8C-58197CA161AA}"/>
          </ac:picMkLst>
        </pc:picChg>
        <pc:picChg chg="add mod">
          <ac:chgData name="Andreas Wilhelmsson" userId="a1bb37ec73621d48" providerId="LiveId" clId="{B52FD484-C61D-40D7-9A49-A965ECBC623B}" dt="2023-04-04T21:16:36.347" v="1665" actId="1037"/>
          <ac:picMkLst>
            <pc:docMk/>
            <pc:sldMk cId="3462513078" sldId="266"/>
            <ac:picMk id="21" creationId="{1319B712-62D4-4CDD-3987-A0712577AC13}"/>
          </ac:picMkLst>
        </pc:picChg>
        <pc:picChg chg="add mod">
          <ac:chgData name="Andreas Wilhelmsson" userId="a1bb37ec73621d48" providerId="LiveId" clId="{B52FD484-C61D-40D7-9A49-A965ECBC623B}" dt="2023-04-04T21:16:07.247" v="1633" actId="1037"/>
          <ac:picMkLst>
            <pc:docMk/>
            <pc:sldMk cId="3462513078" sldId="266"/>
            <ac:picMk id="23" creationId="{49D7A724-1B22-AF73-A1CD-65C8CDBAC37A}"/>
          </ac:picMkLst>
        </pc:picChg>
        <pc:picChg chg="add mod">
          <ac:chgData name="Andreas Wilhelmsson" userId="a1bb37ec73621d48" providerId="LiveId" clId="{B52FD484-C61D-40D7-9A49-A965ECBC623B}" dt="2023-04-04T21:16:07.247" v="1633" actId="1037"/>
          <ac:picMkLst>
            <pc:docMk/>
            <pc:sldMk cId="3462513078" sldId="266"/>
            <ac:picMk id="25" creationId="{E52A225E-D198-391F-E5B2-4A5833F7FA68}"/>
          </ac:picMkLst>
        </pc:picChg>
        <pc:picChg chg="add mod">
          <ac:chgData name="Andreas Wilhelmsson" userId="a1bb37ec73621d48" providerId="LiveId" clId="{B52FD484-C61D-40D7-9A49-A965ECBC623B}" dt="2023-04-04T21:26:51.202" v="1714" actId="1076"/>
          <ac:picMkLst>
            <pc:docMk/>
            <pc:sldMk cId="3462513078" sldId="266"/>
            <ac:picMk id="27" creationId="{23B72277-321C-BA1A-07A7-9C367A436E1D}"/>
          </ac:picMkLst>
        </pc:picChg>
        <pc:picChg chg="add mod">
          <ac:chgData name="Andreas Wilhelmsson" userId="a1bb37ec73621d48" providerId="LiveId" clId="{B52FD484-C61D-40D7-9A49-A965ECBC623B}" dt="2023-04-04T21:16:36.347" v="1665" actId="1037"/>
          <ac:picMkLst>
            <pc:docMk/>
            <pc:sldMk cId="3462513078" sldId="266"/>
            <ac:picMk id="29" creationId="{947179B2-AD70-B841-8841-57E06F7814CD}"/>
          </ac:picMkLst>
        </pc:picChg>
        <pc:picChg chg="add mod">
          <ac:chgData name="Andreas Wilhelmsson" userId="a1bb37ec73621d48" providerId="LiveId" clId="{B52FD484-C61D-40D7-9A49-A965ECBC623B}" dt="2023-04-04T21:16:36.347" v="1665" actId="1037"/>
          <ac:picMkLst>
            <pc:docMk/>
            <pc:sldMk cId="3462513078" sldId="266"/>
            <ac:picMk id="31" creationId="{1A475DF0-AC93-04DA-BDE9-6EAF997050B9}"/>
          </ac:picMkLst>
        </pc:picChg>
        <pc:picChg chg="add mod">
          <ac:chgData name="Andreas Wilhelmsson" userId="a1bb37ec73621d48" providerId="LiveId" clId="{B52FD484-C61D-40D7-9A49-A965ECBC623B}" dt="2023-04-04T21:16:07.247" v="1633" actId="1037"/>
          <ac:picMkLst>
            <pc:docMk/>
            <pc:sldMk cId="3462513078" sldId="266"/>
            <ac:picMk id="42" creationId="{14B70BBA-B6B6-B5CE-FF86-C7C96142BED7}"/>
          </ac:picMkLst>
        </pc:picChg>
        <pc:picChg chg="add mod">
          <ac:chgData name="Andreas Wilhelmsson" userId="a1bb37ec73621d48" providerId="LiveId" clId="{B52FD484-C61D-40D7-9A49-A965ECBC623B}" dt="2023-04-04T21:26:59.735" v="1715" actId="1076"/>
          <ac:picMkLst>
            <pc:docMk/>
            <pc:sldMk cId="3462513078" sldId="266"/>
            <ac:picMk id="43" creationId="{84E54962-9182-55DA-AE15-9CCD6154BC97}"/>
          </ac:picMkLst>
        </pc:picChg>
        <pc:picChg chg="add del mod">
          <ac:chgData name="Andreas Wilhelmsson" userId="a1bb37ec73621d48" providerId="LiveId" clId="{B52FD484-C61D-40D7-9A49-A965ECBC623B}" dt="2023-04-04T21:17:06.369" v="1703" actId="478"/>
          <ac:picMkLst>
            <pc:docMk/>
            <pc:sldMk cId="3462513078" sldId="266"/>
            <ac:picMk id="44" creationId="{3FBB2B24-13D2-6DED-3175-F9C7BB9EA4B6}"/>
          </ac:picMkLst>
        </pc:picChg>
        <pc:picChg chg="add mod">
          <ac:chgData name="Andreas Wilhelmsson" userId="a1bb37ec73621d48" providerId="LiveId" clId="{B52FD484-C61D-40D7-9A49-A965ECBC623B}" dt="2023-04-04T21:16:59.482" v="1701" actId="1038"/>
          <ac:picMkLst>
            <pc:docMk/>
            <pc:sldMk cId="3462513078" sldId="266"/>
            <ac:picMk id="46" creationId="{031B2ACD-D089-CB5B-7578-3609690DE7E3}"/>
          </ac:picMkLst>
        </pc:picChg>
        <pc:picChg chg="add mod">
          <ac:chgData name="Andreas Wilhelmsson" userId="a1bb37ec73621d48" providerId="LiveId" clId="{B52FD484-C61D-40D7-9A49-A965ECBC623B}" dt="2023-04-04T21:16:59.482" v="1701" actId="1038"/>
          <ac:picMkLst>
            <pc:docMk/>
            <pc:sldMk cId="3462513078" sldId="266"/>
            <ac:picMk id="50" creationId="{41FA9A83-031C-716E-B23C-4E891625E300}"/>
          </ac:picMkLst>
        </pc:picChg>
      </pc:sldChg>
    </pc:docChg>
  </pc:docChgLst>
  <pc:docChgLst>
    <pc:chgData name="Andreas Wilhelmsson" userId="a1bb37ec73621d48" providerId="LiveId" clId="{87B095F2-C6EB-4897-87F4-A3325966B118}"/>
    <pc:docChg chg="custSel modSld">
      <pc:chgData name="Andreas Wilhelmsson" userId="a1bb37ec73621d48" providerId="LiveId" clId="{87B095F2-C6EB-4897-87F4-A3325966B118}" dt="2023-02-12T16:53:10.889" v="3" actId="478"/>
      <pc:docMkLst>
        <pc:docMk/>
      </pc:docMkLst>
      <pc:sldChg chg="addSp delSp modSp mod">
        <pc:chgData name="Andreas Wilhelmsson" userId="a1bb37ec73621d48" providerId="LiveId" clId="{87B095F2-C6EB-4897-87F4-A3325966B118}" dt="2023-02-12T16:53:10.889" v="3" actId="478"/>
        <pc:sldMkLst>
          <pc:docMk/>
          <pc:sldMk cId="1472457009" sldId="264"/>
        </pc:sldMkLst>
        <pc:spChg chg="del">
          <ac:chgData name="Andreas Wilhelmsson" userId="a1bb37ec73621d48" providerId="LiveId" clId="{87B095F2-C6EB-4897-87F4-A3325966B118}" dt="2023-02-12T16:53:02.845" v="1" actId="478"/>
          <ac:spMkLst>
            <pc:docMk/>
            <pc:sldMk cId="1472457009" sldId="264"/>
            <ac:spMk id="2" creationId="{410AB490-CA23-7044-9BF2-68FB042FD670}"/>
          </ac:spMkLst>
        </pc:spChg>
        <pc:spChg chg="del">
          <ac:chgData name="Andreas Wilhelmsson" userId="a1bb37ec73621d48" providerId="LiveId" clId="{87B095F2-C6EB-4897-87F4-A3325966B118}" dt="2023-02-12T16:53:00.986" v="0" actId="478"/>
          <ac:spMkLst>
            <pc:docMk/>
            <pc:sldMk cId="1472457009" sldId="264"/>
            <ac:spMk id="3" creationId="{CC63433B-5AD6-D341-AA12-0B347C3C4187}"/>
          </ac:spMkLst>
        </pc:spChg>
        <pc:spChg chg="add del mod">
          <ac:chgData name="Andreas Wilhelmsson" userId="a1bb37ec73621d48" providerId="LiveId" clId="{87B095F2-C6EB-4897-87F4-A3325966B118}" dt="2023-02-12T16:53:10.889" v="3" actId="478"/>
          <ac:spMkLst>
            <pc:docMk/>
            <pc:sldMk cId="1472457009" sldId="264"/>
            <ac:spMk id="7" creationId="{3C87CC7B-C62D-FD40-A3FC-BE482511488D}"/>
          </ac:spMkLst>
        </pc:spChg>
        <pc:spChg chg="add del mod">
          <ac:chgData name="Andreas Wilhelmsson" userId="a1bb37ec73621d48" providerId="LiveId" clId="{87B095F2-C6EB-4897-87F4-A3325966B118}" dt="2023-02-12T16:53:04.636" v="2" actId="478"/>
          <ac:spMkLst>
            <pc:docMk/>
            <pc:sldMk cId="1472457009" sldId="264"/>
            <ac:spMk id="9" creationId="{6C38FAE6-7315-D306-AB9B-EDB6A1D9676A}"/>
          </ac:spMkLst>
        </pc:spChg>
      </pc:sldChg>
    </pc:docChg>
  </pc:docChgLst>
  <pc:docChgLst>
    <pc:chgData name="Andreas Wilhelmsson" userId="a1bb37ec73621d48" providerId="LiveId" clId="{B801ED5D-748B-43F3-83C5-2C296E34A142}"/>
    <pc:docChg chg="undo custSel addSld delSld modSld sldOrd">
      <pc:chgData name="Andreas Wilhelmsson" userId="a1bb37ec73621d48" providerId="LiveId" clId="{B801ED5D-748B-43F3-83C5-2C296E34A142}" dt="2022-10-21T22:57:30.381" v="630"/>
      <pc:docMkLst>
        <pc:docMk/>
      </pc:docMkLst>
      <pc:sldChg chg="addSp delSp modSp mod ord">
        <pc:chgData name="Andreas Wilhelmsson" userId="a1bb37ec73621d48" providerId="LiveId" clId="{B801ED5D-748B-43F3-83C5-2C296E34A142}" dt="2022-10-21T22:44:30.095" v="616" actId="1035"/>
        <pc:sldMkLst>
          <pc:docMk/>
          <pc:sldMk cId="2959900915" sldId="256"/>
        </pc:sldMkLst>
        <pc:spChg chg="mod">
          <ac:chgData name="Andreas Wilhelmsson" userId="a1bb37ec73621d48" providerId="LiveId" clId="{B801ED5D-748B-43F3-83C5-2C296E34A142}" dt="2022-10-21T22:35:12.354" v="424" actId="1076"/>
          <ac:spMkLst>
            <pc:docMk/>
            <pc:sldMk cId="2959900915" sldId="256"/>
            <ac:spMk id="2" creationId="{410AB490-CA23-7044-9BF2-68FB042FD670}"/>
          </ac:spMkLst>
        </pc:spChg>
        <pc:spChg chg="mod">
          <ac:chgData name="Andreas Wilhelmsson" userId="a1bb37ec73621d48" providerId="LiveId" clId="{B801ED5D-748B-43F3-83C5-2C296E34A142}" dt="2022-10-21T22:36:50.439" v="456" actId="20577"/>
          <ac:spMkLst>
            <pc:docMk/>
            <pc:sldMk cId="2959900915" sldId="256"/>
            <ac:spMk id="3" creationId="{CC63433B-5AD6-D341-AA12-0B347C3C4187}"/>
          </ac:spMkLst>
        </pc:spChg>
        <pc:spChg chg="mod">
          <ac:chgData name="Andreas Wilhelmsson" userId="a1bb37ec73621d48" providerId="LiveId" clId="{B801ED5D-748B-43F3-83C5-2C296E34A142}" dt="2022-10-21T22:44:30.095" v="616" actId="1035"/>
          <ac:spMkLst>
            <pc:docMk/>
            <pc:sldMk cId="2959900915" sldId="256"/>
            <ac:spMk id="4" creationId="{6AB20C1E-8C89-C54F-A788-B066B792A288}"/>
          </ac:spMkLst>
        </pc:spChg>
        <pc:spChg chg="mod">
          <ac:chgData name="Andreas Wilhelmsson" userId="a1bb37ec73621d48" providerId="LiveId" clId="{B801ED5D-748B-43F3-83C5-2C296E34A142}" dt="2022-10-21T21:52:27.939" v="79" actId="207"/>
          <ac:spMkLst>
            <pc:docMk/>
            <pc:sldMk cId="2959900915" sldId="256"/>
            <ac:spMk id="5" creationId="{42D224C5-0366-C348-90FC-3B1738795F26}"/>
          </ac:spMkLst>
        </pc:spChg>
        <pc:spChg chg="add mod">
          <ac:chgData name="Andreas Wilhelmsson" userId="a1bb37ec73621d48" providerId="LiveId" clId="{B801ED5D-748B-43F3-83C5-2C296E34A142}" dt="2022-10-21T22:43:20.346" v="553" actId="207"/>
          <ac:spMkLst>
            <pc:docMk/>
            <pc:sldMk cId="2959900915" sldId="256"/>
            <ac:spMk id="8" creationId="{AE711BD3-E9AB-A91F-483E-BEAEE1B2ADD9}"/>
          </ac:spMkLst>
        </pc:spChg>
        <pc:spChg chg="add mod">
          <ac:chgData name="Andreas Wilhelmsson" userId="a1bb37ec73621d48" providerId="LiveId" clId="{B801ED5D-748B-43F3-83C5-2C296E34A142}" dt="2022-10-21T22:44:26.201" v="610" actId="1038"/>
          <ac:spMkLst>
            <pc:docMk/>
            <pc:sldMk cId="2959900915" sldId="256"/>
            <ac:spMk id="9" creationId="{5F8418B1-266A-4456-30B4-C47AA0092247}"/>
          </ac:spMkLst>
        </pc:spChg>
        <pc:graphicFrameChg chg="add del mod">
          <ac:chgData name="Andreas Wilhelmsson" userId="a1bb37ec73621d48" providerId="LiveId" clId="{B801ED5D-748B-43F3-83C5-2C296E34A142}" dt="2022-10-21T21:33:33.971" v="17" actId="478"/>
          <ac:graphicFrameMkLst>
            <pc:docMk/>
            <pc:sldMk cId="2959900915" sldId="256"/>
            <ac:graphicFrameMk id="9" creationId="{4F543EF1-BD69-0540-EEA3-20E887341BE8}"/>
          </ac:graphicFrameMkLst>
        </pc:graphicFrameChg>
        <pc:picChg chg="del">
          <ac:chgData name="Andreas Wilhelmsson" userId="a1bb37ec73621d48" providerId="LiveId" clId="{B801ED5D-748B-43F3-83C5-2C296E34A142}" dt="2022-10-21T21:33:36.009" v="18" actId="478"/>
          <ac:picMkLst>
            <pc:docMk/>
            <pc:sldMk cId="2959900915" sldId="256"/>
            <ac:picMk id="7" creationId="{6C466172-7B50-F443-B9B9-175DF8504785}"/>
          </ac:picMkLst>
        </pc:picChg>
        <pc:picChg chg="add del mod">
          <ac:chgData name="Andreas Wilhelmsson" userId="a1bb37ec73621d48" providerId="LiveId" clId="{B801ED5D-748B-43F3-83C5-2C296E34A142}" dt="2022-10-21T21:30:53.242" v="14" actId="478"/>
          <ac:picMkLst>
            <pc:docMk/>
            <pc:sldMk cId="2959900915" sldId="256"/>
            <ac:picMk id="8" creationId="{C4BFB4FA-C09E-2CBB-4460-6036EF823749}"/>
          </ac:picMkLst>
        </pc:picChg>
        <pc:picChg chg="add del mod">
          <ac:chgData name="Andreas Wilhelmsson" userId="a1bb37ec73621d48" providerId="LiveId" clId="{B801ED5D-748B-43F3-83C5-2C296E34A142}" dt="2022-10-21T21:34:21.269" v="20" actId="931"/>
          <ac:picMkLst>
            <pc:docMk/>
            <pc:sldMk cId="2959900915" sldId="256"/>
            <ac:picMk id="11" creationId="{99AD4716-D290-C0D5-2557-E397229432F4}"/>
          </ac:picMkLst>
        </pc:picChg>
        <pc:picChg chg="add mod">
          <ac:chgData name="Andreas Wilhelmsson" userId="a1bb37ec73621d48" providerId="LiveId" clId="{B801ED5D-748B-43F3-83C5-2C296E34A142}" dt="2022-10-21T21:47:45.075" v="22" actId="1076"/>
          <ac:picMkLst>
            <pc:docMk/>
            <pc:sldMk cId="2959900915" sldId="256"/>
            <ac:picMk id="13" creationId="{08B8FF27-DF5F-AA3D-86DA-402B5D2744E6}"/>
          </ac:picMkLst>
        </pc:picChg>
        <pc:cxnChg chg="add mod">
          <ac:chgData name="Andreas Wilhelmsson" userId="a1bb37ec73621d48" providerId="LiveId" clId="{B801ED5D-748B-43F3-83C5-2C296E34A142}" dt="2022-10-21T22:42:41.941" v="550" actId="14100"/>
          <ac:cxnSpMkLst>
            <pc:docMk/>
            <pc:sldMk cId="2959900915" sldId="256"/>
            <ac:cxnSpMk id="6" creationId="{4FA9AEBB-3DDE-FA4B-1BF3-55899F562EFC}"/>
          </ac:cxnSpMkLst>
        </pc:cxnChg>
      </pc:sldChg>
      <pc:sldChg chg="modSp add del mod">
        <pc:chgData name="Andreas Wilhelmsson" userId="a1bb37ec73621d48" providerId="LiveId" clId="{B801ED5D-748B-43F3-83C5-2C296E34A142}" dt="2022-10-21T21:52:39.640" v="81" actId="47"/>
        <pc:sldMkLst>
          <pc:docMk/>
          <pc:sldMk cId="1799417247" sldId="257"/>
        </pc:sldMkLst>
        <pc:spChg chg="mod">
          <ac:chgData name="Andreas Wilhelmsson" userId="a1bb37ec73621d48" providerId="LiveId" clId="{B801ED5D-748B-43F3-83C5-2C296E34A142}" dt="2022-10-21T21:49:52.067" v="49" actId="20577"/>
          <ac:spMkLst>
            <pc:docMk/>
            <pc:sldMk cId="1799417247" sldId="257"/>
            <ac:spMk id="2" creationId="{410AB490-CA23-7044-9BF2-68FB042FD670}"/>
          </ac:spMkLst>
        </pc:spChg>
      </pc:sldChg>
      <pc:sldChg chg="modSp add del mod">
        <pc:chgData name="Andreas Wilhelmsson" userId="a1bb37ec73621d48" providerId="LiveId" clId="{B801ED5D-748B-43F3-83C5-2C296E34A142}" dt="2022-10-21T21:53:02.745" v="92" actId="2696"/>
        <pc:sldMkLst>
          <pc:docMk/>
          <pc:sldMk cId="3970012719" sldId="257"/>
        </pc:sldMkLst>
        <pc:spChg chg="mod">
          <ac:chgData name="Andreas Wilhelmsson" userId="a1bb37ec73621d48" providerId="LiveId" clId="{B801ED5D-748B-43F3-83C5-2C296E34A142}" dt="2022-10-21T21:52:46.660" v="88" actId="20577"/>
          <ac:spMkLst>
            <pc:docMk/>
            <pc:sldMk cId="3970012719" sldId="257"/>
            <ac:spMk id="2" creationId="{410AB490-CA23-7044-9BF2-68FB042FD670}"/>
          </ac:spMkLst>
        </pc:spChg>
      </pc:sldChg>
      <pc:sldChg chg="modSp add del mod">
        <pc:chgData name="Andreas Wilhelmsson" userId="a1bb37ec73621d48" providerId="LiveId" clId="{B801ED5D-748B-43F3-83C5-2C296E34A142}" dt="2022-10-21T21:48:51.364" v="38"/>
        <pc:sldMkLst>
          <pc:docMk/>
          <pc:sldMk cId="4032687845" sldId="257"/>
        </pc:sldMkLst>
        <pc:spChg chg="mod">
          <ac:chgData name="Andreas Wilhelmsson" userId="a1bb37ec73621d48" providerId="LiveId" clId="{B801ED5D-748B-43F3-83C5-2C296E34A142}" dt="2022-10-21T21:48:50.051" v="34" actId="20577"/>
          <ac:spMkLst>
            <pc:docMk/>
            <pc:sldMk cId="4032687845" sldId="257"/>
            <ac:spMk id="2" creationId="{410AB490-CA23-7044-9BF2-68FB042FD670}"/>
          </ac:spMkLst>
        </pc:spChg>
      </pc:sldChg>
      <pc:sldChg chg="add del">
        <pc:chgData name="Andreas Wilhelmsson" userId="a1bb37ec73621d48" providerId="LiveId" clId="{B801ED5D-748B-43F3-83C5-2C296E34A142}" dt="2022-10-21T21:53:02.745" v="92" actId="2696"/>
        <pc:sldMkLst>
          <pc:docMk/>
          <pc:sldMk cId="1604702334" sldId="258"/>
        </pc:sldMkLst>
      </pc:sldChg>
      <pc:sldChg chg="add del">
        <pc:chgData name="Andreas Wilhelmsson" userId="a1bb37ec73621d48" providerId="LiveId" clId="{B801ED5D-748B-43F3-83C5-2C296E34A142}" dt="2022-10-21T21:48:51.052" v="37"/>
        <pc:sldMkLst>
          <pc:docMk/>
          <pc:sldMk cId="2927323152" sldId="258"/>
        </pc:sldMkLst>
      </pc:sldChg>
      <pc:sldChg chg="addSp delSp modSp add del mod">
        <pc:chgData name="Andreas Wilhelmsson" userId="a1bb37ec73621d48" providerId="LiveId" clId="{B801ED5D-748B-43F3-83C5-2C296E34A142}" dt="2022-10-21T21:52:36.808" v="80" actId="47"/>
        <pc:sldMkLst>
          <pc:docMk/>
          <pc:sldMk cId="3183507954" sldId="258"/>
        </pc:sldMkLst>
        <pc:spChg chg="mod">
          <ac:chgData name="Andreas Wilhelmsson" userId="a1bb37ec73621d48" providerId="LiveId" clId="{B801ED5D-748B-43F3-83C5-2C296E34A142}" dt="2022-10-21T21:51:33.369" v="72" actId="14100"/>
          <ac:spMkLst>
            <pc:docMk/>
            <pc:sldMk cId="3183507954" sldId="258"/>
            <ac:spMk id="3" creationId="{CC63433B-5AD6-D341-AA12-0B347C3C4187}"/>
          </ac:spMkLst>
        </pc:spChg>
        <pc:spChg chg="mod">
          <ac:chgData name="Andreas Wilhelmsson" userId="a1bb37ec73621d48" providerId="LiveId" clId="{B801ED5D-748B-43F3-83C5-2C296E34A142}" dt="2022-10-21T21:50:27.569" v="55" actId="1076"/>
          <ac:spMkLst>
            <pc:docMk/>
            <pc:sldMk cId="3183507954" sldId="258"/>
            <ac:spMk id="4" creationId="{6AB20C1E-8C89-C54F-A788-B066B792A288}"/>
          </ac:spMkLst>
        </pc:spChg>
        <pc:spChg chg="add del mod">
          <ac:chgData name="Andreas Wilhelmsson" userId="a1bb37ec73621d48" providerId="LiveId" clId="{B801ED5D-748B-43F3-83C5-2C296E34A142}" dt="2022-10-21T21:50:36.616" v="57"/>
          <ac:spMkLst>
            <pc:docMk/>
            <pc:sldMk cId="3183507954" sldId="258"/>
            <ac:spMk id="6" creationId="{61137C0D-2D1B-10A5-5525-47BA864707E2}"/>
          </ac:spMkLst>
        </pc:spChg>
        <pc:spChg chg="add del mod">
          <ac:chgData name="Andreas Wilhelmsson" userId="a1bb37ec73621d48" providerId="LiveId" clId="{B801ED5D-748B-43F3-83C5-2C296E34A142}" dt="2022-10-21T21:50:36.616" v="57"/>
          <ac:spMkLst>
            <pc:docMk/>
            <pc:sldMk cId="3183507954" sldId="258"/>
            <ac:spMk id="7" creationId="{D1952314-2BD7-37E3-0C34-6A373142C1C5}"/>
          </ac:spMkLst>
        </pc:spChg>
        <pc:spChg chg="add del mod">
          <ac:chgData name="Andreas Wilhelmsson" userId="a1bb37ec73621d48" providerId="LiveId" clId="{B801ED5D-748B-43F3-83C5-2C296E34A142}" dt="2022-10-21T21:51:31.432" v="69" actId="767"/>
          <ac:spMkLst>
            <pc:docMk/>
            <pc:sldMk cId="3183507954" sldId="258"/>
            <ac:spMk id="8" creationId="{55E3E9A7-3B9C-E99E-E79A-89456D7539B9}"/>
          </ac:spMkLst>
        </pc:spChg>
      </pc:sldChg>
      <pc:sldChg chg="add del">
        <pc:chgData name="Andreas Wilhelmsson" userId="a1bb37ec73621d48" providerId="LiveId" clId="{B801ED5D-748B-43F3-83C5-2C296E34A142}" dt="2022-10-21T21:53:02.745" v="92" actId="2696"/>
        <pc:sldMkLst>
          <pc:docMk/>
          <pc:sldMk cId="1618649693" sldId="259"/>
        </pc:sldMkLst>
      </pc:sldChg>
      <pc:sldChg chg="add del">
        <pc:chgData name="Andreas Wilhelmsson" userId="a1bb37ec73621d48" providerId="LiveId" clId="{B801ED5D-748B-43F3-83C5-2C296E34A142}" dt="2022-10-21T21:52:36.808" v="80" actId="47"/>
        <pc:sldMkLst>
          <pc:docMk/>
          <pc:sldMk cId="2927893584" sldId="259"/>
        </pc:sldMkLst>
      </pc:sldChg>
      <pc:sldChg chg="add del">
        <pc:chgData name="Andreas Wilhelmsson" userId="a1bb37ec73621d48" providerId="LiveId" clId="{B801ED5D-748B-43F3-83C5-2C296E34A142}" dt="2022-10-21T21:48:50.525" v="36"/>
        <pc:sldMkLst>
          <pc:docMk/>
          <pc:sldMk cId="3523494101" sldId="259"/>
        </pc:sldMkLst>
      </pc:sldChg>
      <pc:sldChg chg="add del replId">
        <pc:chgData name="Andreas Wilhelmsson" userId="a1bb37ec73621d48" providerId="LiveId" clId="{B801ED5D-748B-43F3-83C5-2C296E34A142}" dt="2022-10-21T21:53:02.745" v="92" actId="2696"/>
        <pc:sldMkLst>
          <pc:docMk/>
          <pc:sldMk cId="2023240245" sldId="260"/>
        </pc:sldMkLst>
      </pc:sldChg>
      <pc:sldChg chg="add del">
        <pc:chgData name="Andreas Wilhelmsson" userId="a1bb37ec73621d48" providerId="LiveId" clId="{B801ED5D-748B-43F3-83C5-2C296E34A142}" dt="2022-10-21T21:48:50.216" v="35"/>
        <pc:sldMkLst>
          <pc:docMk/>
          <pc:sldMk cId="3345248730" sldId="260"/>
        </pc:sldMkLst>
      </pc:sldChg>
      <pc:sldChg chg="add del">
        <pc:chgData name="Andreas Wilhelmsson" userId="a1bb37ec73621d48" providerId="LiveId" clId="{B801ED5D-748B-43F3-83C5-2C296E34A142}" dt="2022-10-21T21:52:36.808" v="80" actId="47"/>
        <pc:sldMkLst>
          <pc:docMk/>
          <pc:sldMk cId="3810898024" sldId="260"/>
        </pc:sldMkLst>
      </pc:sldChg>
      <pc:sldChg chg="add del">
        <pc:chgData name="Andreas Wilhelmsson" userId="a1bb37ec73621d48" providerId="LiveId" clId="{B801ED5D-748B-43F3-83C5-2C296E34A142}" dt="2022-10-21T21:52:36.808" v="80" actId="47"/>
        <pc:sldMkLst>
          <pc:docMk/>
          <pc:sldMk cId="129328991" sldId="261"/>
        </pc:sldMkLst>
      </pc:sldChg>
      <pc:sldChg chg="add">
        <pc:chgData name="Andreas Wilhelmsson" userId="a1bb37ec73621d48" providerId="LiveId" clId="{B801ED5D-748B-43F3-83C5-2C296E34A142}" dt="2022-10-21T21:53:04.821" v="93" actId="2890"/>
        <pc:sldMkLst>
          <pc:docMk/>
          <pc:sldMk cId="1962761621" sldId="261"/>
        </pc:sldMkLst>
      </pc:sldChg>
      <pc:sldChg chg="add replId">
        <pc:chgData name="Andreas Wilhelmsson" userId="a1bb37ec73621d48" providerId="LiveId" clId="{B801ED5D-748B-43F3-83C5-2C296E34A142}" dt="2022-10-21T21:53:04.821" v="93" actId="2890"/>
        <pc:sldMkLst>
          <pc:docMk/>
          <pc:sldMk cId="3359082655" sldId="262"/>
        </pc:sldMkLst>
      </pc:sldChg>
      <pc:sldChg chg="add del">
        <pc:chgData name="Andreas Wilhelmsson" userId="a1bb37ec73621d48" providerId="LiveId" clId="{B801ED5D-748B-43F3-83C5-2C296E34A142}" dt="2022-10-21T21:52:36.808" v="80" actId="47"/>
        <pc:sldMkLst>
          <pc:docMk/>
          <pc:sldMk cId="3861817852" sldId="262"/>
        </pc:sldMkLst>
      </pc:sldChg>
      <pc:sldChg chg="add del">
        <pc:chgData name="Andreas Wilhelmsson" userId="a1bb37ec73621d48" providerId="LiveId" clId="{B801ED5D-748B-43F3-83C5-2C296E34A142}" dt="2022-10-21T21:52:36.808" v="80" actId="47"/>
        <pc:sldMkLst>
          <pc:docMk/>
          <pc:sldMk cId="3027080005" sldId="263"/>
        </pc:sldMkLst>
      </pc:sldChg>
      <pc:sldChg chg="add replId">
        <pc:chgData name="Andreas Wilhelmsson" userId="a1bb37ec73621d48" providerId="LiveId" clId="{B801ED5D-748B-43F3-83C5-2C296E34A142}" dt="2022-10-21T21:53:04.821" v="93" actId="2890"/>
        <pc:sldMkLst>
          <pc:docMk/>
          <pc:sldMk cId="4267160507" sldId="263"/>
        </pc:sldMkLst>
      </pc:sldChg>
      <pc:sldChg chg="add replId">
        <pc:chgData name="Andreas Wilhelmsson" userId="a1bb37ec73621d48" providerId="LiveId" clId="{B801ED5D-748B-43F3-83C5-2C296E34A142}" dt="2022-10-21T21:53:04.821" v="93" actId="2890"/>
        <pc:sldMkLst>
          <pc:docMk/>
          <pc:sldMk cId="1472457009" sldId="264"/>
        </pc:sldMkLst>
      </pc:sldChg>
      <pc:sldChg chg="addSp delSp modSp add mod ord">
        <pc:chgData name="Andreas Wilhelmsson" userId="a1bb37ec73621d48" providerId="LiveId" clId="{B801ED5D-748B-43F3-83C5-2C296E34A142}" dt="2022-10-21T22:57:30.381" v="630"/>
        <pc:sldMkLst>
          <pc:docMk/>
          <pc:sldMk cId="1257225464" sldId="265"/>
        </pc:sldMkLst>
        <pc:spChg chg="mod">
          <ac:chgData name="Andreas Wilhelmsson" userId="a1bb37ec73621d48" providerId="LiveId" clId="{B801ED5D-748B-43F3-83C5-2C296E34A142}" dt="2022-10-21T22:23:44.693" v="129" actId="1038"/>
          <ac:spMkLst>
            <pc:docMk/>
            <pc:sldMk cId="1257225464" sldId="265"/>
            <ac:spMk id="2" creationId="{410AB490-CA23-7044-9BF2-68FB042FD670}"/>
          </ac:spMkLst>
        </pc:spChg>
        <pc:spChg chg="add del mod">
          <ac:chgData name="Andreas Wilhelmsson" userId="a1bb37ec73621d48" providerId="LiveId" clId="{B801ED5D-748B-43F3-83C5-2C296E34A142}" dt="2022-10-21T22:23:05.314" v="108" actId="478"/>
          <ac:spMkLst>
            <pc:docMk/>
            <pc:sldMk cId="1257225464" sldId="265"/>
            <ac:spMk id="3" creationId="{CC63433B-5AD6-D341-AA12-0B347C3C4187}"/>
          </ac:spMkLst>
        </pc:spChg>
        <pc:spChg chg="add del mod">
          <ac:chgData name="Andreas Wilhelmsson" userId="a1bb37ec73621d48" providerId="LiveId" clId="{B801ED5D-748B-43F3-83C5-2C296E34A142}" dt="2022-10-21T22:23:32.150" v="119" actId="1035"/>
          <ac:spMkLst>
            <pc:docMk/>
            <pc:sldMk cId="1257225464" sldId="265"/>
            <ac:spMk id="4" creationId="{6AB20C1E-8C89-C54F-A788-B066B792A288}"/>
          </ac:spMkLst>
        </pc:spChg>
        <pc:spChg chg="add del mod">
          <ac:chgData name="Andreas Wilhelmsson" userId="a1bb37ec73621d48" providerId="LiveId" clId="{B801ED5D-748B-43F3-83C5-2C296E34A142}" dt="2022-10-21T22:22:42.716" v="105" actId="21"/>
          <ac:spMkLst>
            <pc:docMk/>
            <pc:sldMk cId="1257225464" sldId="265"/>
            <ac:spMk id="7" creationId="{F9CD8379-6128-688B-A88E-C62E37112CAF}"/>
          </ac:spMkLst>
        </pc:spChg>
      </pc:sldChg>
      <pc:sldChg chg="modSp mod ord">
        <pc:chgData name="Andreas Wilhelmsson" userId="a1bb37ec73621d48" providerId="LiveId" clId="{B801ED5D-748B-43F3-83C5-2C296E34A142}" dt="2022-10-21T22:41:09.342" v="547" actId="2711"/>
        <pc:sldMkLst>
          <pc:docMk/>
          <pc:sldMk cId="3462513078" sldId="266"/>
        </pc:sldMkLst>
        <pc:spChg chg="mod">
          <ac:chgData name="Andreas Wilhelmsson" userId="a1bb37ec73621d48" providerId="LiveId" clId="{B801ED5D-748B-43F3-83C5-2C296E34A142}" dt="2022-10-21T22:24:14.200" v="143" actId="2711"/>
          <ac:spMkLst>
            <pc:docMk/>
            <pc:sldMk cId="3462513078" sldId="266"/>
            <ac:spMk id="2" creationId="{E72E3D04-BBCD-492C-877B-BBACB2290930}"/>
          </ac:spMkLst>
        </pc:spChg>
        <pc:spChg chg="mod">
          <ac:chgData name="Andreas Wilhelmsson" userId="a1bb37ec73621d48" providerId="LiveId" clId="{B801ED5D-748B-43F3-83C5-2C296E34A142}" dt="2022-10-21T22:32:07.304" v="408" actId="20577"/>
          <ac:spMkLst>
            <pc:docMk/>
            <pc:sldMk cId="3462513078" sldId="266"/>
            <ac:spMk id="3" creationId="{339D9021-B701-480D-9F9A-E4A1F15DDD45}"/>
          </ac:spMkLst>
        </pc:spChg>
        <pc:spChg chg="mod">
          <ac:chgData name="Andreas Wilhelmsson" userId="a1bb37ec73621d48" providerId="LiveId" clId="{B801ED5D-748B-43F3-83C5-2C296E34A142}" dt="2022-10-21T22:40:59.381" v="545" actId="2711"/>
          <ac:spMkLst>
            <pc:docMk/>
            <pc:sldMk cId="3462513078" sldId="266"/>
            <ac:spMk id="4" creationId="{362A8B69-9794-4DE0-8F01-DEF12B7E43D1}"/>
          </ac:spMkLst>
        </pc:spChg>
        <pc:spChg chg="mod">
          <ac:chgData name="Andreas Wilhelmsson" userId="a1bb37ec73621d48" providerId="LiveId" clId="{B801ED5D-748B-43F3-83C5-2C296E34A142}" dt="2022-10-21T22:41:03.879" v="546" actId="2711"/>
          <ac:spMkLst>
            <pc:docMk/>
            <pc:sldMk cId="3462513078" sldId="266"/>
            <ac:spMk id="7" creationId="{9A1F0A74-0653-1344-A870-F2C0CB04B9AD}"/>
          </ac:spMkLst>
        </pc:spChg>
        <pc:spChg chg="mod">
          <ac:chgData name="Andreas Wilhelmsson" userId="a1bb37ec73621d48" providerId="LiveId" clId="{B801ED5D-748B-43F3-83C5-2C296E34A142}" dt="2022-10-21T22:41:09.342" v="547" actId="2711"/>
          <ac:spMkLst>
            <pc:docMk/>
            <pc:sldMk cId="3462513078" sldId="266"/>
            <ac:spMk id="8" creationId="{C054C882-2FB8-5944-8F1B-063C4D07D763}"/>
          </ac:spMkLst>
        </pc:spChg>
      </pc:sldChg>
      <pc:sldChg chg="modSp mod ord">
        <pc:chgData name="Andreas Wilhelmsson" userId="a1bb37ec73621d48" providerId="LiveId" clId="{B801ED5D-748B-43F3-83C5-2C296E34A142}" dt="2022-10-21T22:40:48.484" v="544" actId="2711"/>
        <pc:sldMkLst>
          <pc:docMk/>
          <pc:sldMk cId="1780085047" sldId="267"/>
        </pc:sldMkLst>
        <pc:spChg chg="mod">
          <ac:chgData name="Andreas Wilhelmsson" userId="a1bb37ec73621d48" providerId="LiveId" clId="{B801ED5D-748B-43F3-83C5-2C296E34A142}" dt="2022-10-21T22:40:30.815" v="542" actId="2711"/>
          <ac:spMkLst>
            <pc:docMk/>
            <pc:sldMk cId="1780085047" sldId="267"/>
            <ac:spMk id="2" creationId="{E1680CD5-6A96-4B3D-96A8-5D0C71A0D9D3}"/>
          </ac:spMkLst>
        </pc:spChg>
        <pc:spChg chg="mod">
          <ac:chgData name="Andreas Wilhelmsson" userId="a1bb37ec73621d48" providerId="LiveId" clId="{B801ED5D-748B-43F3-83C5-2C296E34A142}" dt="2022-10-21T22:40:15.592" v="540" actId="2711"/>
          <ac:spMkLst>
            <pc:docMk/>
            <pc:sldMk cId="1780085047" sldId="267"/>
            <ac:spMk id="3" creationId="{DE46559B-2867-4B5E-8F03-6FBFCF1FB38E}"/>
          </ac:spMkLst>
        </pc:spChg>
        <pc:spChg chg="mod">
          <ac:chgData name="Andreas Wilhelmsson" userId="a1bb37ec73621d48" providerId="LiveId" clId="{B801ED5D-748B-43F3-83C5-2C296E34A142}" dt="2022-10-21T22:40:24.383" v="541" actId="2711"/>
          <ac:spMkLst>
            <pc:docMk/>
            <pc:sldMk cId="1780085047" sldId="267"/>
            <ac:spMk id="4" creationId="{E6B990ED-800C-4F91-BA17-A29E9F0823C1}"/>
          </ac:spMkLst>
        </pc:spChg>
        <pc:spChg chg="mod">
          <ac:chgData name="Andreas Wilhelmsson" userId="a1bb37ec73621d48" providerId="LiveId" clId="{B801ED5D-748B-43F3-83C5-2C296E34A142}" dt="2022-10-21T22:40:38.506" v="543" actId="2711"/>
          <ac:spMkLst>
            <pc:docMk/>
            <pc:sldMk cId="1780085047" sldId="267"/>
            <ac:spMk id="7" creationId="{2D74796E-BE2F-8C47-A31D-04EB3774F637}"/>
          </ac:spMkLst>
        </pc:spChg>
        <pc:spChg chg="mod">
          <ac:chgData name="Andreas Wilhelmsson" userId="a1bb37ec73621d48" providerId="LiveId" clId="{B801ED5D-748B-43F3-83C5-2C296E34A142}" dt="2022-10-21T22:40:48.484" v="544" actId="2711"/>
          <ac:spMkLst>
            <pc:docMk/>
            <pc:sldMk cId="1780085047" sldId="267"/>
            <ac:spMk id="8" creationId="{C58DE3FD-4FD5-9146-8125-A91548E0EFEC}"/>
          </ac:spMkLst>
        </pc:spChg>
      </pc:sldChg>
      <pc:sldChg chg="modSp mod ord">
        <pc:chgData name="Andreas Wilhelmsson" userId="a1bb37ec73621d48" providerId="LiveId" clId="{B801ED5D-748B-43F3-83C5-2C296E34A142}" dt="2022-10-21T22:57:25.313" v="626"/>
        <pc:sldMkLst>
          <pc:docMk/>
          <pc:sldMk cId="1821099806" sldId="268"/>
        </pc:sldMkLst>
        <pc:spChg chg="mod">
          <ac:chgData name="Andreas Wilhelmsson" userId="a1bb37ec73621d48" providerId="LiveId" clId="{B801ED5D-748B-43F3-83C5-2C296E34A142}" dt="2022-10-21T22:39:30.633" v="535" actId="2711"/>
          <ac:spMkLst>
            <pc:docMk/>
            <pc:sldMk cId="1821099806" sldId="268"/>
            <ac:spMk id="2" creationId="{8DFA52FE-A422-4DCE-8231-511547E2710B}"/>
          </ac:spMkLst>
        </pc:spChg>
        <pc:spChg chg="mod">
          <ac:chgData name="Andreas Wilhelmsson" userId="a1bb37ec73621d48" providerId="LiveId" clId="{B801ED5D-748B-43F3-83C5-2C296E34A142}" dt="2022-10-21T22:39:45.599" v="537" actId="2711"/>
          <ac:spMkLst>
            <pc:docMk/>
            <pc:sldMk cId="1821099806" sldId="268"/>
            <ac:spMk id="3" creationId="{1F155DFC-274E-4355-B3E8-97BDD5064297}"/>
          </ac:spMkLst>
        </pc:spChg>
        <pc:spChg chg="mod">
          <ac:chgData name="Andreas Wilhelmsson" userId="a1bb37ec73621d48" providerId="LiveId" clId="{B801ED5D-748B-43F3-83C5-2C296E34A142}" dt="2022-10-21T22:39:55.599" v="538" actId="2711"/>
          <ac:spMkLst>
            <pc:docMk/>
            <pc:sldMk cId="1821099806" sldId="268"/>
            <ac:spMk id="7" creationId="{70703D71-2374-4F41-AA55-251FA008E0CB}"/>
          </ac:spMkLst>
        </pc:spChg>
        <pc:spChg chg="mod">
          <ac:chgData name="Andreas Wilhelmsson" userId="a1bb37ec73621d48" providerId="LiveId" clId="{B801ED5D-748B-43F3-83C5-2C296E34A142}" dt="2022-10-21T22:40:02.593" v="539" actId="2711"/>
          <ac:spMkLst>
            <pc:docMk/>
            <pc:sldMk cId="1821099806" sldId="268"/>
            <ac:spMk id="8" creationId="{185AA2DE-B9FC-DD44-8445-FEE5D7D990BD}"/>
          </ac:spMkLst>
        </pc:spChg>
      </pc:sldChg>
      <pc:sldChg chg="addSp modSp mod ord">
        <pc:chgData name="Andreas Wilhelmsson" userId="a1bb37ec73621d48" providerId="LiveId" clId="{B801ED5D-748B-43F3-83C5-2C296E34A142}" dt="2022-10-21T22:57:27.805" v="628"/>
        <pc:sldMkLst>
          <pc:docMk/>
          <pc:sldMk cId="1811699850" sldId="270"/>
        </pc:sldMkLst>
        <pc:spChg chg="mod">
          <ac:chgData name="Andreas Wilhelmsson" userId="a1bb37ec73621d48" providerId="LiveId" clId="{B801ED5D-748B-43F3-83C5-2C296E34A142}" dt="2022-10-21T22:38:51.165" v="517" actId="2711"/>
          <ac:spMkLst>
            <pc:docMk/>
            <pc:sldMk cId="1811699850" sldId="270"/>
            <ac:spMk id="2" creationId="{A7CC2A79-323F-4555-AB6D-4BF039711EA8}"/>
          </ac:spMkLst>
        </pc:spChg>
        <pc:spChg chg="mod">
          <ac:chgData name="Andreas Wilhelmsson" userId="a1bb37ec73621d48" providerId="LiveId" clId="{B801ED5D-748B-43F3-83C5-2C296E34A142}" dt="2022-10-21T22:38:45.951" v="516" actId="2711"/>
          <ac:spMkLst>
            <pc:docMk/>
            <pc:sldMk cId="1811699850" sldId="270"/>
            <ac:spMk id="3" creationId="{18C775ED-3CC8-456A-B2E2-AC017119D527}"/>
          </ac:spMkLst>
        </pc:spChg>
        <pc:spChg chg="mod">
          <ac:chgData name="Andreas Wilhelmsson" userId="a1bb37ec73621d48" providerId="LiveId" clId="{B801ED5D-748B-43F3-83C5-2C296E34A142}" dt="2022-10-21T22:38:21.212" v="512" actId="20577"/>
          <ac:spMkLst>
            <pc:docMk/>
            <pc:sldMk cId="1811699850" sldId="270"/>
            <ac:spMk id="7" creationId="{3D7F2D21-BFF5-C147-93DD-F52FC1D36DAB}"/>
          </ac:spMkLst>
        </pc:spChg>
        <pc:spChg chg="mod">
          <ac:chgData name="Andreas Wilhelmsson" userId="a1bb37ec73621d48" providerId="LiveId" clId="{B801ED5D-748B-43F3-83C5-2C296E34A142}" dt="2022-10-21T22:39:00.172" v="518" actId="2711"/>
          <ac:spMkLst>
            <pc:docMk/>
            <pc:sldMk cId="1811699850" sldId="270"/>
            <ac:spMk id="8" creationId="{B73E8918-DAE4-FF4C-ACC7-024FB0C95EAA}"/>
          </ac:spMkLst>
        </pc:spChg>
        <pc:spChg chg="mod">
          <ac:chgData name="Andreas Wilhelmsson" userId="a1bb37ec73621d48" providerId="LiveId" clId="{B801ED5D-748B-43F3-83C5-2C296E34A142}" dt="2022-10-21T22:39:04.870" v="519" actId="2711"/>
          <ac:spMkLst>
            <pc:docMk/>
            <pc:sldMk cId="1811699850" sldId="270"/>
            <ac:spMk id="9" creationId="{4F444F2E-E8DD-1F4B-83FF-896108E81A16}"/>
          </ac:spMkLst>
        </pc:spChg>
        <pc:picChg chg="add mod">
          <ac:chgData name="Andreas Wilhelmsson" userId="a1bb37ec73621d48" providerId="LiveId" clId="{B801ED5D-748B-43F3-83C5-2C296E34A142}" dt="2022-10-21T22:38:29.692" v="515" actId="1076"/>
          <ac:picMkLst>
            <pc:docMk/>
            <pc:sldMk cId="1811699850" sldId="270"/>
            <ac:picMk id="4" creationId="{28FB973E-CCFF-7F88-78C1-687F615CE1CC}"/>
          </ac:picMkLst>
        </pc:picChg>
      </pc:sldChg>
      <pc:sldChg chg="modSp add del mod">
        <pc:chgData name="Andreas Wilhelmsson" userId="a1bb37ec73621d48" providerId="LiveId" clId="{B801ED5D-748B-43F3-83C5-2C296E34A142}" dt="2022-10-21T22:53:46.274" v="624" actId="2696"/>
        <pc:sldMkLst>
          <pc:docMk/>
          <pc:sldMk cId="2162287973" sldId="271"/>
        </pc:sldMkLst>
        <pc:spChg chg="mod">
          <ac:chgData name="Andreas Wilhelmsson" userId="a1bb37ec73621d48" providerId="LiveId" clId="{B801ED5D-748B-43F3-83C5-2C296E34A142}" dt="2022-10-21T22:53:11.507" v="623" actId="20577"/>
          <ac:spMkLst>
            <pc:docMk/>
            <pc:sldMk cId="2162287973" sldId="271"/>
            <ac:spMk id="2" creationId="{E1680CD5-6A96-4B3D-96A8-5D0C71A0D9D3}"/>
          </ac:spMkLst>
        </pc:spChg>
      </pc:sldChg>
    </pc:docChg>
  </pc:docChgLst>
  <pc:docChgLst>
    <pc:chgData name="Nina Bernacka" userId="61c0d6fc-5a46-4f20-a530-6e0d23769a44" providerId="ADAL" clId="{432FB90F-ECE4-4109-854A-EA49ED275C66}"/>
    <pc:docChg chg="undo custSel modSld">
      <pc:chgData name="Nina Bernacka" userId="61c0d6fc-5a46-4f20-a530-6e0d23769a44" providerId="ADAL" clId="{432FB90F-ECE4-4109-854A-EA49ED275C66}" dt="2021-04-27T14:54:40.071" v="204" actId="1076"/>
      <pc:docMkLst>
        <pc:docMk/>
      </pc:docMkLst>
      <pc:sldChg chg="modSp mod">
        <pc:chgData name="Nina Bernacka" userId="61c0d6fc-5a46-4f20-a530-6e0d23769a44" providerId="ADAL" clId="{432FB90F-ECE4-4109-854A-EA49ED275C66}" dt="2021-04-27T14:54:40.071" v="204" actId="1076"/>
        <pc:sldMkLst>
          <pc:docMk/>
          <pc:sldMk cId="2959900915" sldId="256"/>
        </pc:sldMkLst>
        <pc:spChg chg="mod">
          <ac:chgData name="Nina Bernacka" userId="61c0d6fc-5a46-4f20-a530-6e0d23769a44" providerId="ADAL" clId="{432FB90F-ECE4-4109-854A-EA49ED275C66}" dt="2021-04-27T14:54:40.071" v="204" actId="1076"/>
          <ac:spMkLst>
            <pc:docMk/>
            <pc:sldMk cId="2959900915" sldId="256"/>
            <ac:spMk id="2" creationId="{410AB490-CA23-7044-9BF2-68FB042FD670}"/>
          </ac:spMkLst>
        </pc:spChg>
        <pc:spChg chg="mod">
          <ac:chgData name="Nina Bernacka" userId="61c0d6fc-5a46-4f20-a530-6e0d23769a44" providerId="ADAL" clId="{432FB90F-ECE4-4109-854A-EA49ED275C66}" dt="2021-04-27T14:54:29.742" v="203" actId="1076"/>
          <ac:spMkLst>
            <pc:docMk/>
            <pc:sldMk cId="2959900915" sldId="256"/>
            <ac:spMk id="3" creationId="{CC63433B-5AD6-D341-AA12-0B347C3C4187}"/>
          </ac:spMkLst>
        </pc:spChg>
        <pc:spChg chg="mod">
          <ac:chgData name="Nina Bernacka" userId="61c0d6fc-5a46-4f20-a530-6e0d23769a44" providerId="ADAL" clId="{432FB90F-ECE4-4109-854A-EA49ED275C66}" dt="2021-04-27T14:54:25.997" v="202" actId="1076"/>
          <ac:spMkLst>
            <pc:docMk/>
            <pc:sldMk cId="2959900915" sldId="256"/>
            <ac:spMk id="4" creationId="{6AB20C1E-8C89-C54F-A788-B066B792A288}"/>
          </ac:spMkLst>
        </pc:spChg>
      </pc:sldChg>
    </pc:docChg>
  </pc:docChgLst>
  <pc:docChgLst>
    <pc:chgData name="Andreas Wilhelmsson" userId="a1bb37ec73621d48" providerId="LiveId" clId="{7E0DF747-0A30-C040-97C1-0B54620952E6}"/>
    <pc:docChg chg="custSel modSld sldOrd">
      <pc:chgData name="Andreas Wilhelmsson" userId="a1bb37ec73621d48" providerId="LiveId" clId="{7E0DF747-0A30-C040-97C1-0B54620952E6}" dt="2024-03-20T23:53:25.627" v="2" actId="21"/>
      <pc:docMkLst>
        <pc:docMk/>
      </pc:docMkLst>
      <pc:sldChg chg="delSp">
        <pc:chgData name="Andreas Wilhelmsson" userId="a1bb37ec73621d48" providerId="LiveId" clId="{7E0DF747-0A30-C040-97C1-0B54620952E6}" dt="2024-03-20T23:53:25.627" v="2" actId="21"/>
        <pc:sldMkLst>
          <pc:docMk/>
          <pc:sldMk cId="3970012719" sldId="257"/>
        </pc:sldMkLst>
        <pc:spChg chg="del">
          <ac:chgData name="Andreas Wilhelmsson" userId="a1bb37ec73621d48" providerId="LiveId" clId="{7E0DF747-0A30-C040-97C1-0B54620952E6}" dt="2024-03-20T23:53:11.164" v="1" actId="21"/>
          <ac:spMkLst>
            <pc:docMk/>
            <pc:sldMk cId="3970012719" sldId="257"/>
            <ac:spMk id="4" creationId="{6AB20C1E-8C89-C54F-A788-B066B792A288}"/>
          </ac:spMkLst>
        </pc:spChg>
        <pc:picChg chg="del">
          <ac:chgData name="Andreas Wilhelmsson" userId="a1bb37ec73621d48" providerId="LiveId" clId="{7E0DF747-0A30-C040-97C1-0B54620952E6}" dt="2024-03-20T23:53:25.627" v="2" actId="21"/>
          <ac:picMkLst>
            <pc:docMk/>
            <pc:sldMk cId="3970012719" sldId="257"/>
            <ac:picMk id="13" creationId="{08B8FF27-DF5F-AA3D-86DA-402B5D2744E6}"/>
          </ac:picMkLst>
        </pc:picChg>
      </pc:sldChg>
      <pc:sldChg chg="ord">
        <pc:chgData name="Andreas Wilhelmsson" userId="a1bb37ec73621d48" providerId="LiveId" clId="{7E0DF747-0A30-C040-97C1-0B54620952E6}" dt="2024-03-20T23:52:50.983" v="0" actId="1076"/>
        <pc:sldMkLst>
          <pc:docMk/>
          <pc:sldMk cId="1257225464" sldId="265"/>
        </pc:sldMkLst>
      </pc:sldChg>
    </pc:docChg>
  </pc:docChgLst>
  <pc:docChgLst>
    <pc:chgData name="Magnus Burklint" userId="S::magnus.burklint@oskungdom.se::cbd4177e-4fa7-401a-b78b-09ee737a87aa" providerId="AD" clId="Web-{F35B8618-00E5-4D96-9F63-4E25FDD01506}"/>
    <pc:docChg chg="modSld">
      <pc:chgData name="Magnus Burklint" userId="S::magnus.burklint@oskungdom.se::cbd4177e-4fa7-401a-b78b-09ee737a87aa" providerId="AD" clId="Web-{F35B8618-00E5-4D96-9F63-4E25FDD01506}" dt="2021-05-28T18:27:49.186" v="10" actId="20577"/>
      <pc:docMkLst>
        <pc:docMk/>
      </pc:docMkLst>
      <pc:sldChg chg="modSp">
        <pc:chgData name="Magnus Burklint" userId="S::magnus.burklint@oskungdom.se::cbd4177e-4fa7-401a-b78b-09ee737a87aa" providerId="AD" clId="Web-{F35B8618-00E5-4D96-9F63-4E25FDD01506}" dt="2021-05-28T18:27:49.186" v="10" actId="20577"/>
        <pc:sldMkLst>
          <pc:docMk/>
          <pc:sldMk cId="2959900915" sldId="256"/>
        </pc:sldMkLst>
        <pc:spChg chg="mod">
          <ac:chgData name="Magnus Burklint" userId="S::magnus.burklint@oskungdom.se::cbd4177e-4fa7-401a-b78b-09ee737a87aa" providerId="AD" clId="Web-{F35B8618-00E5-4D96-9F63-4E25FDD01506}" dt="2021-05-28T18:27:37.780" v="3" actId="20577"/>
          <ac:spMkLst>
            <pc:docMk/>
            <pc:sldMk cId="2959900915" sldId="256"/>
            <ac:spMk id="2" creationId="{410AB490-CA23-7044-9BF2-68FB042FD670}"/>
          </ac:spMkLst>
        </pc:spChg>
        <pc:spChg chg="mod">
          <ac:chgData name="Magnus Burklint" userId="S::magnus.burklint@oskungdom.se::cbd4177e-4fa7-401a-b78b-09ee737a87aa" providerId="AD" clId="Web-{F35B8618-00E5-4D96-9F63-4E25FDD01506}" dt="2021-05-28T18:27:49.186" v="10" actId="20577"/>
          <ac:spMkLst>
            <pc:docMk/>
            <pc:sldMk cId="2959900915" sldId="256"/>
            <ac:spMk id="3" creationId="{CC63433B-5AD6-D341-AA12-0B347C3C4187}"/>
          </ac:spMkLst>
        </pc:spChg>
      </pc:sldChg>
    </pc:docChg>
  </pc:docChgLst>
  <pc:docChgLst>
    <pc:chgData name="Andreas Wilhelmsson" userId="a1bb37ec73621d48" providerId="LiveId" clId="{BBEF306B-7311-485B-B3DD-54413A634499}"/>
    <pc:docChg chg="undo custSel addSld delSld modSld sldOrd">
      <pc:chgData name="Andreas Wilhelmsson" userId="a1bb37ec73621d48" providerId="LiveId" clId="{BBEF306B-7311-485B-B3DD-54413A634499}" dt="2024-04-16T21:01:53.251" v="7161" actId="20577"/>
      <pc:docMkLst>
        <pc:docMk/>
      </pc:docMkLst>
      <pc:sldChg chg="modSp mod">
        <pc:chgData name="Andreas Wilhelmsson" userId="a1bb37ec73621d48" providerId="LiveId" clId="{BBEF306B-7311-485B-B3DD-54413A634499}" dt="2024-04-16T21:01:53.251" v="7161" actId="20577"/>
        <pc:sldMkLst>
          <pc:docMk/>
          <pc:sldMk cId="2959900915" sldId="256"/>
        </pc:sldMkLst>
        <pc:spChg chg="mod">
          <ac:chgData name="Andreas Wilhelmsson" userId="a1bb37ec73621d48" providerId="LiveId" clId="{BBEF306B-7311-485B-B3DD-54413A634499}" dt="2024-04-16T21:01:53.251" v="7161" actId="20577"/>
          <ac:spMkLst>
            <pc:docMk/>
            <pc:sldMk cId="2959900915" sldId="256"/>
            <ac:spMk id="2" creationId="{410AB490-CA23-7044-9BF2-68FB042FD670}"/>
          </ac:spMkLst>
        </pc:spChg>
        <pc:spChg chg="mod">
          <ac:chgData name="Andreas Wilhelmsson" userId="a1bb37ec73621d48" providerId="LiveId" clId="{BBEF306B-7311-485B-B3DD-54413A634499}" dt="2024-04-16T20:59:52.193" v="7082" actId="20577"/>
          <ac:spMkLst>
            <pc:docMk/>
            <pc:sldMk cId="2959900915" sldId="256"/>
            <ac:spMk id="3" creationId="{CC63433B-5AD6-D341-AA12-0B347C3C4187}"/>
          </ac:spMkLst>
        </pc:spChg>
        <pc:spChg chg="mod">
          <ac:chgData name="Andreas Wilhelmsson" userId="a1bb37ec73621d48" providerId="LiveId" clId="{BBEF306B-7311-485B-B3DD-54413A634499}" dt="2024-04-16T20:57:50.161" v="7064" actId="20577"/>
          <ac:spMkLst>
            <pc:docMk/>
            <pc:sldMk cId="2959900915" sldId="256"/>
            <ac:spMk id="9" creationId="{5F8418B1-266A-4456-30B4-C47AA0092247}"/>
          </ac:spMkLst>
        </pc:spChg>
      </pc:sldChg>
      <pc:sldChg chg="addSp modSp del">
        <pc:chgData name="Andreas Wilhelmsson" userId="a1bb37ec73621d48" providerId="LiveId" clId="{BBEF306B-7311-485B-B3DD-54413A634499}" dt="2024-04-09T21:28:21.352" v="3913" actId="47"/>
        <pc:sldMkLst>
          <pc:docMk/>
          <pc:sldMk cId="3970012719" sldId="257"/>
        </pc:sldMkLst>
        <pc:spChg chg="add mod">
          <ac:chgData name="Andreas Wilhelmsson" userId="a1bb37ec73621d48" providerId="LiveId" clId="{BBEF306B-7311-485B-B3DD-54413A634499}" dt="2024-03-21T22:19:38.589" v="159"/>
          <ac:spMkLst>
            <pc:docMk/>
            <pc:sldMk cId="3970012719" sldId="257"/>
            <ac:spMk id="4" creationId="{D19E78DF-5A19-E58A-EFAF-630072B8F31A}"/>
          </ac:spMkLst>
        </pc:spChg>
      </pc:sldChg>
      <pc:sldChg chg="del">
        <pc:chgData name="Andreas Wilhelmsson" userId="a1bb37ec73621d48" providerId="LiveId" clId="{BBEF306B-7311-485B-B3DD-54413A634499}" dt="2024-04-09T21:28:17.770" v="3912" actId="47"/>
        <pc:sldMkLst>
          <pc:docMk/>
          <pc:sldMk cId="1604702334" sldId="258"/>
        </pc:sldMkLst>
      </pc:sldChg>
      <pc:sldChg chg="del">
        <pc:chgData name="Andreas Wilhelmsson" userId="a1bb37ec73621d48" providerId="LiveId" clId="{BBEF306B-7311-485B-B3DD-54413A634499}" dt="2024-04-09T21:28:17.770" v="3912" actId="47"/>
        <pc:sldMkLst>
          <pc:docMk/>
          <pc:sldMk cId="1618649693" sldId="259"/>
        </pc:sldMkLst>
      </pc:sldChg>
      <pc:sldChg chg="del">
        <pc:chgData name="Andreas Wilhelmsson" userId="a1bb37ec73621d48" providerId="LiveId" clId="{BBEF306B-7311-485B-B3DD-54413A634499}" dt="2024-04-09T21:28:17.770" v="3912" actId="47"/>
        <pc:sldMkLst>
          <pc:docMk/>
          <pc:sldMk cId="2023240245" sldId="260"/>
        </pc:sldMkLst>
      </pc:sldChg>
      <pc:sldChg chg="del">
        <pc:chgData name="Andreas Wilhelmsson" userId="a1bb37ec73621d48" providerId="LiveId" clId="{BBEF306B-7311-485B-B3DD-54413A634499}" dt="2024-04-09T21:28:17.770" v="3912" actId="47"/>
        <pc:sldMkLst>
          <pc:docMk/>
          <pc:sldMk cId="1962761621" sldId="261"/>
        </pc:sldMkLst>
      </pc:sldChg>
      <pc:sldChg chg="del">
        <pc:chgData name="Andreas Wilhelmsson" userId="a1bb37ec73621d48" providerId="LiveId" clId="{BBEF306B-7311-485B-B3DD-54413A634499}" dt="2024-04-09T21:28:17.770" v="3912" actId="47"/>
        <pc:sldMkLst>
          <pc:docMk/>
          <pc:sldMk cId="3359082655" sldId="262"/>
        </pc:sldMkLst>
      </pc:sldChg>
      <pc:sldChg chg="del">
        <pc:chgData name="Andreas Wilhelmsson" userId="a1bb37ec73621d48" providerId="LiveId" clId="{BBEF306B-7311-485B-B3DD-54413A634499}" dt="2024-04-09T21:28:17.770" v="3912" actId="47"/>
        <pc:sldMkLst>
          <pc:docMk/>
          <pc:sldMk cId="4267160507" sldId="263"/>
        </pc:sldMkLst>
      </pc:sldChg>
      <pc:sldChg chg="del">
        <pc:chgData name="Andreas Wilhelmsson" userId="a1bb37ec73621d48" providerId="LiveId" clId="{BBEF306B-7311-485B-B3DD-54413A634499}" dt="2024-04-09T21:28:17.770" v="3912" actId="47"/>
        <pc:sldMkLst>
          <pc:docMk/>
          <pc:sldMk cId="1472457009" sldId="264"/>
        </pc:sldMkLst>
      </pc:sldChg>
      <pc:sldChg chg="addSp delSp modSp mod">
        <pc:chgData name="Andreas Wilhelmsson" userId="a1bb37ec73621d48" providerId="LiveId" clId="{BBEF306B-7311-485B-B3DD-54413A634499}" dt="2024-04-08T16:32:18.477" v="3073" actId="20577"/>
        <pc:sldMkLst>
          <pc:docMk/>
          <pc:sldMk cId="3462513078" sldId="266"/>
        </pc:sldMkLst>
        <pc:spChg chg="mod">
          <ac:chgData name="Andreas Wilhelmsson" userId="a1bb37ec73621d48" providerId="LiveId" clId="{BBEF306B-7311-485B-B3DD-54413A634499}" dt="2024-04-08T16:32:18.477" v="3073" actId="20577"/>
          <ac:spMkLst>
            <pc:docMk/>
            <pc:sldMk cId="3462513078" sldId="266"/>
            <ac:spMk id="3" creationId="{339D9021-B701-480D-9F9A-E4A1F15DDD45}"/>
          </ac:spMkLst>
        </pc:spChg>
        <pc:spChg chg="mod">
          <ac:chgData name="Andreas Wilhelmsson" userId="a1bb37ec73621d48" providerId="LiveId" clId="{BBEF306B-7311-485B-B3DD-54413A634499}" dt="2024-03-21T22:11:33.683" v="1" actId="20577"/>
          <ac:spMkLst>
            <pc:docMk/>
            <pc:sldMk cId="3462513078" sldId="266"/>
            <ac:spMk id="8" creationId="{C054C882-2FB8-5944-8F1B-063C4D07D763}"/>
          </ac:spMkLst>
        </pc:spChg>
        <pc:spChg chg="add mod">
          <ac:chgData name="Andreas Wilhelmsson" userId="a1bb37ec73621d48" providerId="LiveId" clId="{BBEF306B-7311-485B-B3DD-54413A634499}" dt="2024-04-08T16:28:03.078" v="2989" actId="20577"/>
          <ac:spMkLst>
            <pc:docMk/>
            <pc:sldMk cId="3462513078" sldId="266"/>
            <ac:spMk id="10" creationId="{1DEE0322-B8AB-0F77-7FD8-44C07A16CE99}"/>
          </ac:spMkLst>
        </pc:spChg>
        <pc:spChg chg="mod">
          <ac:chgData name="Andreas Wilhelmsson" userId="a1bb37ec73621d48" providerId="LiveId" clId="{BBEF306B-7311-485B-B3DD-54413A634499}" dt="2024-04-08T16:24:45.963" v="2917" actId="1076"/>
          <ac:spMkLst>
            <pc:docMk/>
            <pc:sldMk cId="3462513078" sldId="266"/>
            <ac:spMk id="47" creationId="{E62116C6-0689-0D35-7710-D56A4E986D4E}"/>
          </ac:spMkLst>
        </pc:spChg>
        <pc:spChg chg="mod">
          <ac:chgData name="Andreas Wilhelmsson" userId="a1bb37ec73621d48" providerId="LiveId" clId="{BBEF306B-7311-485B-B3DD-54413A634499}" dt="2024-04-08T16:24:23.917" v="2914" actId="1076"/>
          <ac:spMkLst>
            <pc:docMk/>
            <pc:sldMk cId="3462513078" sldId="266"/>
            <ac:spMk id="48" creationId="{07723FD0-D9B6-7C80-4F4A-DB9CC53D2F77}"/>
          </ac:spMkLst>
        </pc:spChg>
        <pc:spChg chg="mod">
          <ac:chgData name="Andreas Wilhelmsson" userId="a1bb37ec73621d48" providerId="LiveId" clId="{BBEF306B-7311-485B-B3DD-54413A634499}" dt="2024-04-08T16:24:11.566" v="2913" actId="1076"/>
          <ac:spMkLst>
            <pc:docMk/>
            <pc:sldMk cId="3462513078" sldId="266"/>
            <ac:spMk id="51" creationId="{DB204C48-8F01-A7F4-7F39-A5CC5743E5E7}"/>
          </ac:spMkLst>
        </pc:spChg>
        <pc:picChg chg="add mod modCrop">
          <ac:chgData name="Andreas Wilhelmsson" userId="a1bb37ec73621d48" providerId="LiveId" clId="{BBEF306B-7311-485B-B3DD-54413A634499}" dt="2024-04-08T16:26:51.430" v="2927" actId="14100"/>
          <ac:picMkLst>
            <pc:docMk/>
            <pc:sldMk cId="3462513078" sldId="266"/>
            <ac:picMk id="5" creationId="{5F23254D-041A-9307-A05D-C3C89B07FB00}"/>
          </ac:picMkLst>
        </pc:picChg>
        <pc:picChg chg="add mod modCrop">
          <ac:chgData name="Andreas Wilhelmsson" userId="a1bb37ec73621d48" providerId="LiveId" clId="{BBEF306B-7311-485B-B3DD-54413A634499}" dt="2024-04-08T16:29:17.772" v="3002" actId="14100"/>
          <ac:picMkLst>
            <pc:docMk/>
            <pc:sldMk cId="3462513078" sldId="266"/>
            <ac:picMk id="12" creationId="{70E2DEB6-0111-6DAE-2064-E7398CB23BCB}"/>
          </ac:picMkLst>
        </pc:picChg>
        <pc:picChg chg="add mod">
          <ac:chgData name="Andreas Wilhelmsson" userId="a1bb37ec73621d48" providerId="LiveId" clId="{BBEF306B-7311-485B-B3DD-54413A634499}" dt="2024-04-08T16:30:18.768" v="3011" actId="14100"/>
          <ac:picMkLst>
            <pc:docMk/>
            <pc:sldMk cId="3462513078" sldId="266"/>
            <ac:picMk id="16" creationId="{0FA16A19-078F-016C-895E-274A47625D8B}"/>
          </ac:picMkLst>
        </pc:picChg>
        <pc:picChg chg="add mod modCrop">
          <ac:chgData name="Andreas Wilhelmsson" userId="a1bb37ec73621d48" providerId="LiveId" clId="{BBEF306B-7311-485B-B3DD-54413A634499}" dt="2024-04-08T16:31:17.166" v="3020" actId="14100"/>
          <ac:picMkLst>
            <pc:docMk/>
            <pc:sldMk cId="3462513078" sldId="266"/>
            <ac:picMk id="20" creationId="{0ECB3C73-1958-294B-F2A4-BB1DE5CB87BC}"/>
          </ac:picMkLst>
        </pc:picChg>
        <pc:picChg chg="mod">
          <ac:chgData name="Andreas Wilhelmsson" userId="a1bb37ec73621d48" providerId="LiveId" clId="{BBEF306B-7311-485B-B3DD-54413A634499}" dt="2024-04-08T16:23:51.702" v="2912" actId="1076"/>
          <ac:picMkLst>
            <pc:docMk/>
            <pc:sldMk cId="3462513078" sldId="266"/>
            <ac:picMk id="21" creationId="{1319B712-62D4-4CDD-3987-A0712577AC13}"/>
          </ac:picMkLst>
        </pc:picChg>
        <pc:picChg chg="del">
          <ac:chgData name="Andreas Wilhelmsson" userId="a1bb37ec73621d48" providerId="LiveId" clId="{BBEF306B-7311-485B-B3DD-54413A634499}" dt="2024-04-08T16:30:56.547" v="3018" actId="478"/>
          <ac:picMkLst>
            <pc:docMk/>
            <pc:sldMk cId="3462513078" sldId="266"/>
            <ac:picMk id="23" creationId="{49D7A724-1B22-AF73-A1CD-65C8CDBAC37A}"/>
          </ac:picMkLst>
        </pc:picChg>
        <pc:picChg chg="del">
          <ac:chgData name="Andreas Wilhelmsson" userId="a1bb37ec73621d48" providerId="LiveId" clId="{BBEF306B-7311-485B-B3DD-54413A634499}" dt="2024-04-08T16:29:52.895" v="3006" actId="478"/>
          <ac:picMkLst>
            <pc:docMk/>
            <pc:sldMk cId="3462513078" sldId="266"/>
            <ac:picMk id="27" creationId="{23B72277-321C-BA1A-07A7-9C367A436E1D}"/>
          </ac:picMkLst>
        </pc:picChg>
        <pc:picChg chg="del">
          <ac:chgData name="Andreas Wilhelmsson" userId="a1bb37ec73621d48" providerId="LiveId" clId="{BBEF306B-7311-485B-B3DD-54413A634499}" dt="2024-04-08T16:29:06.867" v="3000" actId="478"/>
          <ac:picMkLst>
            <pc:docMk/>
            <pc:sldMk cId="3462513078" sldId="266"/>
            <ac:picMk id="46" creationId="{031B2ACD-D089-CB5B-7578-3609690DE7E3}"/>
          </ac:picMkLst>
        </pc:picChg>
        <pc:picChg chg="mod">
          <ac:chgData name="Andreas Wilhelmsson" userId="a1bb37ec73621d48" providerId="LiveId" clId="{BBEF306B-7311-485B-B3DD-54413A634499}" dt="2024-04-08T16:23:38.798" v="2910" actId="1076"/>
          <ac:picMkLst>
            <pc:docMk/>
            <pc:sldMk cId="3462513078" sldId="266"/>
            <ac:picMk id="50" creationId="{41FA9A83-031C-716E-B23C-4E891625E300}"/>
          </ac:picMkLst>
        </pc:picChg>
      </pc:sldChg>
      <pc:sldChg chg="modSp mod">
        <pc:chgData name="Andreas Wilhelmsson" userId="a1bb37ec73621d48" providerId="LiveId" clId="{BBEF306B-7311-485B-B3DD-54413A634499}" dt="2024-03-21T22:40:08.875" v="2506" actId="20577"/>
        <pc:sldMkLst>
          <pc:docMk/>
          <pc:sldMk cId="1780085047" sldId="267"/>
        </pc:sldMkLst>
        <pc:spChg chg="mod">
          <ac:chgData name="Andreas Wilhelmsson" userId="a1bb37ec73621d48" providerId="LiveId" clId="{BBEF306B-7311-485B-B3DD-54413A634499}" dt="2024-03-21T22:40:08.875" v="2506" actId="20577"/>
          <ac:spMkLst>
            <pc:docMk/>
            <pc:sldMk cId="1780085047" sldId="267"/>
            <ac:spMk id="2" creationId="{E1680CD5-6A96-4B3D-96A8-5D0C71A0D9D3}"/>
          </ac:spMkLst>
        </pc:spChg>
        <pc:spChg chg="mod">
          <ac:chgData name="Andreas Wilhelmsson" userId="a1bb37ec73621d48" providerId="LiveId" clId="{BBEF306B-7311-485B-B3DD-54413A634499}" dt="2024-03-21T22:39:56.522" v="2493" actId="20577"/>
          <ac:spMkLst>
            <pc:docMk/>
            <pc:sldMk cId="1780085047" sldId="267"/>
            <ac:spMk id="4" creationId="{E6B990ED-800C-4F91-BA17-A29E9F0823C1}"/>
          </ac:spMkLst>
        </pc:spChg>
        <pc:spChg chg="mod">
          <ac:chgData name="Andreas Wilhelmsson" userId="a1bb37ec73621d48" providerId="LiveId" clId="{BBEF306B-7311-485B-B3DD-54413A634499}" dt="2024-03-21T22:11:44.216" v="3" actId="20577"/>
          <ac:spMkLst>
            <pc:docMk/>
            <pc:sldMk cId="1780085047" sldId="267"/>
            <ac:spMk id="8" creationId="{C58DE3FD-4FD5-9146-8125-A91548E0EFEC}"/>
          </ac:spMkLst>
        </pc:spChg>
      </pc:sldChg>
      <pc:sldChg chg="addSp delSp modSp mod">
        <pc:chgData name="Andreas Wilhelmsson" userId="a1bb37ec73621d48" providerId="LiveId" clId="{BBEF306B-7311-485B-B3DD-54413A634499}" dt="2024-04-09T20:34:18.577" v="3575" actId="20577"/>
        <pc:sldMkLst>
          <pc:docMk/>
          <pc:sldMk cId="1821099806" sldId="268"/>
        </pc:sldMkLst>
        <pc:spChg chg="mod">
          <ac:chgData name="Andreas Wilhelmsson" userId="a1bb37ec73621d48" providerId="LiveId" clId="{BBEF306B-7311-485B-B3DD-54413A634499}" dt="2024-04-08T16:34:07.487" v="3099" actId="20577"/>
          <ac:spMkLst>
            <pc:docMk/>
            <pc:sldMk cId="1821099806" sldId="268"/>
            <ac:spMk id="2" creationId="{8DFA52FE-A422-4DCE-8231-511547E2710B}"/>
          </ac:spMkLst>
        </pc:spChg>
        <pc:spChg chg="mod">
          <ac:chgData name="Andreas Wilhelmsson" userId="a1bb37ec73621d48" providerId="LiveId" clId="{BBEF306B-7311-485B-B3DD-54413A634499}" dt="2024-04-09T20:34:18.577" v="3575" actId="20577"/>
          <ac:spMkLst>
            <pc:docMk/>
            <pc:sldMk cId="1821099806" sldId="268"/>
            <ac:spMk id="3" creationId="{1F155DFC-274E-4355-B3E8-97BDD5064297}"/>
          </ac:spMkLst>
        </pc:spChg>
        <pc:spChg chg="mod">
          <ac:chgData name="Andreas Wilhelmsson" userId="a1bb37ec73621d48" providerId="LiveId" clId="{BBEF306B-7311-485B-B3DD-54413A634499}" dt="2024-03-21T22:11:56.032" v="5" actId="20577"/>
          <ac:spMkLst>
            <pc:docMk/>
            <pc:sldMk cId="1821099806" sldId="268"/>
            <ac:spMk id="8" creationId="{185AA2DE-B9FC-DD44-8445-FEE5D7D990BD}"/>
          </ac:spMkLst>
        </pc:spChg>
        <pc:picChg chg="add mod">
          <ac:chgData name="Andreas Wilhelmsson" userId="a1bb37ec73621d48" providerId="LiveId" clId="{BBEF306B-7311-485B-B3DD-54413A634499}" dt="2024-03-21T22:18:23.150" v="115" actId="1076"/>
          <ac:picMkLst>
            <pc:docMk/>
            <pc:sldMk cId="1821099806" sldId="268"/>
            <ac:picMk id="5" creationId="{CCBB2503-270B-FC1F-001C-44BAD8BF782E}"/>
          </ac:picMkLst>
        </pc:picChg>
        <pc:picChg chg="del">
          <ac:chgData name="Andreas Wilhelmsson" userId="a1bb37ec73621d48" providerId="LiveId" clId="{BBEF306B-7311-485B-B3DD-54413A634499}" dt="2024-03-21T22:17:22.599" v="34" actId="478"/>
          <ac:picMkLst>
            <pc:docMk/>
            <pc:sldMk cId="1821099806" sldId="268"/>
            <ac:picMk id="11" creationId="{B46F826A-A252-1E4B-8C2A-034BE69FA173}"/>
          </ac:picMkLst>
        </pc:picChg>
      </pc:sldChg>
      <pc:sldChg chg="addSp delSp modSp mod ord">
        <pc:chgData name="Andreas Wilhelmsson" userId="a1bb37ec73621d48" providerId="LiveId" clId="{BBEF306B-7311-485B-B3DD-54413A634499}" dt="2024-04-16T20:57:29.472" v="7062" actId="404"/>
        <pc:sldMkLst>
          <pc:docMk/>
          <pc:sldMk cId="1811699850" sldId="270"/>
        </pc:sldMkLst>
        <pc:spChg chg="mod">
          <ac:chgData name="Andreas Wilhelmsson" userId="a1bb37ec73621d48" providerId="LiveId" clId="{BBEF306B-7311-485B-B3DD-54413A634499}" dt="2024-04-16T20:53:54.836" v="6848" actId="20577"/>
          <ac:spMkLst>
            <pc:docMk/>
            <pc:sldMk cId="1811699850" sldId="270"/>
            <ac:spMk id="2" creationId="{A7CC2A79-323F-4555-AB6D-4BF039711EA8}"/>
          </ac:spMkLst>
        </pc:spChg>
        <pc:spChg chg="mod">
          <ac:chgData name="Andreas Wilhelmsson" userId="a1bb37ec73621d48" providerId="LiveId" clId="{BBEF306B-7311-485B-B3DD-54413A634499}" dt="2024-04-16T20:57:29.472" v="7062" actId="404"/>
          <ac:spMkLst>
            <pc:docMk/>
            <pc:sldMk cId="1811699850" sldId="270"/>
            <ac:spMk id="3" creationId="{18C775ED-3CC8-456A-B2E2-AC017119D527}"/>
          </ac:spMkLst>
        </pc:spChg>
        <pc:spChg chg="add">
          <ac:chgData name="Andreas Wilhelmsson" userId="a1bb37ec73621d48" providerId="LiveId" clId="{BBEF306B-7311-485B-B3DD-54413A634499}" dt="2024-04-16T20:54:52.125" v="6905"/>
          <ac:spMkLst>
            <pc:docMk/>
            <pc:sldMk cId="1811699850" sldId="270"/>
            <ac:spMk id="5" creationId="{EDB5707C-E0A9-D11C-0F81-277359C6A44F}"/>
          </ac:spMkLst>
        </pc:spChg>
        <pc:spChg chg="mod">
          <ac:chgData name="Andreas Wilhelmsson" userId="a1bb37ec73621d48" providerId="LiveId" clId="{BBEF306B-7311-485B-B3DD-54413A634499}" dt="2024-04-16T20:54:26.687" v="6897" actId="27636"/>
          <ac:spMkLst>
            <pc:docMk/>
            <pc:sldMk cId="1811699850" sldId="270"/>
            <ac:spMk id="7" creationId="{3D7F2D21-BFF5-C147-93DD-F52FC1D36DAB}"/>
          </ac:spMkLst>
        </pc:spChg>
        <pc:spChg chg="mod">
          <ac:chgData name="Andreas Wilhelmsson" userId="a1bb37ec73621d48" providerId="LiveId" clId="{BBEF306B-7311-485B-B3DD-54413A634499}" dt="2024-04-09T21:27:37.747" v="3909" actId="20577"/>
          <ac:spMkLst>
            <pc:docMk/>
            <pc:sldMk cId="1811699850" sldId="270"/>
            <ac:spMk id="9" creationId="{4F444F2E-E8DD-1F4B-83FF-896108E81A16}"/>
          </ac:spMkLst>
        </pc:spChg>
        <pc:spChg chg="add mod">
          <ac:chgData name="Andreas Wilhelmsson" userId="a1bb37ec73621d48" providerId="LiveId" clId="{BBEF306B-7311-485B-B3DD-54413A634499}" dt="2024-04-16T20:55:18.580" v="6941"/>
          <ac:spMkLst>
            <pc:docMk/>
            <pc:sldMk cId="1811699850" sldId="270"/>
            <ac:spMk id="10" creationId="{9D7E778E-6DDC-B0BD-766E-B242FA333881}"/>
          </ac:spMkLst>
        </pc:spChg>
        <pc:spChg chg="add mod">
          <ac:chgData name="Andreas Wilhelmsson" userId="a1bb37ec73621d48" providerId="LiveId" clId="{BBEF306B-7311-485B-B3DD-54413A634499}" dt="2024-04-16T20:55:17.622" v="6939"/>
          <ac:spMkLst>
            <pc:docMk/>
            <pc:sldMk cId="1811699850" sldId="270"/>
            <ac:spMk id="11" creationId="{093188EE-3CE9-110E-40EF-99DD61C18D3F}"/>
          </ac:spMkLst>
        </pc:spChg>
        <pc:spChg chg="add mod">
          <ac:chgData name="Andreas Wilhelmsson" userId="a1bb37ec73621d48" providerId="LiveId" clId="{BBEF306B-7311-485B-B3DD-54413A634499}" dt="2024-04-16T20:55:17.161" v="6938"/>
          <ac:spMkLst>
            <pc:docMk/>
            <pc:sldMk cId="1811699850" sldId="270"/>
            <ac:spMk id="12" creationId="{9726CCF3-6F5A-CF8C-FE07-BDE2801EBC71}"/>
          </ac:spMkLst>
        </pc:spChg>
        <pc:spChg chg="add mod">
          <ac:chgData name="Andreas Wilhelmsson" userId="a1bb37ec73621d48" providerId="LiveId" clId="{BBEF306B-7311-485B-B3DD-54413A634499}" dt="2024-04-16T20:55:16.897" v="6937"/>
          <ac:spMkLst>
            <pc:docMk/>
            <pc:sldMk cId="1811699850" sldId="270"/>
            <ac:spMk id="13" creationId="{4C3EC3A8-B6EA-A979-D35B-63E4F08E841E}"/>
          </ac:spMkLst>
        </pc:spChg>
        <pc:spChg chg="add mod">
          <ac:chgData name="Andreas Wilhelmsson" userId="a1bb37ec73621d48" providerId="LiveId" clId="{BBEF306B-7311-485B-B3DD-54413A634499}" dt="2024-04-16T20:55:16.694" v="6936"/>
          <ac:spMkLst>
            <pc:docMk/>
            <pc:sldMk cId="1811699850" sldId="270"/>
            <ac:spMk id="14" creationId="{B658078E-AC13-8B1A-061E-6AA7BE2C71F3}"/>
          </ac:spMkLst>
        </pc:spChg>
        <pc:spChg chg="add mod">
          <ac:chgData name="Andreas Wilhelmsson" userId="a1bb37ec73621d48" providerId="LiveId" clId="{BBEF306B-7311-485B-B3DD-54413A634499}" dt="2024-04-16T20:55:16.480" v="6935"/>
          <ac:spMkLst>
            <pc:docMk/>
            <pc:sldMk cId="1811699850" sldId="270"/>
            <ac:spMk id="15" creationId="{B72F7E6B-31B5-F820-B8A1-4F2C4489DDA5}"/>
          </ac:spMkLst>
        </pc:spChg>
        <pc:spChg chg="add mod">
          <ac:chgData name="Andreas Wilhelmsson" userId="a1bb37ec73621d48" providerId="LiveId" clId="{BBEF306B-7311-485B-B3DD-54413A634499}" dt="2024-04-16T20:55:16.297" v="6934"/>
          <ac:spMkLst>
            <pc:docMk/>
            <pc:sldMk cId="1811699850" sldId="270"/>
            <ac:spMk id="16" creationId="{C2F6EEB9-AC21-E6CD-2102-F20987E36BC2}"/>
          </ac:spMkLst>
        </pc:spChg>
        <pc:spChg chg="add mod">
          <ac:chgData name="Andreas Wilhelmsson" userId="a1bb37ec73621d48" providerId="LiveId" clId="{BBEF306B-7311-485B-B3DD-54413A634499}" dt="2024-04-16T20:55:16.128" v="6933"/>
          <ac:spMkLst>
            <pc:docMk/>
            <pc:sldMk cId="1811699850" sldId="270"/>
            <ac:spMk id="17" creationId="{D841F200-FCCB-0290-6B3E-E2B2185C16E3}"/>
          </ac:spMkLst>
        </pc:spChg>
        <pc:spChg chg="add mod">
          <ac:chgData name="Andreas Wilhelmsson" userId="a1bb37ec73621d48" providerId="LiveId" clId="{BBEF306B-7311-485B-B3DD-54413A634499}" dt="2024-04-16T20:55:15.954" v="6932"/>
          <ac:spMkLst>
            <pc:docMk/>
            <pc:sldMk cId="1811699850" sldId="270"/>
            <ac:spMk id="18" creationId="{2CFF9458-CF45-8EC3-0B76-E10483415F41}"/>
          </ac:spMkLst>
        </pc:spChg>
        <pc:spChg chg="add mod">
          <ac:chgData name="Andreas Wilhelmsson" userId="a1bb37ec73621d48" providerId="LiveId" clId="{BBEF306B-7311-485B-B3DD-54413A634499}" dt="2024-04-16T20:55:15.772" v="6931"/>
          <ac:spMkLst>
            <pc:docMk/>
            <pc:sldMk cId="1811699850" sldId="270"/>
            <ac:spMk id="19" creationId="{B148E294-A751-09F5-6744-5E16B933289C}"/>
          </ac:spMkLst>
        </pc:spChg>
        <pc:spChg chg="add mod">
          <ac:chgData name="Andreas Wilhelmsson" userId="a1bb37ec73621d48" providerId="LiveId" clId="{BBEF306B-7311-485B-B3DD-54413A634499}" dt="2024-04-16T20:55:15.534" v="6930"/>
          <ac:spMkLst>
            <pc:docMk/>
            <pc:sldMk cId="1811699850" sldId="270"/>
            <ac:spMk id="20" creationId="{BABF93A9-DDE0-10BB-5302-744AE63AB4C2}"/>
          </ac:spMkLst>
        </pc:spChg>
        <pc:spChg chg="add del mod">
          <ac:chgData name="Andreas Wilhelmsson" userId="a1bb37ec73621d48" providerId="LiveId" clId="{BBEF306B-7311-485B-B3DD-54413A634499}" dt="2024-04-16T20:57:02.662" v="7058" actId="478"/>
          <ac:spMkLst>
            <pc:docMk/>
            <pc:sldMk cId="1811699850" sldId="270"/>
            <ac:spMk id="21" creationId="{935E5024-FFA1-0BED-8C24-257403A0E16E}"/>
          </ac:spMkLst>
        </pc:spChg>
      </pc:sldChg>
      <pc:sldChg chg="addSp delSp modSp add mod">
        <pc:chgData name="Andreas Wilhelmsson" userId="a1bb37ec73621d48" providerId="LiveId" clId="{BBEF306B-7311-485B-B3DD-54413A634499}" dt="2024-04-09T21:48:33.359" v="3989" actId="403"/>
        <pc:sldMkLst>
          <pc:docMk/>
          <pc:sldMk cId="1574218689" sldId="271"/>
        </pc:sldMkLst>
        <pc:spChg chg="mod">
          <ac:chgData name="Andreas Wilhelmsson" userId="a1bb37ec73621d48" providerId="LiveId" clId="{BBEF306B-7311-485B-B3DD-54413A634499}" dt="2024-04-09T21:47:00.122" v="3982" actId="20577"/>
          <ac:spMkLst>
            <pc:docMk/>
            <pc:sldMk cId="1574218689" sldId="271"/>
            <ac:spMk id="2" creationId="{A7CC2A79-323F-4555-AB6D-4BF039711EA8}"/>
          </ac:spMkLst>
        </pc:spChg>
        <pc:spChg chg="mod">
          <ac:chgData name="Andreas Wilhelmsson" userId="a1bb37ec73621d48" providerId="LiveId" clId="{BBEF306B-7311-485B-B3DD-54413A634499}" dt="2024-04-09T21:48:33.359" v="3989" actId="403"/>
          <ac:spMkLst>
            <pc:docMk/>
            <pc:sldMk cId="1574218689" sldId="271"/>
            <ac:spMk id="3" creationId="{18C775ED-3CC8-456A-B2E2-AC017119D527}"/>
          </ac:spMkLst>
        </pc:spChg>
        <pc:spChg chg="del mod">
          <ac:chgData name="Andreas Wilhelmsson" userId="a1bb37ec73621d48" providerId="LiveId" clId="{BBEF306B-7311-485B-B3DD-54413A634499}" dt="2024-03-21T22:28:14.995" v="1058" actId="21"/>
          <ac:spMkLst>
            <pc:docMk/>
            <pc:sldMk cId="1574218689" sldId="271"/>
            <ac:spMk id="7" creationId="{3D7F2D21-BFF5-C147-93DD-F52FC1D36DAB}"/>
          </ac:spMkLst>
        </pc:spChg>
        <pc:spChg chg="mod">
          <ac:chgData name="Andreas Wilhelmsson" userId="a1bb37ec73621d48" providerId="LiveId" clId="{BBEF306B-7311-485B-B3DD-54413A634499}" dt="2024-04-09T21:27:48.486" v="3911" actId="20577"/>
          <ac:spMkLst>
            <pc:docMk/>
            <pc:sldMk cId="1574218689" sldId="271"/>
            <ac:spMk id="9" creationId="{4F444F2E-E8DD-1F4B-83FF-896108E81A16}"/>
          </ac:spMkLst>
        </pc:spChg>
        <pc:spChg chg="add del mod">
          <ac:chgData name="Andreas Wilhelmsson" userId="a1bb37ec73621d48" providerId="LiveId" clId="{BBEF306B-7311-485B-B3DD-54413A634499}" dt="2024-03-21T22:28:17.515" v="1059" actId="478"/>
          <ac:spMkLst>
            <pc:docMk/>
            <pc:sldMk cId="1574218689" sldId="271"/>
            <ac:spMk id="10" creationId="{AA0695CE-246A-36EB-87E3-67F3712D369A}"/>
          </ac:spMkLst>
        </pc:spChg>
        <pc:picChg chg="del">
          <ac:chgData name="Andreas Wilhelmsson" userId="a1bb37ec73621d48" providerId="LiveId" clId="{BBEF306B-7311-485B-B3DD-54413A634499}" dt="2024-03-21T22:20:11.797" v="187" actId="478"/>
          <ac:picMkLst>
            <pc:docMk/>
            <pc:sldMk cId="1574218689" sldId="271"/>
            <ac:picMk id="4" creationId="{28FB973E-CCFF-7F88-78C1-687F615CE1CC}"/>
          </ac:picMkLst>
        </pc:picChg>
      </pc:sldChg>
      <pc:sldChg chg="modSp add mod ord">
        <pc:chgData name="Andreas Wilhelmsson" userId="a1bb37ec73621d48" providerId="LiveId" clId="{BBEF306B-7311-485B-B3DD-54413A634499}" dt="2024-04-16T21:00:47.181" v="7136" actId="20577"/>
        <pc:sldMkLst>
          <pc:docMk/>
          <pc:sldMk cId="528334363" sldId="272"/>
        </pc:sldMkLst>
        <pc:spChg chg="mod">
          <ac:chgData name="Andreas Wilhelmsson" userId="a1bb37ec73621d48" providerId="LiveId" clId="{BBEF306B-7311-485B-B3DD-54413A634499}" dt="2024-04-16T21:00:47.181" v="7136" actId="20577"/>
          <ac:spMkLst>
            <pc:docMk/>
            <pc:sldMk cId="528334363" sldId="272"/>
            <ac:spMk id="2" creationId="{A7CC2A79-323F-4555-AB6D-4BF039711EA8}"/>
          </ac:spMkLst>
        </pc:spChg>
        <pc:spChg chg="mod">
          <ac:chgData name="Andreas Wilhelmsson" userId="a1bb37ec73621d48" providerId="LiveId" clId="{BBEF306B-7311-485B-B3DD-54413A634499}" dt="2024-04-16T21:00:39.831" v="7130" actId="20577"/>
          <ac:spMkLst>
            <pc:docMk/>
            <pc:sldMk cId="528334363" sldId="272"/>
            <ac:spMk id="3" creationId="{18C775ED-3CC8-456A-B2E2-AC017119D527}"/>
          </ac:spMkLst>
        </pc:spChg>
        <pc:spChg chg="mod">
          <ac:chgData name="Andreas Wilhelmsson" userId="a1bb37ec73621d48" providerId="LiveId" clId="{BBEF306B-7311-485B-B3DD-54413A634499}" dt="2024-04-09T21:27:23.917" v="3907" actId="20577"/>
          <ac:spMkLst>
            <pc:docMk/>
            <pc:sldMk cId="528334363" sldId="272"/>
            <ac:spMk id="9" creationId="{4F444F2E-E8DD-1F4B-83FF-896108E81A16}"/>
          </ac:spMkLst>
        </pc:spChg>
      </pc:sldChg>
      <pc:sldChg chg="addSp delSp modSp add mod">
        <pc:chgData name="Andreas Wilhelmsson" userId="a1bb37ec73621d48" providerId="LiveId" clId="{BBEF306B-7311-485B-B3DD-54413A634499}" dt="2024-03-21T22:45:25.314" v="2636" actId="1076"/>
        <pc:sldMkLst>
          <pc:docMk/>
          <pc:sldMk cId="3330381775" sldId="273"/>
        </pc:sldMkLst>
        <pc:spChg chg="mod">
          <ac:chgData name="Andreas Wilhelmsson" userId="a1bb37ec73621d48" providerId="LiveId" clId="{BBEF306B-7311-485B-B3DD-54413A634499}" dt="2024-03-21T22:45:15.685" v="2634" actId="20577"/>
          <ac:spMkLst>
            <pc:docMk/>
            <pc:sldMk cId="3330381775" sldId="273"/>
            <ac:spMk id="2" creationId="{E1680CD5-6A96-4B3D-96A8-5D0C71A0D9D3}"/>
          </ac:spMkLst>
        </pc:spChg>
        <pc:spChg chg="mod">
          <ac:chgData name="Andreas Wilhelmsson" userId="a1bb37ec73621d48" providerId="LiveId" clId="{BBEF306B-7311-485B-B3DD-54413A634499}" dt="2024-03-21T22:45:25.314" v="2636" actId="1076"/>
          <ac:spMkLst>
            <pc:docMk/>
            <pc:sldMk cId="3330381775" sldId="273"/>
            <ac:spMk id="3" creationId="{DE46559B-2867-4B5E-8F03-6FBFCF1FB38E}"/>
          </ac:spMkLst>
        </pc:spChg>
        <pc:spChg chg="del mod">
          <ac:chgData name="Andreas Wilhelmsson" userId="a1bb37ec73621d48" providerId="LiveId" clId="{BBEF306B-7311-485B-B3DD-54413A634499}" dt="2024-03-21T22:41:15.013" v="2543" actId="478"/>
          <ac:spMkLst>
            <pc:docMk/>
            <pc:sldMk cId="3330381775" sldId="273"/>
            <ac:spMk id="4" creationId="{E6B990ED-800C-4F91-BA17-A29E9F0823C1}"/>
          </ac:spMkLst>
        </pc:spChg>
        <pc:spChg chg="add del mod">
          <ac:chgData name="Andreas Wilhelmsson" userId="a1bb37ec73621d48" providerId="LiveId" clId="{BBEF306B-7311-485B-B3DD-54413A634499}" dt="2024-03-21T22:41:17.933" v="2544" actId="478"/>
          <ac:spMkLst>
            <pc:docMk/>
            <pc:sldMk cId="3330381775" sldId="273"/>
            <ac:spMk id="9" creationId="{5827220E-DE4D-65A4-50BA-67DCED1E8F32}"/>
          </ac:spMkLst>
        </pc:spChg>
      </pc:sldChg>
      <pc:sldChg chg="addSp modSp add mod ord">
        <pc:chgData name="Andreas Wilhelmsson" userId="a1bb37ec73621d48" providerId="LiveId" clId="{BBEF306B-7311-485B-B3DD-54413A634499}" dt="2024-04-09T21:51:59.102" v="3993"/>
        <pc:sldMkLst>
          <pc:docMk/>
          <pc:sldMk cId="555405700" sldId="274"/>
        </pc:sldMkLst>
        <pc:spChg chg="mod">
          <ac:chgData name="Andreas Wilhelmsson" userId="a1bb37ec73621d48" providerId="LiveId" clId="{BBEF306B-7311-485B-B3DD-54413A634499}" dt="2024-04-09T21:27:01.639" v="3903" actId="20577"/>
          <ac:spMkLst>
            <pc:docMk/>
            <pc:sldMk cId="555405700" sldId="274"/>
            <ac:spMk id="2" creationId="{A7CC2A79-323F-4555-AB6D-4BF039711EA8}"/>
          </ac:spMkLst>
        </pc:spChg>
        <pc:spChg chg="mod">
          <ac:chgData name="Andreas Wilhelmsson" userId="a1bb37ec73621d48" providerId="LiveId" clId="{BBEF306B-7311-485B-B3DD-54413A634499}" dt="2024-04-09T21:26:37.110" v="3895" actId="14100"/>
          <ac:spMkLst>
            <pc:docMk/>
            <pc:sldMk cId="555405700" sldId="274"/>
            <ac:spMk id="3" creationId="{18C775ED-3CC8-456A-B2E2-AC017119D527}"/>
          </ac:spMkLst>
        </pc:spChg>
        <pc:spChg chg="add mod">
          <ac:chgData name="Andreas Wilhelmsson" userId="a1bb37ec73621d48" providerId="LiveId" clId="{BBEF306B-7311-485B-B3DD-54413A634499}" dt="2024-04-09T21:26:47.839" v="3897" actId="255"/>
          <ac:spMkLst>
            <pc:docMk/>
            <pc:sldMk cId="555405700" sldId="274"/>
            <ac:spMk id="4" creationId="{E49AAF2B-20CD-5A8A-F2AE-F7EBE860EE38}"/>
          </ac:spMkLst>
        </pc:spChg>
        <pc:spChg chg="mod">
          <ac:chgData name="Andreas Wilhelmsson" userId="a1bb37ec73621d48" providerId="LiveId" clId="{BBEF306B-7311-485B-B3DD-54413A634499}" dt="2024-04-09T21:27:08.479" v="3905" actId="20577"/>
          <ac:spMkLst>
            <pc:docMk/>
            <pc:sldMk cId="555405700" sldId="274"/>
            <ac:spMk id="9" creationId="{4F444F2E-E8DD-1F4B-83FF-896108E81A16}"/>
          </ac:spMkLst>
        </pc:spChg>
      </pc:sldChg>
      <pc:sldChg chg="addSp delSp modSp add mod">
        <pc:chgData name="Andreas Wilhelmsson" userId="a1bb37ec73621d48" providerId="LiveId" clId="{BBEF306B-7311-485B-B3DD-54413A634499}" dt="2024-04-09T21:15:17.959" v="3844" actId="20577"/>
        <pc:sldMkLst>
          <pc:docMk/>
          <pc:sldMk cId="257996323" sldId="275"/>
        </pc:sldMkLst>
        <pc:spChg chg="mod">
          <ac:chgData name="Andreas Wilhelmsson" userId="a1bb37ec73621d48" providerId="LiveId" clId="{BBEF306B-7311-485B-B3DD-54413A634499}" dt="2024-04-09T21:15:17.959" v="3844" actId="20577"/>
          <ac:spMkLst>
            <pc:docMk/>
            <pc:sldMk cId="257996323" sldId="275"/>
            <ac:spMk id="3" creationId="{1F155DFC-274E-4355-B3E8-97BDD5064297}"/>
          </ac:spMkLst>
        </pc:spChg>
        <pc:picChg chg="del">
          <ac:chgData name="Andreas Wilhelmsson" userId="a1bb37ec73621d48" providerId="LiveId" clId="{BBEF306B-7311-485B-B3DD-54413A634499}" dt="2024-04-09T21:14:36.349" v="3817" actId="478"/>
          <ac:picMkLst>
            <pc:docMk/>
            <pc:sldMk cId="257996323" sldId="275"/>
            <ac:picMk id="5" creationId="{CCBB2503-270B-FC1F-001C-44BAD8BF782E}"/>
          </ac:picMkLst>
        </pc:picChg>
        <pc:picChg chg="add mod">
          <ac:chgData name="Andreas Wilhelmsson" userId="a1bb37ec73621d48" providerId="LiveId" clId="{BBEF306B-7311-485B-B3DD-54413A634499}" dt="2024-04-09T21:14:54.381" v="3820" actId="14100"/>
          <ac:picMkLst>
            <pc:docMk/>
            <pc:sldMk cId="257996323" sldId="275"/>
            <ac:picMk id="9" creationId="{9720A290-7FEB-38AD-0D54-381B07CAF6C7}"/>
          </ac:picMkLst>
        </pc:picChg>
      </pc:sldChg>
      <pc:sldChg chg="addSp modSp add mod">
        <pc:chgData name="Andreas Wilhelmsson" userId="a1bb37ec73621d48" providerId="LiveId" clId="{BBEF306B-7311-485B-B3DD-54413A634499}" dt="2024-04-16T20:52:31.125" v="6813" actId="20577"/>
        <pc:sldMkLst>
          <pc:docMk/>
          <pc:sldMk cId="407673309" sldId="276"/>
        </pc:sldMkLst>
        <pc:spChg chg="mod">
          <ac:chgData name="Andreas Wilhelmsson" userId="a1bb37ec73621d48" providerId="LiveId" clId="{BBEF306B-7311-485B-B3DD-54413A634499}" dt="2024-04-09T21:45:27.831" v="3915" actId="207"/>
          <ac:spMkLst>
            <pc:docMk/>
            <pc:sldMk cId="407673309" sldId="276"/>
            <ac:spMk id="2" creationId="{A7CC2A79-323F-4555-AB6D-4BF039711EA8}"/>
          </ac:spMkLst>
        </pc:spChg>
        <pc:spChg chg="mod">
          <ac:chgData name="Andreas Wilhelmsson" userId="a1bb37ec73621d48" providerId="LiveId" clId="{BBEF306B-7311-485B-B3DD-54413A634499}" dt="2024-04-09T20:58:54.450" v="3813" actId="113"/>
          <ac:spMkLst>
            <pc:docMk/>
            <pc:sldMk cId="407673309" sldId="276"/>
            <ac:spMk id="3" creationId="{18C775ED-3CC8-456A-B2E2-AC017119D527}"/>
          </ac:spMkLst>
        </pc:spChg>
        <pc:spChg chg="add mod">
          <ac:chgData name="Andreas Wilhelmsson" userId="a1bb37ec73621d48" providerId="LiveId" clId="{BBEF306B-7311-485B-B3DD-54413A634499}" dt="2024-04-16T20:52:31.125" v="6813" actId="20577"/>
          <ac:spMkLst>
            <pc:docMk/>
            <pc:sldMk cId="407673309" sldId="276"/>
            <ac:spMk id="4" creationId="{E2CF7A90-93BE-AEBF-5097-D5C8D2DF4599}"/>
          </ac:spMkLst>
        </pc:spChg>
        <pc:spChg chg="mod">
          <ac:chgData name="Andreas Wilhelmsson" userId="a1bb37ec73621d48" providerId="LiveId" clId="{BBEF306B-7311-485B-B3DD-54413A634499}" dt="2024-04-09T20:44:20.014" v="3640" actId="20577"/>
          <ac:spMkLst>
            <pc:docMk/>
            <pc:sldMk cId="407673309" sldId="276"/>
            <ac:spMk id="9" creationId="{4F444F2E-E8DD-1F4B-83FF-896108E81A16}"/>
          </ac:spMkLst>
        </pc:spChg>
      </pc:sldChg>
      <pc:sldChg chg="addSp delSp modSp add mod ord">
        <pc:chgData name="Andreas Wilhelmsson" userId="a1bb37ec73621d48" providerId="LiveId" clId="{BBEF306B-7311-485B-B3DD-54413A634499}" dt="2024-04-09T22:13:48.970" v="4822"/>
        <pc:sldMkLst>
          <pc:docMk/>
          <pc:sldMk cId="191445635" sldId="277"/>
        </pc:sldMkLst>
        <pc:spChg chg="mod">
          <ac:chgData name="Andreas Wilhelmsson" userId="a1bb37ec73621d48" providerId="LiveId" clId="{BBEF306B-7311-485B-B3DD-54413A634499}" dt="2024-04-09T21:54:40.098" v="4013" actId="20577"/>
          <ac:spMkLst>
            <pc:docMk/>
            <pc:sldMk cId="191445635" sldId="277"/>
            <ac:spMk id="2" creationId="{A7CC2A79-323F-4555-AB6D-4BF039711EA8}"/>
          </ac:spMkLst>
        </pc:spChg>
        <pc:spChg chg="del mod">
          <ac:chgData name="Andreas Wilhelmsson" userId="a1bb37ec73621d48" providerId="LiveId" clId="{BBEF306B-7311-485B-B3DD-54413A634499}" dt="2024-04-09T22:10:57.157" v="4720" actId="478"/>
          <ac:spMkLst>
            <pc:docMk/>
            <pc:sldMk cId="191445635" sldId="277"/>
            <ac:spMk id="3" creationId="{18C775ED-3CC8-456A-B2E2-AC017119D527}"/>
          </ac:spMkLst>
        </pc:spChg>
        <pc:spChg chg="mod">
          <ac:chgData name="Andreas Wilhelmsson" userId="a1bb37ec73621d48" providerId="LiveId" clId="{BBEF306B-7311-485B-B3DD-54413A634499}" dt="2024-04-09T22:13:37.629" v="4818" actId="404"/>
          <ac:spMkLst>
            <pc:docMk/>
            <pc:sldMk cId="191445635" sldId="277"/>
            <ac:spMk id="4" creationId="{E49AAF2B-20CD-5A8A-F2AE-F7EBE860EE38}"/>
          </ac:spMkLst>
        </pc:spChg>
        <pc:spChg chg="add del mod">
          <ac:chgData name="Andreas Wilhelmsson" userId="a1bb37ec73621d48" providerId="LiveId" clId="{BBEF306B-7311-485B-B3DD-54413A634499}" dt="2024-04-09T22:11:19.088" v="4722" actId="21"/>
          <ac:spMkLst>
            <pc:docMk/>
            <pc:sldMk cId="191445635" sldId="277"/>
            <ac:spMk id="7" creationId="{C1C93AD5-356F-4104-E9AB-058BF59B1FF4}"/>
          </ac:spMkLst>
        </pc:spChg>
      </pc:sldChg>
      <pc:sldChg chg="add">
        <pc:chgData name="Andreas Wilhelmsson" userId="a1bb37ec73621d48" providerId="LiveId" clId="{BBEF306B-7311-485B-B3DD-54413A634499}" dt="2024-04-09T21:46:30.630" v="3916" actId="2890"/>
        <pc:sldMkLst>
          <pc:docMk/>
          <pc:sldMk cId="2364031481" sldId="278"/>
        </pc:sldMkLst>
      </pc:sldChg>
      <pc:sldChg chg="modSp add mod">
        <pc:chgData name="Andreas Wilhelmsson" userId="a1bb37ec73621d48" providerId="LiveId" clId="{BBEF306B-7311-485B-B3DD-54413A634499}" dt="2024-04-16T21:01:17.448" v="7148" actId="20577"/>
        <pc:sldMkLst>
          <pc:docMk/>
          <pc:sldMk cId="2579529672" sldId="279"/>
        </pc:sldMkLst>
        <pc:spChg chg="mod">
          <ac:chgData name="Andreas Wilhelmsson" userId="a1bb37ec73621d48" providerId="LiveId" clId="{BBEF306B-7311-485B-B3DD-54413A634499}" dt="2024-04-16T21:01:12.082" v="7143" actId="20577"/>
          <ac:spMkLst>
            <pc:docMk/>
            <pc:sldMk cId="2579529672" sldId="279"/>
            <ac:spMk id="2" creationId="{A7CC2A79-323F-4555-AB6D-4BF039711EA8}"/>
          </ac:spMkLst>
        </pc:spChg>
        <pc:spChg chg="mod">
          <ac:chgData name="Andreas Wilhelmsson" userId="a1bb37ec73621d48" providerId="LiveId" clId="{BBEF306B-7311-485B-B3DD-54413A634499}" dt="2024-04-16T21:01:17.448" v="7148" actId="20577"/>
          <ac:spMkLst>
            <pc:docMk/>
            <pc:sldMk cId="2579529672" sldId="279"/>
            <ac:spMk id="3" creationId="{18C775ED-3CC8-456A-B2E2-AC017119D527}"/>
          </ac:spMkLst>
        </pc:spChg>
      </pc:sldChg>
      <pc:sldChg chg="add">
        <pc:chgData name="Andreas Wilhelmsson" userId="a1bb37ec73621d48" providerId="LiveId" clId="{BBEF306B-7311-485B-B3DD-54413A634499}" dt="2024-04-16T21:01:23.987" v="7149" actId="2890"/>
        <pc:sldMkLst>
          <pc:docMk/>
          <pc:sldMk cId="3223337194" sldId="280"/>
        </pc:sldMkLst>
      </pc:sldChg>
      <pc:sldChg chg="add">
        <pc:chgData name="Andreas Wilhelmsson" userId="a1bb37ec73621d48" providerId="LiveId" clId="{BBEF306B-7311-485B-B3DD-54413A634499}" dt="2024-04-16T21:01:26.112" v="7150" actId="2890"/>
        <pc:sldMkLst>
          <pc:docMk/>
          <pc:sldMk cId="2263711412" sldId="281"/>
        </pc:sldMkLst>
      </pc:sldChg>
      <pc:sldChg chg="add">
        <pc:chgData name="Andreas Wilhelmsson" userId="a1bb37ec73621d48" providerId="LiveId" clId="{BBEF306B-7311-485B-B3DD-54413A634499}" dt="2024-04-16T21:01:28.581" v="7151" actId="2890"/>
        <pc:sldMkLst>
          <pc:docMk/>
          <pc:sldMk cId="264640065" sldId="282"/>
        </pc:sldMkLst>
      </pc:sldChg>
      <pc:sldChg chg="add">
        <pc:chgData name="Andreas Wilhelmsson" userId="a1bb37ec73621d48" providerId="LiveId" clId="{BBEF306B-7311-485B-B3DD-54413A634499}" dt="2024-04-16T21:01:31.156" v="7152" actId="2890"/>
        <pc:sldMkLst>
          <pc:docMk/>
          <pc:sldMk cId="1150230066" sldId="283"/>
        </pc:sldMkLst>
      </pc:sldChg>
      <pc:sldChg chg="add">
        <pc:chgData name="Andreas Wilhelmsson" userId="a1bb37ec73621d48" providerId="LiveId" clId="{BBEF306B-7311-485B-B3DD-54413A634499}" dt="2024-04-16T21:01:37.009" v="7153" actId="2890"/>
        <pc:sldMkLst>
          <pc:docMk/>
          <pc:sldMk cId="3177089418" sldId="28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50032F-485F-4C20-87C5-CF19CA53E09D}" type="datetimeFigureOut">
              <a:rPr lang="sv-SE" smtClean="0"/>
              <a:t>2025-04-05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1D4CE0-86B4-4815-9F66-74D58B73430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17132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FF0348C-2D9D-442B-9B13-C3174C088645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482860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72C5B8-9FCF-C657-D4E7-68C22F7A15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0A919D65-366A-3995-4AD4-833D3FB2A23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D4EB0CC7-F90A-D45B-CEA4-12B9DDB0F7C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E39E4DC-C83D-86AB-69D9-2C914190C2E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FF0348C-2D9D-442B-9B13-C3174C088645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4295920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FF0348C-2D9D-442B-9B13-C3174C088645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6314040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B77567-A6A2-0DB3-C3DF-CF8BAD53B9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037B39A3-2F41-D1C2-776C-029897D5B5B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15131E22-81D8-4784-796D-9F1F4D8B6B9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DAC0738-6288-603A-0397-AE578070BF3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FF0348C-2D9D-442B-9B13-C3174C088645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9169911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FF0348C-2D9D-442B-9B13-C3174C088645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9454100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sv-SE" dirty="0"/>
              <a:t>Vi söker alltid medlemmar (eller andra) som vill bidra till utvecklingen av </a:t>
            </a:r>
            <a:r>
              <a:rPr lang="sv-SE" dirty="0" err="1"/>
              <a:t>Falevi</a:t>
            </a:r>
            <a:r>
              <a:rPr lang="sv-SE" dirty="0"/>
              <a:t>. Det kan vara någon som jobbar tider som ger ledig tid under dagar, far- eller morföräldrar eller andra som vill/kan bidra.</a:t>
            </a:r>
          </a:p>
          <a:p>
            <a:pPr marL="171450" indent="-171450">
              <a:buFontTx/>
              <a:buChar char="-"/>
            </a:pP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1D4CE0-86B4-4815-9F66-74D58B734306}" type="slidenum">
              <a:rPr lang="sv-SE" smtClean="0"/>
              <a:t>17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074789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FF0348C-2D9D-442B-9B13-C3174C088645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886802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FF0348C-2D9D-442B-9B13-C3174C088645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5787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FF0348C-2D9D-442B-9B13-C3174C088645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331662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FF0348C-2D9D-442B-9B13-C3174C088645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359734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FF0348C-2D9D-442B-9B13-C3174C088645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169170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FF0348C-2D9D-442B-9B13-C3174C088645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534588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FF0348C-2D9D-442B-9B13-C3174C088645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487086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FF0348C-2D9D-442B-9B13-C3174C088645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69478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A16FCED-1D3D-4E4F-A9B4-0E4997D9DA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BCB97BD-4B20-AF43-A9DB-6405466024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DE60753-A7FD-EF41-8827-AB070BF53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2025-04-05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6D47821-347F-CC40-A06B-BE316EF70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0BED64C-1DAD-B742-98CC-1FBD4BF1B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89444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17FF49A-0BCA-BC42-987D-D2789410F8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E75E0C4E-7335-0349-BF03-9EAF915A9B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796D174-2BA7-EA44-9098-E5C7E36FC0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2025-04-05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1A0745A-B6A6-5942-B83B-4A731517D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51647E5-E666-9644-9227-CDB62DAFB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35328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DBCDA61C-797C-0B42-94F0-4AEFE278E9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EBD01E75-0C07-6142-A261-C8E47BF174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A877835-53AF-A34D-8C8D-97F391EE4B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2025-04-05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C916387-7468-354F-BE78-9C7B7B8C7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E7B9C2F-C41D-9548-8191-A914DE376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66091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D8CA7E8-D633-B346-A24B-80DAA1D203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879A86F-BD32-B145-BBEF-20D7B63499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DCE1F28-C1D4-6D4E-BFE4-F7F770586F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2025-04-05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AC55C20-87F8-794F-AC2E-B50503FEA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4D70858-216D-9E45-A77A-950D92E32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73765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88839C2-9009-1046-ABBE-05B688547B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01B86C6-55B4-7848-B372-E02D57A902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F204000-5A24-CB4F-B66C-DEAEC11642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2025-04-05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D1273EA-4501-C041-99E8-18D82C60C8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7DE77EB-04F1-6741-9A4B-C2E752187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444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8F6B860-FDD0-5843-A07E-868E345047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747AEF8-9361-BA47-B0B1-F832DB7F77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75A7A3AB-EDFF-D643-A007-F283BD6B2D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7B418E7-6D7F-484C-817D-0CD5DADD6C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2025-04-05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7A103746-CB25-E24B-AB75-DFC943A8D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26C410E2-8F65-904A-AEBD-7F7DF66F1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1240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9AB7536-AEBD-F144-8BE3-98944CE654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D1ECB1C-2D88-4D40-8F4D-892E81042B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B1ACE888-2382-A343-84D5-C72BBB69B9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D314FCE3-8543-C042-B176-4C1BB20712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7417C3D5-7AE7-3542-9382-D1D638EF24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AB729311-BEFB-5341-B96B-3AF27E350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2025-04-05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68C9F1CB-069C-984F-8757-411FAA80F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C756899C-9C94-3545-AD38-A6C56CB49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24061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521DEF7-D03B-244B-BC02-CA4F99C12B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1BB7A255-AEAE-3A46-AAA4-95BBF880FA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2025-04-05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5BA5C525-DD52-C04F-AA08-D15CF036E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63829E54-01F7-CE4B-B42C-3970FE3D46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39737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154F8265-CD17-6D40-94B8-76ED341B6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2025-04-05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F97FFE7B-3F7F-2A48-AA84-2A89707245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1FFF38FB-9F1D-024B-A97D-F1E803E51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82825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21BF3B6-043C-3E4C-B7B9-53702E45E3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46D636E-3F3B-E64B-9C25-51E4F9EC5A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C93BBED-F935-4E41-B93C-089A585A24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DB5E8391-F538-D54E-9FE3-7177FFF70E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2025-04-05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A3624DC-427B-E94F-B737-8E6DB8B67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4599706-7625-544C-A3E2-C1610F8846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63646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73AE69B-C8C9-8545-8679-98B1212F3A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F8D5FF05-2F61-B64D-8089-221B8A5FA4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6D975E3-DDB6-6241-8C8B-2190C012E1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E85BE4D-FDA5-EF41-A5AF-F6EAD0E794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2025-04-05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9B8CFF5-17E2-7B46-94C8-1C6D572CF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73049688-A457-2C4C-A2F1-B73AAFBBB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16702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68BC460D-7E48-CF41-82CE-4D1BC918BE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161D081-027E-CE4D-982F-21B4F6979C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0F721F9-FA36-0D43-96D9-026AB76986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C82BB2-063A-A342-AE10-F93B512C82AC}" type="datetimeFigureOut">
              <a:rPr lang="sv-SE" smtClean="0"/>
              <a:t>2025-04-05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2F8BDC9-16C9-054A-8B97-F73F96C005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81A60A9-8037-9244-BD39-B3FF95C893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EAEA1F-2583-CF44-890A-72FF0F3A77D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68974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1.jpeg"/><Relationship Id="rId5" Type="http://schemas.openxmlformats.org/officeDocument/2006/relationships/image" Target="../media/image13.jpg"/><Relationship Id="rId4" Type="http://schemas.openxmlformats.org/officeDocument/2006/relationships/image" Target="../media/image8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12" Type="http://schemas.openxmlformats.org/officeDocument/2006/relationships/image" Target="../media/image1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jpg"/><Relationship Id="rId11" Type="http://schemas.openxmlformats.org/officeDocument/2006/relationships/image" Target="../media/image10.jpeg"/><Relationship Id="rId5" Type="http://schemas.openxmlformats.org/officeDocument/2006/relationships/image" Target="../media/image4.jpg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jpg"/><Relationship Id="rId1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venskfotboll.se/svff/spelklar/information-spelklar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6AB20C1E-8C89-C54F-A788-B066B792A288}"/>
              </a:ext>
            </a:extLst>
          </p:cNvPr>
          <p:cNvSpPr/>
          <p:nvPr/>
        </p:nvSpPr>
        <p:spPr>
          <a:xfrm>
            <a:off x="-247519" y="-1350"/>
            <a:ext cx="12439519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10AB490-CA23-7044-9BF2-68FB042FD6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33867" y="2326105"/>
            <a:ext cx="7924266" cy="1102895"/>
          </a:xfrm>
        </p:spPr>
        <p:txBody>
          <a:bodyPr>
            <a:noAutofit/>
          </a:bodyPr>
          <a:lstStyle/>
          <a:p>
            <a:r>
              <a:rPr lang="sv-SE" sz="7200" b="1" dirty="0">
                <a:solidFill>
                  <a:schemeClr val="bg1"/>
                </a:solidFill>
                <a:latin typeface="Century Gothic" panose="020B0502020202020204" pitchFamily="34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FÖRÄLDRAINFO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C63433B-5AD6-D341-AA12-0B347C3C41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86408" y="3454553"/>
            <a:ext cx="9766042" cy="683131"/>
          </a:xfrm>
        </p:spPr>
        <p:txBody>
          <a:bodyPr vert="horz" lIns="91440" tIns="45720" rIns="91440" bIns="45720" rtlCol="0" anchor="t">
            <a:noAutofit/>
          </a:bodyPr>
          <a:lstStyle/>
          <a:p>
            <a:pPr lvl="1">
              <a:lnSpc>
                <a:spcPct val="150000"/>
              </a:lnSpc>
            </a:pPr>
            <a:r>
              <a:rPr lang="sv-SE" sz="3200" dirty="0">
                <a:solidFill>
                  <a:schemeClr val="bg1"/>
                </a:solidFill>
                <a:latin typeface="Century Gothic" panose="020B0502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FFK F/P2016</a:t>
            </a: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42D224C5-0366-C348-90FC-3B1738795F26}"/>
              </a:ext>
            </a:extLst>
          </p:cNvPr>
          <p:cNvSpPr/>
          <p:nvPr/>
        </p:nvSpPr>
        <p:spPr>
          <a:xfrm>
            <a:off x="10001249" y="-181513"/>
            <a:ext cx="2474529" cy="7202423"/>
          </a:xfrm>
          <a:custGeom>
            <a:avLst/>
            <a:gdLst>
              <a:gd name="connsiteX0" fmla="*/ 0 w 4409090"/>
              <a:gd name="connsiteY0" fmla="*/ 0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0 w 4409090"/>
              <a:gd name="connsiteY4" fmla="*/ 0 h 5181600"/>
              <a:gd name="connsiteX0" fmla="*/ 1460938 w 4409090"/>
              <a:gd name="connsiteY0" fmla="*/ 73572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1460938 w 4409090"/>
              <a:gd name="connsiteY4" fmla="*/ 73572 h 5181600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09090" h="5181600">
                <a:moveTo>
                  <a:pt x="3508972" y="39849"/>
                </a:moveTo>
                <a:lnTo>
                  <a:pt x="4409090" y="0"/>
                </a:lnTo>
                <a:lnTo>
                  <a:pt x="4409090" y="5181600"/>
                </a:lnTo>
                <a:lnTo>
                  <a:pt x="0" y="5181600"/>
                </a:lnTo>
                <a:cubicBezTo>
                  <a:pt x="1727137" y="4192670"/>
                  <a:pt x="3618894" y="2934327"/>
                  <a:pt x="3508972" y="39849"/>
                </a:cubicBezTo>
                <a:close/>
              </a:path>
            </a:pathLst>
          </a:custGeom>
          <a:solidFill>
            <a:srgbClr val="96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3" name="Bildobjekt 12">
            <a:extLst>
              <a:ext uri="{FF2B5EF4-FFF2-40B4-BE49-F238E27FC236}">
                <a16:creationId xmlns:a16="http://schemas.microsoft.com/office/drawing/2014/main" id="{08B8FF27-DF5F-AA3D-86DA-402B5D2744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7489" y="445445"/>
            <a:ext cx="1579494" cy="2086595"/>
          </a:xfrm>
          <a:prstGeom prst="rect">
            <a:avLst/>
          </a:prstGeom>
        </p:spPr>
      </p:pic>
      <p:cxnSp>
        <p:nvCxnSpPr>
          <p:cNvPr id="6" name="Rak 5">
            <a:extLst>
              <a:ext uri="{FF2B5EF4-FFF2-40B4-BE49-F238E27FC236}">
                <a16:creationId xmlns:a16="http://schemas.microsoft.com/office/drawing/2014/main" id="{4FA9AEBB-3DDE-FA4B-1BF3-55899F562EFC}"/>
              </a:ext>
            </a:extLst>
          </p:cNvPr>
          <p:cNvCxnSpPr>
            <a:cxnSpLocks/>
          </p:cNvCxnSpPr>
          <p:nvPr/>
        </p:nvCxnSpPr>
        <p:spPr>
          <a:xfrm>
            <a:off x="629391" y="6080166"/>
            <a:ext cx="9371858" cy="0"/>
          </a:xfrm>
          <a:prstGeom prst="line">
            <a:avLst/>
          </a:prstGeom>
          <a:ln w="12700" cmpd="sng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ruta 7">
            <a:extLst>
              <a:ext uri="{FF2B5EF4-FFF2-40B4-BE49-F238E27FC236}">
                <a16:creationId xmlns:a16="http://schemas.microsoft.com/office/drawing/2014/main" id="{AE711BD3-E9AB-A91F-483E-BEAEE1B2ADD9}"/>
              </a:ext>
            </a:extLst>
          </p:cNvPr>
          <p:cNvSpPr txBox="1"/>
          <p:nvPr/>
        </p:nvSpPr>
        <p:spPr>
          <a:xfrm>
            <a:off x="534391" y="6103919"/>
            <a:ext cx="38001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b="1" dirty="0">
                <a:solidFill>
                  <a:schemeClr val="bg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Falköpings Fotbollsklubb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5F8418B1-266A-4456-30B4-C47AA0092247}"/>
              </a:ext>
            </a:extLst>
          </p:cNvPr>
          <p:cNvSpPr txBox="1"/>
          <p:nvPr/>
        </p:nvSpPr>
        <p:spPr>
          <a:xfrm>
            <a:off x="6293500" y="6103919"/>
            <a:ext cx="38001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v-SE" sz="1200" b="1" dirty="0">
                <a:solidFill>
                  <a:schemeClr val="bg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2025</a:t>
            </a:r>
          </a:p>
        </p:txBody>
      </p:sp>
    </p:spTree>
    <p:extLst>
      <p:ext uri="{BB962C8B-B14F-4D97-AF65-F5344CB8AC3E}">
        <p14:creationId xmlns:p14="http://schemas.microsoft.com/office/powerpoint/2010/main" val="29599009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7CC2A79-323F-4555-AB6D-4BF039711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sv-SE" sz="3200" b="1" spc="75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BOLLKALLE/KIOSK-/ENTRÈTJÄNST ODENPLAN 2025</a:t>
            </a:r>
            <a:endParaRPr lang="sv-SE" sz="3200" spc="75" dirty="0">
              <a:effectLst/>
              <a:latin typeface="Century Gothic" panose="020B0502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8C775ED-3CC8-456A-B2E2-AC017119D5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1690689"/>
            <a:ext cx="4829174" cy="431006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sv-SE" sz="1600" dirty="0">
              <a:effectLst/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sv-SE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sv-SE" sz="16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Samling vid Odenplan SENAST 30 minuter innan matchstart. </a:t>
            </a:r>
          </a:p>
          <a:p>
            <a:pPr marL="0" indent="0">
              <a:buNone/>
            </a:pPr>
            <a:r>
              <a:rPr lang="sv-SE" sz="16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sv-SE" sz="1600" b="1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Det behövs 8 bollkallar till varje match.</a:t>
            </a:r>
          </a:p>
          <a:p>
            <a:pPr marL="0" indent="0">
              <a:buNone/>
            </a:pPr>
            <a:r>
              <a:rPr lang="sv-SE" sz="16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Västar till bollkallarna finns i kioskförrådet. </a:t>
            </a:r>
          </a:p>
          <a:p>
            <a:pPr>
              <a:buFontTx/>
              <a:buChar char="-"/>
            </a:pPr>
            <a:r>
              <a:rPr lang="sv-SE" sz="16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Bollkallarna bjuds på korv och festis i pausen.  </a:t>
            </a:r>
          </a:p>
          <a:p>
            <a:pPr marL="0" indent="0">
              <a:buNone/>
            </a:pPr>
            <a:r>
              <a:rPr lang="sv-SE" sz="16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sv-SE" sz="1600" u="sng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Denna lista gäller även som bemanningslista för kiosk &amp; entré på Odenplan i samband med matchen.</a:t>
            </a:r>
            <a:r>
              <a:rPr lang="sv-SE" sz="16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sv-SE" sz="16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Kioskpersonal samlas 30 minuter innan matchstart för att förbereda (framför allt korvkokningen, mer info finns i kioskrutinen)</a:t>
            </a:r>
          </a:p>
          <a:p>
            <a:pPr marL="0" indent="0">
              <a:buNone/>
            </a:pPr>
            <a:endParaRPr lang="sv-SE" sz="1600" dirty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sv-SE" sz="2400" dirty="0"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" name="Rak 5">
            <a:extLst>
              <a:ext uri="{FF2B5EF4-FFF2-40B4-BE49-F238E27FC236}">
                <a16:creationId xmlns:a16="http://schemas.microsoft.com/office/drawing/2014/main" id="{EF4DD9BA-AB5B-D84B-AEF0-D7C989B75202}"/>
              </a:ext>
            </a:extLst>
          </p:cNvPr>
          <p:cNvCxnSpPr>
            <a:cxnSpLocks/>
          </p:cNvCxnSpPr>
          <p:nvPr/>
        </p:nvCxnSpPr>
        <p:spPr>
          <a:xfrm>
            <a:off x="629391" y="6080166"/>
            <a:ext cx="10913423" cy="0"/>
          </a:xfrm>
          <a:prstGeom prst="line">
            <a:avLst/>
          </a:prstGeom>
          <a:ln w="127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ruta 7">
            <a:extLst>
              <a:ext uri="{FF2B5EF4-FFF2-40B4-BE49-F238E27FC236}">
                <a16:creationId xmlns:a16="http://schemas.microsoft.com/office/drawing/2014/main" id="{B73E8918-DAE4-FF4C-ACC7-024FB0C95EAA}"/>
              </a:ext>
            </a:extLst>
          </p:cNvPr>
          <p:cNvSpPr txBox="1"/>
          <p:nvPr/>
        </p:nvSpPr>
        <p:spPr>
          <a:xfrm>
            <a:off x="534391" y="6103919"/>
            <a:ext cx="38001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cs typeface="Arial" panose="020B0604020202020204" pitchFamily="34" charset="0"/>
              </a:rPr>
              <a:t>Falköpings FK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4F444F2E-E8DD-1F4B-83FF-896108E81A16}"/>
              </a:ext>
            </a:extLst>
          </p:cNvPr>
          <p:cNvSpPr txBox="1"/>
          <p:nvPr/>
        </p:nvSpPr>
        <p:spPr>
          <a:xfrm>
            <a:off x="7849585" y="6103919"/>
            <a:ext cx="38001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cs typeface="Arial" panose="020B0604020202020204" pitchFamily="34" charset="0"/>
              </a:rPr>
              <a:t>2025</a:t>
            </a:r>
          </a:p>
        </p:txBody>
      </p:sp>
      <p:sp>
        <p:nvSpPr>
          <p:cNvPr id="4" name="Platshållare för innehåll 2">
            <a:extLst>
              <a:ext uri="{FF2B5EF4-FFF2-40B4-BE49-F238E27FC236}">
                <a16:creationId xmlns:a16="http://schemas.microsoft.com/office/drawing/2014/main" id="{E2CF7A90-93BE-AEBF-5097-D5C8D2DF4599}"/>
              </a:ext>
            </a:extLst>
          </p:cNvPr>
          <p:cNvSpPr txBox="1">
            <a:spLocks/>
          </p:cNvSpPr>
          <p:nvPr/>
        </p:nvSpPr>
        <p:spPr>
          <a:xfrm>
            <a:off x="6457950" y="1690689"/>
            <a:ext cx="4686300" cy="43100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v-SE" sz="1800" b="1" dirty="0">
                <a:solidFill>
                  <a:srgbClr val="595959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ODENPLAN</a:t>
            </a:r>
            <a:r>
              <a:rPr lang="sv-SE" sz="1800" b="1" dirty="0">
                <a:solidFill>
                  <a:srgbClr val="595959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</a:t>
            </a:r>
          </a:p>
          <a:p>
            <a:pPr marL="0" indent="0">
              <a:buNone/>
            </a:pPr>
            <a:r>
              <a:rPr lang="sv-SE" sz="1800" b="1" dirty="0">
                <a:solidFill>
                  <a:srgbClr val="595959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DATUM			START	</a:t>
            </a:r>
          </a:p>
          <a:p>
            <a:pPr marL="0" indent="0">
              <a:buNone/>
            </a:pPr>
            <a:r>
              <a:rPr lang="sv-SE" sz="1100" dirty="0">
                <a:solidFill>
                  <a:srgbClr val="3B3838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FREDAG 18 APRIL 		15.00 (IFK MARIESTAD)</a:t>
            </a:r>
          </a:p>
          <a:p>
            <a:pPr marL="0" indent="0">
              <a:buNone/>
            </a:pPr>
            <a:r>
              <a:rPr lang="sv-SE" sz="1100" dirty="0">
                <a:solidFill>
                  <a:srgbClr val="3B3838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KIOSK		(EDVIN, ALGOT, LIAM, TIM)</a:t>
            </a:r>
          </a:p>
          <a:p>
            <a:pPr marL="0" indent="0">
              <a:buNone/>
            </a:pPr>
            <a:r>
              <a:rPr lang="sv-SE" sz="1100" dirty="0">
                <a:solidFill>
                  <a:srgbClr val="3B3838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BOLLKALLA</a:t>
            </a:r>
            <a:r>
              <a:rPr lang="sv-SE" sz="1100" dirty="0">
                <a:solidFill>
                  <a:srgbClr val="3B3838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		(Liam, Edvin, Tim, Nils L, </a:t>
            </a:r>
            <a:r>
              <a:rPr lang="sv-SE" sz="1100" dirty="0" err="1">
                <a:solidFill>
                  <a:srgbClr val="3B3838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Eliott</a:t>
            </a:r>
            <a:r>
              <a:rPr lang="sv-SE" sz="1100">
                <a:solidFill>
                  <a:srgbClr val="3B3838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(2017)</a:t>
            </a:r>
            <a:endParaRPr lang="sv-SE" sz="1100" dirty="0">
              <a:solidFill>
                <a:srgbClr val="3B3838"/>
              </a:solidFill>
              <a:effectLst/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sv-SE" sz="1100" dirty="0">
                <a:solidFill>
                  <a:srgbClr val="3B3838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FREDAG 15 AUGUSTI		18.30 (EKEDALEN SK)</a:t>
            </a:r>
          </a:p>
          <a:p>
            <a:pPr marL="0" indent="0">
              <a:buNone/>
            </a:pPr>
            <a:r>
              <a:rPr lang="sv-SE" sz="1100" dirty="0">
                <a:solidFill>
                  <a:srgbClr val="3B3838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BOLLKALLAR</a:t>
            </a:r>
            <a:r>
              <a:rPr lang="sv-SE" sz="1100" dirty="0">
                <a:solidFill>
                  <a:srgbClr val="3B3838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(Nils F, Sixten, </a:t>
            </a:r>
          </a:p>
          <a:p>
            <a:pPr marL="0" indent="0">
              <a:buNone/>
            </a:pPr>
            <a:endParaRPr lang="sv-SE" sz="1100" dirty="0">
              <a:solidFill>
                <a:srgbClr val="3B3838"/>
              </a:solidFill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sv-SE" sz="1100" dirty="0">
              <a:solidFill>
                <a:srgbClr val="3B3838"/>
              </a:solidFill>
              <a:effectLst/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sv-SE" sz="1800" b="1" dirty="0">
                <a:solidFill>
                  <a:srgbClr val="3B3838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 önskar just nu fler bollkallar!</a:t>
            </a:r>
            <a:endParaRPr lang="sv-SE" sz="1800" b="1" dirty="0">
              <a:effectLst/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sv-SE" sz="1100" dirty="0"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8FC36810-919C-15F9-503D-71BE0F1BF5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54285" y="124534"/>
            <a:ext cx="805133" cy="1063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6733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C8F81B-4F52-8C6F-55C6-D68C1A0EE5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A594D6B-8157-DD72-CBB4-E86B66A019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sv-SE" sz="3200" b="1" spc="75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BOHAGET 2025</a:t>
            </a:r>
            <a:endParaRPr lang="sv-SE" sz="3200" spc="75" dirty="0">
              <a:effectLst/>
              <a:latin typeface="Century Gothic" panose="020B0502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F023416-6020-B597-5600-8E9E951B45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1690689"/>
            <a:ext cx="4829174" cy="431006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sv-SE" sz="1600" dirty="0">
              <a:effectLst/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sv-SE" sz="1600" b="0" dirty="0"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Öppettider 10.00-14.00.</a:t>
            </a:r>
          </a:p>
          <a:p>
            <a:pPr marL="0" indent="0">
              <a:buNone/>
            </a:pPr>
            <a:br>
              <a:rPr lang="sv-SE" sz="1600" b="0" dirty="0"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</a:br>
            <a:r>
              <a:rPr lang="sv-SE" sz="1600" b="0" dirty="0"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- Samling vid Bohaget 09.30.</a:t>
            </a:r>
          </a:p>
          <a:p>
            <a:pPr marL="0" indent="0">
              <a:buNone/>
            </a:pPr>
            <a:br>
              <a:rPr lang="sv-SE" sz="1600" b="0" dirty="0"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</a:br>
            <a:r>
              <a:rPr lang="sv-SE" sz="1600" b="0" dirty="0"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- Arbetsuppgifter; bemanna kassa, hålla ordning i butiken, hjälpa kunder.</a:t>
            </a:r>
          </a:p>
          <a:p>
            <a:pPr marL="0" indent="0">
              <a:buNone/>
            </a:pPr>
            <a:br>
              <a:rPr lang="sv-SE" sz="1600" b="0" dirty="0"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</a:br>
            <a:r>
              <a:rPr lang="sv-SE" sz="1600" b="0" dirty="0"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- Efter stängning, städ + lås, hemgång ca 14.30."</a:t>
            </a:r>
            <a:endParaRPr lang="sv-SE" sz="1600" dirty="0">
              <a:effectLst/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sv-SE" sz="1600" dirty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sv-SE" sz="2400" dirty="0"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" name="Rak 5">
            <a:extLst>
              <a:ext uri="{FF2B5EF4-FFF2-40B4-BE49-F238E27FC236}">
                <a16:creationId xmlns:a16="http://schemas.microsoft.com/office/drawing/2014/main" id="{EFDB7EE7-9E2E-9706-D31F-A1D26BBE92E0}"/>
              </a:ext>
            </a:extLst>
          </p:cNvPr>
          <p:cNvCxnSpPr>
            <a:cxnSpLocks/>
          </p:cNvCxnSpPr>
          <p:nvPr/>
        </p:nvCxnSpPr>
        <p:spPr>
          <a:xfrm>
            <a:off x="629391" y="6080166"/>
            <a:ext cx="10913423" cy="0"/>
          </a:xfrm>
          <a:prstGeom prst="line">
            <a:avLst/>
          </a:prstGeom>
          <a:ln w="127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ruta 7">
            <a:extLst>
              <a:ext uri="{FF2B5EF4-FFF2-40B4-BE49-F238E27FC236}">
                <a16:creationId xmlns:a16="http://schemas.microsoft.com/office/drawing/2014/main" id="{12B5DAF1-A5C8-D650-1B35-B3B406EB64CF}"/>
              </a:ext>
            </a:extLst>
          </p:cNvPr>
          <p:cNvSpPr txBox="1"/>
          <p:nvPr/>
        </p:nvSpPr>
        <p:spPr>
          <a:xfrm>
            <a:off x="534391" y="6103919"/>
            <a:ext cx="38001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cs typeface="Arial" panose="020B0604020202020204" pitchFamily="34" charset="0"/>
              </a:rPr>
              <a:t>Falköpings FK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6B6E5DA9-EDB0-E529-A1B3-3AD08A7C3AF8}"/>
              </a:ext>
            </a:extLst>
          </p:cNvPr>
          <p:cNvSpPr txBox="1"/>
          <p:nvPr/>
        </p:nvSpPr>
        <p:spPr>
          <a:xfrm>
            <a:off x="7849585" y="6103919"/>
            <a:ext cx="38001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cs typeface="Arial" panose="020B0604020202020204" pitchFamily="34" charset="0"/>
              </a:rPr>
              <a:t>2025</a:t>
            </a:r>
          </a:p>
        </p:txBody>
      </p:sp>
      <p:sp>
        <p:nvSpPr>
          <p:cNvPr id="4" name="Platshållare för innehåll 2">
            <a:extLst>
              <a:ext uri="{FF2B5EF4-FFF2-40B4-BE49-F238E27FC236}">
                <a16:creationId xmlns:a16="http://schemas.microsoft.com/office/drawing/2014/main" id="{725FB6E8-017F-677D-4FF4-196B3FFB6523}"/>
              </a:ext>
            </a:extLst>
          </p:cNvPr>
          <p:cNvSpPr txBox="1">
            <a:spLocks/>
          </p:cNvSpPr>
          <p:nvPr/>
        </p:nvSpPr>
        <p:spPr>
          <a:xfrm>
            <a:off x="6457950" y="1690689"/>
            <a:ext cx="4686300" cy="43100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v-SE" sz="1800" b="1" dirty="0">
                <a:solidFill>
                  <a:srgbClr val="595959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BOHAGET</a:t>
            </a:r>
          </a:p>
          <a:p>
            <a:pPr marL="0" indent="0">
              <a:buNone/>
            </a:pPr>
            <a:r>
              <a:rPr lang="sv-SE" sz="1800" b="1" dirty="0">
                <a:solidFill>
                  <a:srgbClr val="595959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DATUM			ANSVARIGA</a:t>
            </a:r>
          </a:p>
          <a:p>
            <a:pPr marL="0" indent="0">
              <a:buNone/>
            </a:pPr>
            <a:endParaRPr lang="sv-SE" sz="1800" b="1" dirty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sv-SE" sz="1200" dirty="0">
                <a:solidFill>
                  <a:srgbClr val="3B3838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LÖRDAG 12 APRIL		ANTONIO, HURRICANE</a:t>
            </a:r>
          </a:p>
          <a:p>
            <a:pPr marL="0" indent="0">
              <a:buNone/>
            </a:pPr>
            <a:r>
              <a:rPr lang="sv-SE" sz="1200" dirty="0">
                <a:solidFill>
                  <a:srgbClr val="3B3838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LÖRDAG 7 JUNI		ERIK OCH ADAM</a:t>
            </a:r>
          </a:p>
          <a:p>
            <a:pPr marL="0" indent="0">
              <a:buNone/>
            </a:pPr>
            <a:r>
              <a:rPr lang="sv-SE" sz="1200" dirty="0">
                <a:solidFill>
                  <a:srgbClr val="3B3838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LÖRDAG 6 SEPTEMBER		CHARLIE OCH TAHA</a:t>
            </a:r>
          </a:p>
          <a:p>
            <a:pPr marL="0" indent="0">
              <a:buNone/>
            </a:pPr>
            <a:r>
              <a:rPr lang="sv-SE" sz="1200" dirty="0">
                <a:solidFill>
                  <a:srgbClr val="FF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LÖRDAG 1 NOVEMBER		OLIVER OCH MATHEUS</a:t>
            </a:r>
            <a:endParaRPr lang="sv-SE" sz="1200" dirty="0">
              <a:solidFill>
                <a:srgbClr val="FF0000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sv-SE" sz="1100" dirty="0"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60078406-F021-4A73-665E-9D863C8C7D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54285" y="124534"/>
            <a:ext cx="805133" cy="1063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4635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7CC2A79-323F-4555-AB6D-4BF039711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v-SE" sz="4000" b="1" dirty="0">
                <a:latin typeface="Century Gothic" panose="020B0502020202020204" pitchFamily="34" charset="0"/>
                <a:cs typeface="Arial" panose="020B0604020202020204" pitchFamily="34" charset="0"/>
              </a:rPr>
              <a:t>Träningar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8C775ED-3CC8-456A-B2E2-AC017119D5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9390" y="1690688"/>
            <a:ext cx="10913423" cy="4486275"/>
          </a:xfrm>
        </p:spPr>
        <p:txBody>
          <a:bodyPr>
            <a:normAutofit/>
          </a:bodyPr>
          <a:lstStyle/>
          <a:p>
            <a:pPr lvl="1">
              <a:lnSpc>
                <a:spcPct val="115000"/>
              </a:lnSpc>
            </a:pPr>
            <a:r>
              <a:rPr lang="sv-SE" sz="18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Tider på </a:t>
            </a:r>
            <a:r>
              <a:rPr lang="sv-SE" sz="1800" dirty="0" err="1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Falevi</a:t>
            </a:r>
            <a:r>
              <a:rPr lang="sv-SE" sz="18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br>
              <a:rPr lang="sv-SE" sz="18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sv-SE" sz="18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Måndagar </a:t>
            </a:r>
            <a:r>
              <a:rPr lang="sv-SE" sz="1800" dirty="0" err="1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kl</a:t>
            </a:r>
            <a:r>
              <a:rPr lang="sv-SE" sz="18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17.15-18.45, trolig start 28/4</a:t>
            </a:r>
            <a:br>
              <a:rPr lang="sv-SE" sz="18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sv-SE" sz="18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Torsdagar </a:t>
            </a:r>
            <a:r>
              <a:rPr lang="sv-SE" sz="1800" dirty="0" err="1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kl</a:t>
            </a:r>
            <a:r>
              <a:rPr lang="sv-SE" sz="18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17.15-18.45 </a:t>
            </a:r>
          </a:p>
          <a:p>
            <a:pPr marL="457200" lvl="1" indent="0">
              <a:lnSpc>
                <a:spcPct val="115000"/>
              </a:lnSpc>
              <a:buNone/>
            </a:pPr>
            <a:endParaRPr lang="sv-SE" sz="1800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15000"/>
              </a:lnSpc>
            </a:pPr>
            <a:r>
              <a:rPr lang="sv-SE" sz="18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Kom i tid, för barnens skull</a:t>
            </a:r>
          </a:p>
          <a:p>
            <a:pPr marL="457200" lvl="1" indent="0">
              <a:lnSpc>
                <a:spcPct val="115000"/>
              </a:lnSpc>
              <a:buNone/>
            </a:pPr>
            <a:endParaRPr lang="sv-SE" sz="1800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15000"/>
              </a:lnSpc>
            </a:pPr>
            <a:r>
              <a:rPr lang="sv-SE" sz="18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Ordning och reda – Många barn </a:t>
            </a:r>
          </a:p>
          <a:p>
            <a:pPr marL="457200" lvl="1" indent="0">
              <a:lnSpc>
                <a:spcPct val="115000"/>
              </a:lnSpc>
              <a:buNone/>
            </a:pPr>
            <a:endParaRPr lang="sv-SE" sz="1800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15000"/>
              </a:lnSpc>
            </a:pPr>
            <a:r>
              <a:rPr lang="sv-SE" sz="18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Svara på kallelse i laget</a:t>
            </a:r>
          </a:p>
        </p:txBody>
      </p:sp>
      <p:cxnSp>
        <p:nvCxnSpPr>
          <p:cNvPr id="6" name="Rak 5">
            <a:extLst>
              <a:ext uri="{FF2B5EF4-FFF2-40B4-BE49-F238E27FC236}">
                <a16:creationId xmlns:a16="http://schemas.microsoft.com/office/drawing/2014/main" id="{EF4DD9BA-AB5B-D84B-AEF0-D7C989B75202}"/>
              </a:ext>
            </a:extLst>
          </p:cNvPr>
          <p:cNvCxnSpPr>
            <a:cxnSpLocks/>
          </p:cNvCxnSpPr>
          <p:nvPr/>
        </p:nvCxnSpPr>
        <p:spPr>
          <a:xfrm>
            <a:off x="629391" y="6080166"/>
            <a:ext cx="10913423" cy="0"/>
          </a:xfrm>
          <a:prstGeom prst="line">
            <a:avLst/>
          </a:prstGeom>
          <a:ln w="127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ruta 7">
            <a:extLst>
              <a:ext uri="{FF2B5EF4-FFF2-40B4-BE49-F238E27FC236}">
                <a16:creationId xmlns:a16="http://schemas.microsoft.com/office/drawing/2014/main" id="{B73E8918-DAE4-FF4C-ACC7-024FB0C95EAA}"/>
              </a:ext>
            </a:extLst>
          </p:cNvPr>
          <p:cNvSpPr txBox="1"/>
          <p:nvPr/>
        </p:nvSpPr>
        <p:spPr>
          <a:xfrm>
            <a:off x="534391" y="6103919"/>
            <a:ext cx="38001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cs typeface="Arial" panose="020B0604020202020204" pitchFamily="34" charset="0"/>
              </a:rPr>
              <a:t>Falköpings FK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4F444F2E-E8DD-1F4B-83FF-896108E81A16}"/>
              </a:ext>
            </a:extLst>
          </p:cNvPr>
          <p:cNvSpPr txBox="1"/>
          <p:nvPr/>
        </p:nvSpPr>
        <p:spPr>
          <a:xfrm>
            <a:off x="7796647" y="6103919"/>
            <a:ext cx="38001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cs typeface="Arial" panose="020B0604020202020204" pitchFamily="34" charset="0"/>
              </a:rPr>
              <a:t>2025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C7DC702D-873B-9A15-C4F8-835DAF7A0B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54285" y="124534"/>
            <a:ext cx="805133" cy="1063623"/>
          </a:xfrm>
          <a:prstGeom prst="rect">
            <a:avLst/>
          </a:prstGeom>
        </p:spPr>
      </p:pic>
      <p:sp>
        <p:nvSpPr>
          <p:cNvPr id="5" name="Platshållare för innehåll 2">
            <a:extLst>
              <a:ext uri="{FF2B5EF4-FFF2-40B4-BE49-F238E27FC236}">
                <a16:creationId xmlns:a16="http://schemas.microsoft.com/office/drawing/2014/main" id="{D9F51685-423D-05FB-20C0-6491C45D7DA0}"/>
              </a:ext>
            </a:extLst>
          </p:cNvPr>
          <p:cNvSpPr txBox="1">
            <a:spLocks/>
          </p:cNvSpPr>
          <p:nvPr/>
        </p:nvSpPr>
        <p:spPr>
          <a:xfrm>
            <a:off x="5991596" y="1677798"/>
            <a:ext cx="5794240" cy="44862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lnSpc>
                <a:spcPct val="115000"/>
              </a:lnSpc>
            </a:pPr>
            <a:r>
              <a:rPr lang="sv-SE" sz="18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Jimmie Svensson 			(Bill)</a:t>
            </a:r>
          </a:p>
          <a:p>
            <a:pPr lvl="1">
              <a:lnSpc>
                <a:spcPct val="115000"/>
              </a:lnSpc>
            </a:pPr>
            <a:r>
              <a:rPr lang="sv-SE" sz="18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Kenny Holgersson 			(Liam)</a:t>
            </a:r>
          </a:p>
          <a:p>
            <a:pPr lvl="1">
              <a:lnSpc>
                <a:spcPct val="115000"/>
              </a:lnSpc>
            </a:pPr>
            <a:r>
              <a:rPr lang="sv-SE" sz="18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Niklas Svensson 			(Olle)</a:t>
            </a:r>
          </a:p>
          <a:p>
            <a:pPr lvl="1">
              <a:lnSpc>
                <a:spcPct val="115000"/>
              </a:lnSpc>
            </a:pPr>
            <a:r>
              <a:rPr lang="sv-SE" sz="18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Peter </a:t>
            </a:r>
            <a:r>
              <a:rPr lang="sv-SE" sz="1800" dirty="0" err="1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Vörno</a:t>
            </a:r>
            <a:r>
              <a:rPr lang="sv-SE" sz="18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			(Elias)</a:t>
            </a:r>
          </a:p>
          <a:p>
            <a:pPr lvl="1">
              <a:lnSpc>
                <a:spcPct val="115000"/>
              </a:lnSpc>
            </a:pPr>
            <a:r>
              <a:rPr lang="sv-SE" sz="18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Fredrik Fogelberg 			(Nils)</a:t>
            </a:r>
          </a:p>
          <a:p>
            <a:pPr lvl="1">
              <a:lnSpc>
                <a:spcPct val="115000"/>
              </a:lnSpc>
            </a:pPr>
            <a:r>
              <a:rPr lang="sv-SE" sz="18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Alexander (Julle) Sjöstrand 	(Tim)</a:t>
            </a:r>
          </a:p>
          <a:p>
            <a:pPr lvl="1">
              <a:lnSpc>
                <a:spcPct val="115000"/>
              </a:lnSpc>
            </a:pPr>
            <a:r>
              <a:rPr lang="sv-SE" sz="18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Jakob Edoff 			(Linnéa)</a:t>
            </a:r>
          </a:p>
          <a:p>
            <a:pPr marL="742950" lvl="1" indent="-285750">
              <a:lnSpc>
                <a:spcPct val="115000"/>
              </a:lnSpc>
              <a:buFont typeface="Courier New" panose="02070309020205020404" pitchFamily="49" charset="0"/>
              <a:buChar char="o"/>
            </a:pPr>
            <a:endParaRPr lang="sv-SE" sz="1200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Bildobjekt 6" descr="En bild som visar text, person&#10;&#10;Automatiskt genererad beskrivning">
            <a:extLst>
              <a:ext uri="{FF2B5EF4-FFF2-40B4-BE49-F238E27FC236}">
                <a16:creationId xmlns:a16="http://schemas.microsoft.com/office/drawing/2014/main" id="{4C092A4D-F25F-B3D6-A8C6-013AB731127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2228" y="4752657"/>
            <a:ext cx="1039478" cy="1039478"/>
          </a:xfrm>
          <a:prstGeom prst="rect">
            <a:avLst/>
          </a:prstGeom>
        </p:spPr>
      </p:pic>
      <p:pic>
        <p:nvPicPr>
          <p:cNvPr id="10" name="Bildobjekt 9" descr="En bild som visar person, sport&#10;&#10;Automatiskt genererad beskrivning">
            <a:extLst>
              <a:ext uri="{FF2B5EF4-FFF2-40B4-BE49-F238E27FC236}">
                <a16:creationId xmlns:a16="http://schemas.microsoft.com/office/drawing/2014/main" id="{400668E6-18D1-DA5D-0A09-8072DCCB6A0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57288" y="4752657"/>
            <a:ext cx="1043718" cy="1043718"/>
          </a:xfrm>
          <a:prstGeom prst="rect">
            <a:avLst/>
          </a:prstGeom>
        </p:spPr>
      </p:pic>
      <p:pic>
        <p:nvPicPr>
          <p:cNvPr id="11" name="Bildobjekt 10" descr="En bild som visar Människoansikte, person, klädsel, text&#10;&#10;Automatiskt genererad beskrivning">
            <a:extLst>
              <a:ext uri="{FF2B5EF4-FFF2-40B4-BE49-F238E27FC236}">
                <a16:creationId xmlns:a16="http://schemas.microsoft.com/office/drawing/2014/main" id="{C2E79F2D-E09D-A94C-B359-72BBBA4C74A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450895" y="4741252"/>
            <a:ext cx="1071029" cy="1071029"/>
          </a:xfrm>
          <a:prstGeom prst="rect">
            <a:avLst/>
          </a:prstGeom>
        </p:spPr>
      </p:pic>
      <p:pic>
        <p:nvPicPr>
          <p:cNvPr id="12" name="Bildobjekt 11">
            <a:extLst>
              <a:ext uri="{FF2B5EF4-FFF2-40B4-BE49-F238E27FC236}">
                <a16:creationId xmlns:a16="http://schemas.microsoft.com/office/drawing/2014/main" id="{4E360066-4602-C9E5-C417-C2B9B172699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4728" y="4603792"/>
            <a:ext cx="922671" cy="1188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95296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03F2DE-9EC9-4F73-402D-2D6D112838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DD62DDC-2A93-AD39-89B4-69B854CC4C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sv-SE" sz="3200" b="1" spc="75" dirty="0"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Aktiviteter och kommunikation</a:t>
            </a:r>
            <a:r>
              <a:rPr lang="sv-SE" sz="3200" b="1" spc="75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2025</a:t>
            </a:r>
            <a:endParaRPr lang="sv-SE" sz="3200" spc="75" dirty="0">
              <a:effectLst/>
              <a:latin typeface="Century Gothic" panose="020B0502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D68D8B1-5D8A-3B42-2152-B0039D90C23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1690689"/>
            <a:ext cx="4829174" cy="431006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sv-SE" sz="1600" dirty="0">
              <a:effectLst/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sv-SE" sz="1600" b="0" dirty="0"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Uppstartsdag 26/4</a:t>
            </a:r>
          </a:p>
          <a:p>
            <a:pPr lvl="1"/>
            <a:r>
              <a:rPr lang="sv-SE" sz="1400" b="0" dirty="0"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Frejahallens friidrott 10.00-11.30</a:t>
            </a:r>
          </a:p>
          <a:p>
            <a:pPr lvl="1"/>
            <a:r>
              <a:rPr lang="sv-SE" sz="1400" dirty="0">
                <a:solidFill>
                  <a:srgbClr val="000000"/>
                </a:solidFill>
                <a:latin typeface="Century Gothic" panose="020B0502020202020204" pitchFamily="34" charset="0"/>
              </a:rPr>
              <a:t>Lunch FFK-huset 11.30-14.00</a:t>
            </a:r>
          </a:p>
          <a:p>
            <a:pPr lvl="1"/>
            <a:r>
              <a:rPr lang="sv-SE" sz="1400" b="0" dirty="0"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Träning </a:t>
            </a:r>
            <a:r>
              <a:rPr lang="sv-SE" sz="1400" b="0" dirty="0" err="1"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Ållevi</a:t>
            </a:r>
            <a:r>
              <a:rPr lang="sv-SE" sz="1400" b="0" dirty="0"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 14.00-15.30</a:t>
            </a:r>
          </a:p>
          <a:p>
            <a:pPr marL="457200" lvl="1" indent="0">
              <a:buNone/>
            </a:pPr>
            <a:endParaRPr lang="sv-SE" sz="1800" b="0" dirty="0">
              <a:solidFill>
                <a:srgbClr val="000000"/>
              </a:solidFill>
              <a:effectLst/>
              <a:latin typeface="Century Gothic" panose="020B0502020202020204" pitchFamily="34" charset="0"/>
            </a:endParaRPr>
          </a:p>
          <a:p>
            <a:r>
              <a:rPr lang="sv-SE" sz="1600" dirty="0">
                <a:solidFill>
                  <a:srgbClr val="000000"/>
                </a:solidFill>
                <a:latin typeface="Century Gothic" panose="020B0502020202020204" pitchFamily="34" charset="0"/>
              </a:rPr>
              <a:t>”Mamma-match”</a:t>
            </a:r>
            <a:endParaRPr lang="sv-SE" sz="1600" b="0" dirty="0">
              <a:solidFill>
                <a:srgbClr val="000000"/>
              </a:solidFill>
              <a:effectLst/>
              <a:latin typeface="Century Gothic" panose="020B0502020202020204" pitchFamily="34" charset="0"/>
            </a:endParaRPr>
          </a:p>
          <a:p>
            <a:pPr lvl="1"/>
            <a:r>
              <a:rPr lang="sv-SE" sz="1400" b="0" dirty="0"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Avslutning på vårsäsongen på </a:t>
            </a:r>
            <a:r>
              <a:rPr lang="sv-SE" sz="1400" b="0" dirty="0" err="1"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Falevi</a:t>
            </a:r>
            <a:r>
              <a:rPr lang="sv-SE" sz="1400" b="0" dirty="0"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.</a:t>
            </a:r>
          </a:p>
          <a:p>
            <a:pPr lvl="1"/>
            <a:r>
              <a:rPr lang="sv-SE" sz="1400" dirty="0">
                <a:solidFill>
                  <a:srgbClr val="000000"/>
                </a:solidFill>
                <a:latin typeface="Century Gothic" panose="020B0502020202020204" pitchFamily="34" charset="0"/>
              </a:rPr>
              <a:t>Träningstid</a:t>
            </a:r>
          </a:p>
          <a:p>
            <a:pPr marL="457200" lvl="1" indent="0">
              <a:buNone/>
            </a:pPr>
            <a:endParaRPr lang="sv-SE" sz="1800" b="0" dirty="0">
              <a:solidFill>
                <a:srgbClr val="000000"/>
              </a:solidFill>
              <a:effectLst/>
              <a:latin typeface="Century Gothic" panose="020B0502020202020204" pitchFamily="34" charset="0"/>
            </a:endParaRPr>
          </a:p>
          <a:p>
            <a:r>
              <a:rPr lang="sv-SE" sz="1600" b="0" dirty="0"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Allsvensk match i höst.</a:t>
            </a:r>
          </a:p>
          <a:p>
            <a:endParaRPr lang="sv-SE" sz="1600" dirty="0">
              <a:solidFill>
                <a:srgbClr val="000000"/>
              </a:solidFill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sv-SE" sz="1600" dirty="0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7-manna spel</a:t>
            </a:r>
          </a:p>
          <a:p>
            <a:endParaRPr lang="sv-SE" sz="1600" dirty="0">
              <a:solidFill>
                <a:srgbClr val="000000"/>
              </a:solidFill>
              <a:effectLst/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sv-SE" sz="1600" dirty="0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FFK-dagen på </a:t>
            </a:r>
            <a:r>
              <a:rPr lang="sv-SE" sz="1600" dirty="0" err="1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Falevi</a:t>
            </a:r>
            <a:r>
              <a:rPr lang="sv-SE" sz="1600" dirty="0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Datum ej spikat.</a:t>
            </a:r>
            <a:endParaRPr lang="sv-SE" sz="1600" dirty="0">
              <a:effectLst/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sv-SE" sz="1600" dirty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sv-SE" sz="2400" dirty="0"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" name="Rak 5">
            <a:extLst>
              <a:ext uri="{FF2B5EF4-FFF2-40B4-BE49-F238E27FC236}">
                <a16:creationId xmlns:a16="http://schemas.microsoft.com/office/drawing/2014/main" id="{98656C5D-526A-1A45-8688-6D7C0FAA9D6B}"/>
              </a:ext>
            </a:extLst>
          </p:cNvPr>
          <p:cNvCxnSpPr>
            <a:cxnSpLocks/>
          </p:cNvCxnSpPr>
          <p:nvPr/>
        </p:nvCxnSpPr>
        <p:spPr>
          <a:xfrm>
            <a:off x="629391" y="6080166"/>
            <a:ext cx="10913423" cy="0"/>
          </a:xfrm>
          <a:prstGeom prst="line">
            <a:avLst/>
          </a:prstGeom>
          <a:ln w="127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ruta 7">
            <a:extLst>
              <a:ext uri="{FF2B5EF4-FFF2-40B4-BE49-F238E27FC236}">
                <a16:creationId xmlns:a16="http://schemas.microsoft.com/office/drawing/2014/main" id="{9B329A84-9786-9A1C-A6DB-68FFCB2830D3}"/>
              </a:ext>
            </a:extLst>
          </p:cNvPr>
          <p:cNvSpPr txBox="1"/>
          <p:nvPr/>
        </p:nvSpPr>
        <p:spPr>
          <a:xfrm>
            <a:off x="534391" y="6103919"/>
            <a:ext cx="38001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cs typeface="Arial" panose="020B0604020202020204" pitchFamily="34" charset="0"/>
              </a:rPr>
              <a:t>Falköpings FK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B294B9B2-E499-8789-E095-1A03A0EA3786}"/>
              </a:ext>
            </a:extLst>
          </p:cNvPr>
          <p:cNvSpPr txBox="1"/>
          <p:nvPr/>
        </p:nvSpPr>
        <p:spPr>
          <a:xfrm>
            <a:off x="7849585" y="6103919"/>
            <a:ext cx="38001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cs typeface="Arial" panose="020B0604020202020204" pitchFamily="34" charset="0"/>
              </a:rPr>
              <a:t>2025</a:t>
            </a: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DDFD5890-0FCF-05CB-7BFA-7458BF9E43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54285" y="124534"/>
            <a:ext cx="805133" cy="1063623"/>
          </a:xfrm>
          <a:prstGeom prst="rect">
            <a:avLst/>
          </a:prstGeom>
        </p:spPr>
      </p:pic>
      <p:sp>
        <p:nvSpPr>
          <p:cNvPr id="7" name="Platshållare för innehåll 2">
            <a:extLst>
              <a:ext uri="{FF2B5EF4-FFF2-40B4-BE49-F238E27FC236}">
                <a16:creationId xmlns:a16="http://schemas.microsoft.com/office/drawing/2014/main" id="{ED7D502A-C85C-D743-6A41-202224C276BF}"/>
              </a:ext>
            </a:extLst>
          </p:cNvPr>
          <p:cNvSpPr txBox="1">
            <a:spLocks/>
          </p:cNvSpPr>
          <p:nvPr/>
        </p:nvSpPr>
        <p:spPr>
          <a:xfrm>
            <a:off x="6070307" y="1690688"/>
            <a:ext cx="4829174" cy="43100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sv-SE" sz="1600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sv-SE" sz="1600" dirty="0">
                <a:solidFill>
                  <a:srgbClr val="000000"/>
                </a:solidFill>
                <a:latin typeface="Century Gothic" panose="020B0502020202020204" pitchFamily="34" charset="0"/>
              </a:rPr>
              <a:t>All info kommer via laget.se</a:t>
            </a:r>
          </a:p>
          <a:p>
            <a:pPr lvl="1"/>
            <a:r>
              <a:rPr lang="sv-SE" sz="1400" dirty="0">
                <a:solidFill>
                  <a:srgbClr val="000000"/>
                </a:solidFill>
                <a:latin typeface="Century Gothic" panose="020B0502020202020204" pitchFamily="34" charset="0"/>
              </a:rPr>
              <a:t>Vi kommer under hösten 2025 byta till </a:t>
            </a:r>
            <a:r>
              <a:rPr lang="sv-SE" sz="14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SportAdmin</a:t>
            </a:r>
            <a:endParaRPr lang="sv-SE" sz="1400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marL="457200" lvl="1" indent="0">
              <a:buFont typeface="Arial" panose="020B0604020202020204" pitchFamily="34" charset="0"/>
              <a:buNone/>
            </a:pPr>
            <a:endParaRPr lang="sv-SE" sz="1800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r>
              <a:rPr lang="sv-SE" sz="1600" dirty="0">
                <a:solidFill>
                  <a:srgbClr val="000000"/>
                </a:solidFill>
                <a:latin typeface="Century Gothic" panose="020B0502020202020204" pitchFamily="34" charset="0"/>
              </a:rPr>
              <a:t>Kallelse via laget till träningar</a:t>
            </a:r>
          </a:p>
          <a:p>
            <a:pPr marL="0" indent="0">
              <a:buNone/>
            </a:pPr>
            <a:r>
              <a:rPr lang="sv-SE" sz="1400" i="1" dirty="0">
                <a:solidFill>
                  <a:srgbClr val="000000"/>
                </a:solidFill>
                <a:latin typeface="Century Gothic" panose="020B0502020202020204" pitchFamily="34" charset="0"/>
              </a:rPr>
              <a:t>Acceptera direkt om man planerar att komma. Tryck sedan ”Kommer ej” om det uppstår hinder. </a:t>
            </a:r>
          </a:p>
          <a:p>
            <a:pPr marL="457200" lvl="1" indent="0">
              <a:buFont typeface="Arial" panose="020B0604020202020204" pitchFamily="34" charset="0"/>
              <a:buNone/>
            </a:pPr>
            <a:endParaRPr lang="sv-SE" sz="1800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r>
              <a:rPr lang="sv-SE" sz="1600" dirty="0">
                <a:solidFill>
                  <a:srgbClr val="000000"/>
                </a:solidFill>
                <a:latin typeface="Century Gothic" panose="020B0502020202020204" pitchFamily="34" charset="0"/>
              </a:rPr>
              <a:t>Kallelse via laget till sammandrag </a:t>
            </a:r>
          </a:p>
          <a:p>
            <a:endParaRPr lang="sv-SE" sz="1600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r>
              <a:rPr lang="sv-SE" sz="1600" dirty="0">
                <a:solidFill>
                  <a:srgbClr val="000000"/>
                </a:solidFill>
                <a:latin typeface="Century Gothic" panose="020B0502020202020204" pitchFamily="34" charset="0"/>
              </a:rPr>
              <a:t>Meddela gärna oss om allergier eller eventuellt fotoförbud</a:t>
            </a:r>
          </a:p>
          <a:p>
            <a:pPr marL="0" indent="0">
              <a:buNone/>
            </a:pPr>
            <a:endParaRPr lang="sv-SE" sz="1600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sv-SE" sz="1600" dirty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sv-SE" sz="2400" dirty="0"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45671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7CC2A79-323F-4555-AB6D-4BF039711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v-SE" sz="4000" b="1" dirty="0">
                <a:latin typeface="Century Gothic" panose="020B0502020202020204" pitchFamily="34" charset="0"/>
                <a:cs typeface="Arial" panose="020B0604020202020204" pitchFamily="34" charset="0"/>
              </a:rPr>
              <a:t>Sammandrag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8C775ED-3CC8-456A-B2E2-AC017119D5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9390" y="1690688"/>
            <a:ext cx="10913423" cy="4486275"/>
          </a:xfrm>
        </p:spPr>
        <p:txBody>
          <a:bodyPr>
            <a:normAutofit/>
          </a:bodyPr>
          <a:lstStyle/>
          <a:p>
            <a:pPr lvl="1">
              <a:lnSpc>
                <a:spcPct val="115000"/>
              </a:lnSpc>
            </a:pPr>
            <a:r>
              <a:rPr lang="sv-SE" sz="18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 kommer ha 4 lag i spel</a:t>
            </a:r>
          </a:p>
          <a:p>
            <a:pPr lvl="2">
              <a:lnSpc>
                <a:spcPct val="115000"/>
              </a:lnSpc>
            </a:pPr>
            <a:r>
              <a:rPr lang="sv-SE" sz="14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Barn delas in i grupper </a:t>
            </a:r>
            <a:endParaRPr lang="sv-SE" sz="1400" dirty="0">
              <a:effectLst/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15000"/>
              </a:lnSpc>
            </a:pPr>
            <a:r>
              <a:rPr lang="sv-SE" sz="18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Alla barn spelar lika mycket</a:t>
            </a:r>
          </a:p>
          <a:p>
            <a:pPr lvl="1">
              <a:lnSpc>
                <a:spcPct val="115000"/>
              </a:lnSpc>
            </a:pPr>
            <a:r>
              <a:rPr lang="sv-SE" sz="18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Kallelse via laget-</a:t>
            </a:r>
            <a:r>
              <a:rPr lang="sv-SE" sz="1800" dirty="0" err="1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appen</a:t>
            </a:r>
            <a:endParaRPr lang="sv-SE" sz="1800" dirty="0">
              <a:effectLst/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15000"/>
              </a:lnSpc>
            </a:pPr>
            <a:r>
              <a:rPr lang="sv-SE" sz="18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Matchställ (Kvittens)</a:t>
            </a:r>
          </a:p>
          <a:p>
            <a:pPr lvl="1">
              <a:lnSpc>
                <a:spcPct val="115000"/>
              </a:lnSpc>
            </a:pPr>
            <a:r>
              <a:rPr lang="sv-SE" sz="18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Kiosk vid två tillfällen. Ett på våren och ett på hösten. Total behöver 8 föräldrar hjälpa till här. </a:t>
            </a:r>
            <a:endParaRPr lang="sv-SE" sz="1800" dirty="0">
              <a:effectLst/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1" indent="0">
              <a:lnSpc>
                <a:spcPct val="115000"/>
              </a:lnSpc>
              <a:buNone/>
            </a:pPr>
            <a:endParaRPr lang="sv-SE" sz="1400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1" indent="0">
              <a:lnSpc>
                <a:spcPct val="115000"/>
              </a:lnSpc>
              <a:buNone/>
            </a:pPr>
            <a:r>
              <a:rPr lang="sv-SE" sz="1400" b="1" u="sng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Datum för sammandrag</a:t>
            </a:r>
            <a:endParaRPr lang="sv-SE" sz="1400" b="1" u="sng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1" indent="0">
              <a:lnSpc>
                <a:spcPct val="115000"/>
              </a:lnSpc>
              <a:buNone/>
            </a:pPr>
            <a:r>
              <a:rPr lang="sv-SE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3-4 Maj – Derby mot IFK på 3 Maj 16.00 </a:t>
            </a:r>
            <a:r>
              <a:rPr lang="sv-SE" sz="120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(Sixten </a:t>
            </a:r>
            <a:endParaRPr lang="sv-SE" sz="1200" dirty="0">
              <a:effectLst/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1" indent="0">
              <a:lnSpc>
                <a:spcPct val="115000"/>
              </a:lnSpc>
              <a:buNone/>
            </a:pPr>
            <a:r>
              <a:rPr lang="sv-SE" sz="12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17-18 Maj</a:t>
            </a:r>
          </a:p>
          <a:p>
            <a:pPr marL="457200" lvl="1" indent="0">
              <a:lnSpc>
                <a:spcPct val="115000"/>
              </a:lnSpc>
              <a:buNone/>
            </a:pPr>
            <a:r>
              <a:rPr lang="sv-SE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7-8 Juni </a:t>
            </a:r>
          </a:p>
        </p:txBody>
      </p:sp>
      <p:cxnSp>
        <p:nvCxnSpPr>
          <p:cNvPr id="6" name="Rak 5">
            <a:extLst>
              <a:ext uri="{FF2B5EF4-FFF2-40B4-BE49-F238E27FC236}">
                <a16:creationId xmlns:a16="http://schemas.microsoft.com/office/drawing/2014/main" id="{EF4DD9BA-AB5B-D84B-AEF0-D7C989B75202}"/>
              </a:ext>
            </a:extLst>
          </p:cNvPr>
          <p:cNvCxnSpPr>
            <a:cxnSpLocks/>
          </p:cNvCxnSpPr>
          <p:nvPr/>
        </p:nvCxnSpPr>
        <p:spPr>
          <a:xfrm>
            <a:off x="629391" y="6080166"/>
            <a:ext cx="10913423" cy="0"/>
          </a:xfrm>
          <a:prstGeom prst="line">
            <a:avLst/>
          </a:prstGeom>
          <a:ln w="127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ruta 7">
            <a:extLst>
              <a:ext uri="{FF2B5EF4-FFF2-40B4-BE49-F238E27FC236}">
                <a16:creationId xmlns:a16="http://schemas.microsoft.com/office/drawing/2014/main" id="{B73E8918-DAE4-FF4C-ACC7-024FB0C95EAA}"/>
              </a:ext>
            </a:extLst>
          </p:cNvPr>
          <p:cNvSpPr txBox="1"/>
          <p:nvPr/>
        </p:nvSpPr>
        <p:spPr>
          <a:xfrm>
            <a:off x="534391" y="6103919"/>
            <a:ext cx="38001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cs typeface="Arial" panose="020B0604020202020204" pitchFamily="34" charset="0"/>
              </a:rPr>
              <a:t>Falköpings FK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4F444F2E-E8DD-1F4B-83FF-896108E81A16}"/>
              </a:ext>
            </a:extLst>
          </p:cNvPr>
          <p:cNvSpPr txBox="1"/>
          <p:nvPr/>
        </p:nvSpPr>
        <p:spPr>
          <a:xfrm>
            <a:off x="7849585" y="6103919"/>
            <a:ext cx="38001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cs typeface="Arial" panose="020B0604020202020204" pitchFamily="34" charset="0"/>
              </a:rPr>
              <a:t>2025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D265A5C7-7376-9FF9-6F08-120DEE4739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54285" y="124534"/>
            <a:ext cx="805133" cy="1063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02300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5D2B3E-C82A-A639-622B-20DF517B4B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AFA8E815-5561-2C62-A03C-3819961AEF40}"/>
              </a:ext>
            </a:extLst>
          </p:cNvPr>
          <p:cNvSpPr/>
          <p:nvPr/>
        </p:nvSpPr>
        <p:spPr>
          <a:xfrm>
            <a:off x="0" y="6659"/>
            <a:ext cx="12439519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6CFDB99-B952-E035-5F0A-4F2E695AAC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77911" y="3189676"/>
            <a:ext cx="6903875" cy="683131"/>
          </a:xfrm>
        </p:spPr>
        <p:txBody>
          <a:bodyPr>
            <a:noAutofit/>
          </a:bodyPr>
          <a:lstStyle/>
          <a:p>
            <a:r>
              <a:rPr lang="sv-SE" sz="7200" b="1" dirty="0">
                <a:solidFill>
                  <a:schemeClr val="bg1"/>
                </a:solidFill>
                <a:latin typeface="Century Gothic" panose="020B0502020202020204" pitchFamily="34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Frågor?</a:t>
            </a: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040ECF12-1BF0-8E64-699E-8194F1064A0F}"/>
              </a:ext>
            </a:extLst>
          </p:cNvPr>
          <p:cNvSpPr/>
          <p:nvPr/>
        </p:nvSpPr>
        <p:spPr>
          <a:xfrm>
            <a:off x="10001249" y="-181513"/>
            <a:ext cx="2474529" cy="7202423"/>
          </a:xfrm>
          <a:custGeom>
            <a:avLst/>
            <a:gdLst>
              <a:gd name="connsiteX0" fmla="*/ 0 w 4409090"/>
              <a:gd name="connsiteY0" fmla="*/ 0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0 w 4409090"/>
              <a:gd name="connsiteY4" fmla="*/ 0 h 5181600"/>
              <a:gd name="connsiteX0" fmla="*/ 1460938 w 4409090"/>
              <a:gd name="connsiteY0" fmla="*/ 73572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1460938 w 4409090"/>
              <a:gd name="connsiteY4" fmla="*/ 73572 h 5181600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09090" h="5181600">
                <a:moveTo>
                  <a:pt x="3508972" y="39849"/>
                </a:moveTo>
                <a:lnTo>
                  <a:pt x="4409090" y="0"/>
                </a:lnTo>
                <a:lnTo>
                  <a:pt x="4409090" y="5181600"/>
                </a:lnTo>
                <a:lnTo>
                  <a:pt x="0" y="5181600"/>
                </a:lnTo>
                <a:cubicBezTo>
                  <a:pt x="1727137" y="4192670"/>
                  <a:pt x="3618894" y="2934327"/>
                  <a:pt x="3508972" y="39849"/>
                </a:cubicBezTo>
                <a:close/>
              </a:path>
            </a:pathLst>
          </a:custGeom>
          <a:solidFill>
            <a:srgbClr val="96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3" name="Bildobjekt 12">
            <a:extLst>
              <a:ext uri="{FF2B5EF4-FFF2-40B4-BE49-F238E27FC236}">
                <a16:creationId xmlns:a16="http://schemas.microsoft.com/office/drawing/2014/main" id="{ABEF293D-064E-C1E5-7C7A-1ACBFA581D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7489" y="445445"/>
            <a:ext cx="1579494" cy="2086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15995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6AB20C1E-8C89-C54F-A788-B066B792A288}"/>
              </a:ext>
            </a:extLst>
          </p:cNvPr>
          <p:cNvSpPr/>
          <p:nvPr/>
        </p:nvSpPr>
        <p:spPr>
          <a:xfrm>
            <a:off x="0" y="6659"/>
            <a:ext cx="12439519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10AB490-CA23-7044-9BF2-68FB042FD6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77911" y="3189676"/>
            <a:ext cx="6903875" cy="683131"/>
          </a:xfrm>
        </p:spPr>
        <p:txBody>
          <a:bodyPr>
            <a:noAutofit/>
          </a:bodyPr>
          <a:lstStyle/>
          <a:p>
            <a:r>
              <a:rPr lang="sv-SE" sz="7200" b="1" dirty="0">
                <a:solidFill>
                  <a:schemeClr val="bg1"/>
                </a:solidFill>
                <a:latin typeface="Century Gothic" panose="020B0502020202020204" pitchFamily="34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TACK!</a:t>
            </a: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42D224C5-0366-C348-90FC-3B1738795F26}"/>
              </a:ext>
            </a:extLst>
          </p:cNvPr>
          <p:cNvSpPr/>
          <p:nvPr/>
        </p:nvSpPr>
        <p:spPr>
          <a:xfrm>
            <a:off x="10001249" y="-181513"/>
            <a:ext cx="2474529" cy="7202423"/>
          </a:xfrm>
          <a:custGeom>
            <a:avLst/>
            <a:gdLst>
              <a:gd name="connsiteX0" fmla="*/ 0 w 4409090"/>
              <a:gd name="connsiteY0" fmla="*/ 0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0 w 4409090"/>
              <a:gd name="connsiteY4" fmla="*/ 0 h 5181600"/>
              <a:gd name="connsiteX0" fmla="*/ 1460938 w 4409090"/>
              <a:gd name="connsiteY0" fmla="*/ 73572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1460938 w 4409090"/>
              <a:gd name="connsiteY4" fmla="*/ 73572 h 5181600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09090" h="5181600">
                <a:moveTo>
                  <a:pt x="3508972" y="39849"/>
                </a:moveTo>
                <a:lnTo>
                  <a:pt x="4409090" y="0"/>
                </a:lnTo>
                <a:lnTo>
                  <a:pt x="4409090" y="5181600"/>
                </a:lnTo>
                <a:lnTo>
                  <a:pt x="0" y="5181600"/>
                </a:lnTo>
                <a:cubicBezTo>
                  <a:pt x="1727137" y="4192670"/>
                  <a:pt x="3618894" y="2934327"/>
                  <a:pt x="3508972" y="39849"/>
                </a:cubicBezTo>
                <a:close/>
              </a:path>
            </a:pathLst>
          </a:custGeom>
          <a:solidFill>
            <a:srgbClr val="96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3" name="Bildobjekt 12">
            <a:extLst>
              <a:ext uri="{FF2B5EF4-FFF2-40B4-BE49-F238E27FC236}">
                <a16:creationId xmlns:a16="http://schemas.microsoft.com/office/drawing/2014/main" id="{08B8FF27-DF5F-AA3D-86DA-402B5D2744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7489" y="445445"/>
            <a:ext cx="1579494" cy="2086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72254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DFA52FE-A422-4DCE-8231-511547E27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b="1" dirty="0">
                <a:latin typeface="Century Gothic" panose="020B0502020202020204" pitchFamily="34" charset="0"/>
                <a:cs typeface="Arial" panose="020B0604020202020204" pitchFamily="34" charset="0"/>
              </a:rPr>
              <a:t>Våra</a:t>
            </a:r>
            <a:r>
              <a:rPr lang="sv-SE" b="1" dirty="0">
                <a:latin typeface="Arial" panose="020B0604020202020204" pitchFamily="34" charset="0"/>
                <a:cs typeface="Arial" panose="020B0604020202020204" pitchFamily="34" charset="0"/>
              </a:rPr>
              <a:t> utmaningar i </a:t>
            </a:r>
            <a:br>
              <a:rPr lang="sv-SE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-SE" b="1" dirty="0">
                <a:latin typeface="Arial" panose="020B0604020202020204" pitchFamily="34" charset="0"/>
                <a:cs typeface="Arial" panose="020B0604020202020204" pitchFamily="34" charset="0"/>
              </a:rPr>
              <a:t>Falköpings FK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F155DFC-274E-4355-B3E8-97BDD50642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4733925" cy="4022722"/>
          </a:xfrm>
        </p:spPr>
        <p:txBody>
          <a:bodyPr>
            <a:normAutofit/>
          </a:bodyPr>
          <a:lstStyle/>
          <a:p>
            <a:r>
              <a:rPr lang="sv-SE" sz="2400" dirty="0">
                <a:latin typeface="Century Gothic" panose="020B0502020202020204" pitchFamily="34" charset="0"/>
                <a:cs typeface="Arial" panose="020B0604020202020204" pitchFamily="34" charset="0"/>
              </a:rPr>
              <a:t>Fortsätta utveckla Falevi till att bli en plats där våra ungdomar kan växa, utvecklas och ha kul.</a:t>
            </a:r>
          </a:p>
          <a:p>
            <a:r>
              <a:rPr lang="sv-SE" sz="2400" dirty="0">
                <a:latin typeface="Century Gothic" panose="020B0502020202020204" pitchFamily="34" charset="0"/>
                <a:cs typeface="Arial" panose="020B0604020202020204" pitchFamily="34" charset="0"/>
              </a:rPr>
              <a:t>Utöka Falevi så alla ungdomar får plats.</a:t>
            </a:r>
          </a:p>
        </p:txBody>
      </p:sp>
      <p:cxnSp>
        <p:nvCxnSpPr>
          <p:cNvPr id="6" name="Rak 5">
            <a:extLst>
              <a:ext uri="{FF2B5EF4-FFF2-40B4-BE49-F238E27FC236}">
                <a16:creationId xmlns:a16="http://schemas.microsoft.com/office/drawing/2014/main" id="{F1A93B3A-FD73-9B42-B6A2-70FB6BE1A261}"/>
              </a:ext>
            </a:extLst>
          </p:cNvPr>
          <p:cNvCxnSpPr>
            <a:cxnSpLocks/>
          </p:cNvCxnSpPr>
          <p:nvPr/>
        </p:nvCxnSpPr>
        <p:spPr>
          <a:xfrm>
            <a:off x="629391" y="6080166"/>
            <a:ext cx="10913423" cy="0"/>
          </a:xfrm>
          <a:prstGeom prst="line">
            <a:avLst/>
          </a:prstGeom>
          <a:ln w="127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ruta 6">
            <a:extLst>
              <a:ext uri="{FF2B5EF4-FFF2-40B4-BE49-F238E27FC236}">
                <a16:creationId xmlns:a16="http://schemas.microsoft.com/office/drawing/2014/main" id="{70703D71-2374-4F41-AA55-251FA008E0CB}"/>
              </a:ext>
            </a:extLst>
          </p:cNvPr>
          <p:cNvSpPr txBox="1"/>
          <p:nvPr/>
        </p:nvSpPr>
        <p:spPr>
          <a:xfrm>
            <a:off x="534391" y="6103919"/>
            <a:ext cx="38001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1200" b="1" dirty="0">
                <a:solidFill>
                  <a:prstClr val="black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Falköpings FK</a:t>
            </a:r>
            <a:endParaRPr kumimoji="0" lang="sv-SE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185AA2DE-B9FC-DD44-8445-FEE5D7D990BD}"/>
              </a:ext>
            </a:extLst>
          </p:cNvPr>
          <p:cNvSpPr txBox="1"/>
          <p:nvPr/>
        </p:nvSpPr>
        <p:spPr>
          <a:xfrm>
            <a:off x="7849585" y="6103919"/>
            <a:ext cx="38001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cs typeface="Arial" panose="020B0604020202020204" pitchFamily="34" charset="0"/>
              </a:rPr>
              <a:t>2024</a:t>
            </a:r>
          </a:p>
        </p:txBody>
      </p:sp>
      <p:pic>
        <p:nvPicPr>
          <p:cNvPr id="9" name="Bildobjekt 8" descr="En bild som visar utomhus, gräs, fotboll, boll&#10;&#10;Automatiskt genererad beskrivning">
            <a:extLst>
              <a:ext uri="{FF2B5EF4-FFF2-40B4-BE49-F238E27FC236}">
                <a16:creationId xmlns:a16="http://schemas.microsoft.com/office/drawing/2014/main" id="{9720A290-7FEB-38AD-0D54-381B07CAF6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9768" y="1825625"/>
            <a:ext cx="5634032" cy="3756022"/>
          </a:xfrm>
          <a:prstGeom prst="rect">
            <a:avLst/>
          </a:prstGeom>
        </p:spPr>
      </p:pic>
      <p:pic>
        <p:nvPicPr>
          <p:cNvPr id="4" name="Bildobjekt 3">
            <a:extLst>
              <a:ext uri="{FF2B5EF4-FFF2-40B4-BE49-F238E27FC236}">
                <a16:creationId xmlns:a16="http://schemas.microsoft.com/office/drawing/2014/main" id="{765C945B-6A2B-EAE7-D033-F303EF62FB3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54285" y="124534"/>
            <a:ext cx="805133" cy="1063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996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72E3D04-BBCD-492C-877B-BBACB22909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5726"/>
            <a:ext cx="10515600" cy="1325563"/>
          </a:xfrm>
        </p:spPr>
        <p:txBody>
          <a:bodyPr/>
          <a:lstStyle/>
          <a:p>
            <a:pPr algn="ctr"/>
            <a:r>
              <a:rPr lang="sv-SE" b="1" dirty="0">
                <a:latin typeface="Century Gothic" panose="020B0502020202020204" pitchFamily="34" charset="0"/>
                <a:cs typeface="Arial" panose="020B0604020202020204" pitchFamily="34" charset="0"/>
              </a:rPr>
              <a:t>Presentation av styrelse &amp; personal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39D9021-B701-480D-9F9A-E4A1F15DDD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84339" y="1147077"/>
            <a:ext cx="1858911" cy="1039479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sv-SE" sz="800" dirty="0">
                <a:latin typeface="Century Gothic" panose="020B0502020202020204" pitchFamily="34" charset="0"/>
                <a:cs typeface="Arial" panose="020B0604020202020204" pitchFamily="34" charset="0"/>
              </a:rPr>
              <a:t>Andreas Brorsson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sv-SE" sz="800" dirty="0">
                <a:latin typeface="Century Gothic" panose="020B0502020202020204" pitchFamily="34" charset="0"/>
                <a:cs typeface="Arial" panose="020B0604020202020204" pitchFamily="34" charset="0"/>
              </a:rPr>
              <a:t>Roll: Ordförande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sv-SE" sz="800" dirty="0">
                <a:latin typeface="Century Gothic" panose="020B0502020202020204" pitchFamily="34" charset="0"/>
                <a:cs typeface="Arial" panose="020B0604020202020204" pitchFamily="34" charset="0"/>
              </a:rPr>
              <a:t>Tillträdde: 2020 (omvald årligen)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sv-SE" sz="800" dirty="0">
                <a:latin typeface="Century Gothic" panose="020B0502020202020204" pitchFamily="34" charset="0"/>
                <a:cs typeface="Arial" panose="020B0604020202020204" pitchFamily="34" charset="0"/>
              </a:rPr>
              <a:t>Övrigt: Lagledare för P2008</a:t>
            </a:r>
          </a:p>
          <a:p>
            <a:endParaRPr lang="sv-SE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" name="Rak 5">
            <a:extLst>
              <a:ext uri="{FF2B5EF4-FFF2-40B4-BE49-F238E27FC236}">
                <a16:creationId xmlns:a16="http://schemas.microsoft.com/office/drawing/2014/main" id="{D2A6A50D-94E6-ED4A-B4A5-C3A1D335DD08}"/>
              </a:ext>
            </a:extLst>
          </p:cNvPr>
          <p:cNvCxnSpPr>
            <a:cxnSpLocks/>
          </p:cNvCxnSpPr>
          <p:nvPr/>
        </p:nvCxnSpPr>
        <p:spPr>
          <a:xfrm>
            <a:off x="629391" y="6080166"/>
            <a:ext cx="10913423" cy="0"/>
          </a:xfrm>
          <a:prstGeom prst="line">
            <a:avLst/>
          </a:prstGeom>
          <a:ln w="127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ruta 6">
            <a:extLst>
              <a:ext uri="{FF2B5EF4-FFF2-40B4-BE49-F238E27FC236}">
                <a16:creationId xmlns:a16="http://schemas.microsoft.com/office/drawing/2014/main" id="{9A1F0A74-0653-1344-A870-F2C0CB04B9AD}"/>
              </a:ext>
            </a:extLst>
          </p:cNvPr>
          <p:cNvSpPr txBox="1"/>
          <p:nvPr/>
        </p:nvSpPr>
        <p:spPr>
          <a:xfrm>
            <a:off x="534391" y="6103919"/>
            <a:ext cx="38001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cs typeface="Arial" panose="020B0604020202020204" pitchFamily="34" charset="0"/>
              </a:rPr>
              <a:t>Falköpings FK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C054C882-2FB8-5944-8F1B-063C4D07D763}"/>
              </a:ext>
            </a:extLst>
          </p:cNvPr>
          <p:cNvSpPr txBox="1"/>
          <p:nvPr/>
        </p:nvSpPr>
        <p:spPr>
          <a:xfrm>
            <a:off x="7849585" y="6103919"/>
            <a:ext cx="38001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cs typeface="Arial" panose="020B0604020202020204" pitchFamily="34" charset="0"/>
              </a:rPr>
              <a:t>2025</a:t>
            </a:r>
          </a:p>
        </p:txBody>
      </p:sp>
      <p:pic>
        <p:nvPicPr>
          <p:cNvPr id="9" name="Bildobjekt 8" descr="En bild som visar text, person, person, röd&#10;&#10;Automatiskt genererad beskrivning">
            <a:extLst>
              <a:ext uri="{FF2B5EF4-FFF2-40B4-BE49-F238E27FC236}">
                <a16:creationId xmlns:a16="http://schemas.microsoft.com/office/drawing/2014/main" id="{3BF46CE7-B39B-5BFF-3CAB-6F701CB145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2582" y="1147077"/>
            <a:ext cx="1039478" cy="1039478"/>
          </a:xfrm>
          <a:prstGeom prst="rect">
            <a:avLst/>
          </a:prstGeom>
        </p:spPr>
      </p:pic>
      <p:pic>
        <p:nvPicPr>
          <p:cNvPr id="13" name="Bildobjekt 12" descr="En bild som visar text, inomhus&#10;&#10;Automatiskt genererad beskrivning">
            <a:extLst>
              <a:ext uri="{FF2B5EF4-FFF2-40B4-BE49-F238E27FC236}">
                <a16:creationId xmlns:a16="http://schemas.microsoft.com/office/drawing/2014/main" id="{08242297-7017-B864-2DF1-7CB9E16BAF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341" y="2324535"/>
            <a:ext cx="1043719" cy="1043719"/>
          </a:xfrm>
          <a:prstGeom prst="rect">
            <a:avLst/>
          </a:prstGeom>
        </p:spPr>
      </p:pic>
      <p:pic>
        <p:nvPicPr>
          <p:cNvPr id="15" name="Bildobjekt 14" descr="En bild som visar text, inomhus&#10;&#10;Automatiskt genererad beskrivning">
            <a:extLst>
              <a:ext uri="{FF2B5EF4-FFF2-40B4-BE49-F238E27FC236}">
                <a16:creationId xmlns:a16="http://schemas.microsoft.com/office/drawing/2014/main" id="{F210E727-D676-99FE-DB71-DB888F92A9F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2685" y="3518586"/>
            <a:ext cx="1049375" cy="1049375"/>
          </a:xfrm>
          <a:prstGeom prst="rect">
            <a:avLst/>
          </a:prstGeom>
        </p:spPr>
      </p:pic>
      <p:pic>
        <p:nvPicPr>
          <p:cNvPr id="17" name="Bildobjekt 16" descr="En bild som visar text, inomhus, person, person&#10;&#10;Automatiskt genererad beskrivning">
            <a:extLst>
              <a:ext uri="{FF2B5EF4-FFF2-40B4-BE49-F238E27FC236}">
                <a16:creationId xmlns:a16="http://schemas.microsoft.com/office/drawing/2014/main" id="{B8236C3C-AA72-7157-056B-22E3104EEA7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2583" y="4724797"/>
            <a:ext cx="1049376" cy="1049376"/>
          </a:xfrm>
          <a:prstGeom prst="rect">
            <a:avLst/>
          </a:prstGeom>
        </p:spPr>
      </p:pic>
      <p:pic>
        <p:nvPicPr>
          <p:cNvPr id="19" name="Bildobjekt 18" descr="En bild som visar vatten, himmel, person, utomhus&#10;&#10;Automatiskt genererad beskrivning">
            <a:extLst>
              <a:ext uri="{FF2B5EF4-FFF2-40B4-BE49-F238E27FC236}">
                <a16:creationId xmlns:a16="http://schemas.microsoft.com/office/drawing/2014/main" id="{3DE60C24-81FC-D162-BA8C-58197CA161A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003129" y="1158379"/>
            <a:ext cx="1039478" cy="1039478"/>
          </a:xfrm>
          <a:prstGeom prst="rect">
            <a:avLst/>
          </a:prstGeom>
        </p:spPr>
      </p:pic>
      <p:pic>
        <p:nvPicPr>
          <p:cNvPr id="21" name="Bildobjekt 20">
            <a:extLst>
              <a:ext uri="{FF2B5EF4-FFF2-40B4-BE49-F238E27FC236}">
                <a16:creationId xmlns:a16="http://schemas.microsoft.com/office/drawing/2014/main" id="{1319B712-62D4-4CDD-3987-A0712577AC1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779874" y="2321163"/>
            <a:ext cx="1039478" cy="1039478"/>
          </a:xfrm>
          <a:prstGeom prst="rect">
            <a:avLst/>
          </a:prstGeom>
        </p:spPr>
      </p:pic>
      <p:pic>
        <p:nvPicPr>
          <p:cNvPr id="25" name="Bildobjekt 24" descr="En bild som visar text, person&#10;&#10;Automatiskt genererad beskrivning">
            <a:extLst>
              <a:ext uri="{FF2B5EF4-FFF2-40B4-BE49-F238E27FC236}">
                <a16:creationId xmlns:a16="http://schemas.microsoft.com/office/drawing/2014/main" id="{E52A225E-D198-391F-E5B2-4A5833F7FA6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993230" y="4724797"/>
            <a:ext cx="1039478" cy="1039478"/>
          </a:xfrm>
          <a:prstGeom prst="rect">
            <a:avLst/>
          </a:prstGeom>
        </p:spPr>
      </p:pic>
      <p:sp>
        <p:nvSpPr>
          <p:cNvPr id="32" name="Platshållare för innehåll 2">
            <a:extLst>
              <a:ext uri="{FF2B5EF4-FFF2-40B4-BE49-F238E27FC236}">
                <a16:creationId xmlns:a16="http://schemas.microsoft.com/office/drawing/2014/main" id="{AB292C31-FE7E-8405-5B22-49346BE4BF67}"/>
              </a:ext>
            </a:extLst>
          </p:cNvPr>
          <p:cNvSpPr txBox="1">
            <a:spLocks/>
          </p:cNvSpPr>
          <p:nvPr/>
        </p:nvSpPr>
        <p:spPr>
          <a:xfrm>
            <a:off x="1284338" y="2328775"/>
            <a:ext cx="1858911" cy="1039479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sv-SE" sz="1200" dirty="0">
                <a:latin typeface="Century Gothic" panose="020B0502020202020204" pitchFamily="34" charset="0"/>
                <a:cs typeface="Arial" panose="020B0604020202020204" pitchFamily="34" charset="0"/>
              </a:rPr>
              <a:t>Thomas Qvist</a:t>
            </a:r>
          </a:p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sv-SE" sz="1200" dirty="0">
                <a:latin typeface="Century Gothic" panose="020B0502020202020204" pitchFamily="34" charset="0"/>
                <a:cs typeface="Arial" panose="020B0604020202020204" pitchFamily="34" charset="0"/>
              </a:rPr>
              <a:t>Roll: Sekreterare</a:t>
            </a:r>
          </a:p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sv-SE" sz="1200" dirty="0">
                <a:latin typeface="Century Gothic" panose="020B0502020202020204" pitchFamily="34" charset="0"/>
                <a:cs typeface="Arial" panose="020B0604020202020204" pitchFamily="34" charset="0"/>
              </a:rPr>
              <a:t>I styrelsen sedan:</a:t>
            </a:r>
          </a:p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sv-SE" sz="1200" dirty="0">
                <a:latin typeface="Century Gothic" panose="020B0502020202020204" pitchFamily="34" charset="0"/>
                <a:cs typeface="Arial" panose="020B0604020202020204" pitchFamily="34" charset="0"/>
              </a:rPr>
              <a:t>Övrigt: Speaker seniormatcher</a:t>
            </a:r>
          </a:p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Platshållare för innehåll 2">
            <a:extLst>
              <a:ext uri="{FF2B5EF4-FFF2-40B4-BE49-F238E27FC236}">
                <a16:creationId xmlns:a16="http://schemas.microsoft.com/office/drawing/2014/main" id="{D6AE744F-BA44-02C2-A5B8-69B1E1CA1F6A}"/>
              </a:ext>
            </a:extLst>
          </p:cNvPr>
          <p:cNvSpPr txBox="1">
            <a:spLocks/>
          </p:cNvSpPr>
          <p:nvPr/>
        </p:nvSpPr>
        <p:spPr>
          <a:xfrm>
            <a:off x="1274812" y="3528482"/>
            <a:ext cx="1858911" cy="10394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sv-SE" sz="800" dirty="0">
                <a:latin typeface="Century Gothic" panose="020B0502020202020204" pitchFamily="34" charset="0"/>
                <a:cs typeface="Arial" panose="020B0604020202020204" pitchFamily="34" charset="0"/>
              </a:rPr>
              <a:t>Edvin Trygg</a:t>
            </a:r>
          </a:p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sv-SE" sz="800" dirty="0">
                <a:latin typeface="Century Gothic" panose="020B0502020202020204" pitchFamily="34" charset="0"/>
                <a:cs typeface="Arial" panose="020B0604020202020204" pitchFamily="34" charset="0"/>
              </a:rPr>
              <a:t>Roll: Kassör</a:t>
            </a:r>
          </a:p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sv-SE" sz="800" dirty="0">
                <a:latin typeface="Century Gothic" panose="020B0502020202020204" pitchFamily="34" charset="0"/>
                <a:cs typeface="Arial" panose="020B0604020202020204" pitchFamily="34" charset="0"/>
              </a:rPr>
              <a:t>I styrelsen sedan:</a:t>
            </a:r>
          </a:p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sv-SE" sz="800" dirty="0">
                <a:latin typeface="Century Gothic" panose="020B0502020202020204" pitchFamily="34" charset="0"/>
                <a:cs typeface="Arial" panose="020B0604020202020204" pitchFamily="34" charset="0"/>
              </a:rPr>
              <a:t>Övrigt: Ekonomigruppen</a:t>
            </a:r>
            <a:endParaRPr lang="sv-SE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Platshållare för innehåll 2">
            <a:extLst>
              <a:ext uri="{FF2B5EF4-FFF2-40B4-BE49-F238E27FC236}">
                <a16:creationId xmlns:a16="http://schemas.microsoft.com/office/drawing/2014/main" id="{265B5C13-E057-D664-D4EA-74844493AB6E}"/>
              </a:ext>
            </a:extLst>
          </p:cNvPr>
          <p:cNvSpPr txBox="1">
            <a:spLocks/>
          </p:cNvSpPr>
          <p:nvPr/>
        </p:nvSpPr>
        <p:spPr>
          <a:xfrm>
            <a:off x="1274812" y="4699776"/>
            <a:ext cx="1858911" cy="1039479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sv-SE" sz="1200" dirty="0">
                <a:latin typeface="Century Gothic" panose="020B0502020202020204" pitchFamily="34" charset="0"/>
                <a:cs typeface="Arial" panose="020B0604020202020204" pitchFamily="34" charset="0"/>
              </a:rPr>
              <a:t>Håkan ”Trassel” Andersson</a:t>
            </a:r>
          </a:p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sv-SE" sz="1200" dirty="0">
                <a:latin typeface="Century Gothic" panose="020B0502020202020204" pitchFamily="34" charset="0"/>
                <a:cs typeface="Arial" panose="020B0604020202020204" pitchFamily="34" charset="0"/>
              </a:rPr>
              <a:t>Roll: Ledamot</a:t>
            </a:r>
          </a:p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sv-SE" sz="1200" dirty="0">
                <a:latin typeface="Century Gothic" panose="020B0502020202020204" pitchFamily="34" charset="0"/>
                <a:cs typeface="Arial" panose="020B0604020202020204" pitchFamily="34" charset="0"/>
              </a:rPr>
              <a:t>I styrelsen sedan:</a:t>
            </a:r>
          </a:p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sv-SE" sz="1200" dirty="0">
                <a:latin typeface="Century Gothic" panose="020B0502020202020204" pitchFamily="34" charset="0"/>
                <a:cs typeface="Arial" panose="020B0604020202020204" pitchFamily="34" charset="0"/>
              </a:rPr>
              <a:t>Övrigt: Ungdomssektion, falevigruppen, gamla FFKare</a:t>
            </a:r>
          </a:p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Platshållare för innehåll 2">
            <a:extLst>
              <a:ext uri="{FF2B5EF4-FFF2-40B4-BE49-F238E27FC236}">
                <a16:creationId xmlns:a16="http://schemas.microsoft.com/office/drawing/2014/main" id="{1B32E5DD-D547-904C-B789-F27EF1D54CF5}"/>
              </a:ext>
            </a:extLst>
          </p:cNvPr>
          <p:cNvSpPr txBox="1">
            <a:spLocks/>
          </p:cNvSpPr>
          <p:nvPr/>
        </p:nvSpPr>
        <p:spPr>
          <a:xfrm>
            <a:off x="4045361" y="1158378"/>
            <a:ext cx="1858911" cy="1039479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sv-SE" sz="1200" dirty="0">
                <a:latin typeface="Century Gothic" panose="020B0502020202020204" pitchFamily="34" charset="0"/>
                <a:cs typeface="Arial" panose="020B0604020202020204" pitchFamily="34" charset="0"/>
              </a:rPr>
              <a:t>Andreas ”Wille” Wilhelmsson</a:t>
            </a:r>
          </a:p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sv-SE" sz="1200" dirty="0">
                <a:latin typeface="Century Gothic" panose="020B0502020202020204" pitchFamily="34" charset="0"/>
                <a:cs typeface="Arial" panose="020B0604020202020204" pitchFamily="34" charset="0"/>
              </a:rPr>
              <a:t>Roll: Ledamot</a:t>
            </a:r>
          </a:p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sv-SE" sz="1200" dirty="0">
                <a:latin typeface="Century Gothic" panose="020B0502020202020204" pitchFamily="34" charset="0"/>
                <a:cs typeface="Arial" panose="020B0604020202020204" pitchFamily="34" charset="0"/>
              </a:rPr>
              <a:t>I styrelsen sedan: 2020</a:t>
            </a:r>
          </a:p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sv-SE" sz="1200" dirty="0">
                <a:latin typeface="Century Gothic" panose="020B0502020202020204" pitchFamily="34" charset="0"/>
                <a:cs typeface="Arial" panose="020B0604020202020204" pitchFamily="34" charset="0"/>
              </a:rPr>
              <a:t>Övrigt: Ungdomssektion, ledare P2010, webmaster</a:t>
            </a:r>
          </a:p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Platshållare för innehåll 2">
            <a:extLst>
              <a:ext uri="{FF2B5EF4-FFF2-40B4-BE49-F238E27FC236}">
                <a16:creationId xmlns:a16="http://schemas.microsoft.com/office/drawing/2014/main" id="{E0338678-55C9-F7EF-45F3-E8278F9B547A}"/>
              </a:ext>
            </a:extLst>
          </p:cNvPr>
          <p:cNvSpPr txBox="1">
            <a:spLocks/>
          </p:cNvSpPr>
          <p:nvPr/>
        </p:nvSpPr>
        <p:spPr>
          <a:xfrm>
            <a:off x="4045361" y="2328775"/>
            <a:ext cx="1858911" cy="10394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sv-SE" sz="800" dirty="0">
                <a:latin typeface="Century Gothic" panose="020B0502020202020204" pitchFamily="34" charset="0"/>
                <a:cs typeface="Arial" panose="020B0604020202020204" pitchFamily="34" charset="0"/>
              </a:rPr>
              <a:t>Maria Wilsson</a:t>
            </a:r>
          </a:p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sv-SE" sz="800" dirty="0">
                <a:latin typeface="Century Gothic" panose="020B0502020202020204" pitchFamily="34" charset="0"/>
                <a:cs typeface="Arial" panose="020B0604020202020204" pitchFamily="34" charset="0"/>
              </a:rPr>
              <a:t>Roll: Ledamot</a:t>
            </a:r>
          </a:p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sv-SE" sz="800" dirty="0">
                <a:latin typeface="Century Gothic" panose="020B0502020202020204" pitchFamily="34" charset="0"/>
                <a:cs typeface="Arial" panose="020B0604020202020204" pitchFamily="34" charset="0"/>
              </a:rPr>
              <a:t>I styrelsen sedan: 2022</a:t>
            </a:r>
          </a:p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sv-SE" sz="800" dirty="0">
                <a:latin typeface="Century Gothic" panose="020B0502020202020204" pitchFamily="34" charset="0"/>
                <a:cs typeface="Arial" panose="020B0604020202020204" pitchFamily="34" charset="0"/>
              </a:rPr>
              <a:t>Övrigt: Ekonomigruppen</a:t>
            </a:r>
          </a:p>
          <a:p>
            <a:endParaRPr lang="sv-SE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Platshållare för innehåll 2">
            <a:extLst>
              <a:ext uri="{FF2B5EF4-FFF2-40B4-BE49-F238E27FC236}">
                <a16:creationId xmlns:a16="http://schemas.microsoft.com/office/drawing/2014/main" id="{E457270E-EDB5-7731-D251-942A2F85DE2F}"/>
              </a:ext>
            </a:extLst>
          </p:cNvPr>
          <p:cNvSpPr txBox="1">
            <a:spLocks/>
          </p:cNvSpPr>
          <p:nvPr/>
        </p:nvSpPr>
        <p:spPr>
          <a:xfrm>
            <a:off x="4045361" y="3518587"/>
            <a:ext cx="1858911" cy="1039479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sv-SE" sz="1200" dirty="0">
                <a:latin typeface="Century Gothic" panose="020B0502020202020204" pitchFamily="34" charset="0"/>
                <a:cs typeface="Arial" panose="020B0604020202020204" pitchFamily="34" charset="0"/>
              </a:rPr>
              <a:t>Jonas ”Lunkan” Lundqvist</a:t>
            </a:r>
          </a:p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sv-SE" sz="1200" dirty="0">
                <a:latin typeface="Century Gothic" panose="020B0502020202020204" pitchFamily="34" charset="0"/>
                <a:cs typeface="Arial" panose="020B0604020202020204" pitchFamily="34" charset="0"/>
              </a:rPr>
              <a:t>Roll: Ledamot</a:t>
            </a:r>
          </a:p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sv-SE" sz="1200" dirty="0">
                <a:latin typeface="Century Gothic" panose="020B0502020202020204" pitchFamily="34" charset="0"/>
                <a:cs typeface="Arial" panose="020B0604020202020204" pitchFamily="34" charset="0"/>
              </a:rPr>
              <a:t>I styrelsen sedan:</a:t>
            </a:r>
          </a:p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sv-SE" sz="1200" dirty="0">
                <a:latin typeface="Century Gothic" panose="020B0502020202020204" pitchFamily="34" charset="0"/>
                <a:cs typeface="Arial" panose="020B0604020202020204" pitchFamily="34" charset="0"/>
              </a:rPr>
              <a:t>Övrigt: Fotbollssektion, matchvärd seniormatcher</a:t>
            </a:r>
          </a:p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Platshållare för innehåll 2">
            <a:extLst>
              <a:ext uri="{FF2B5EF4-FFF2-40B4-BE49-F238E27FC236}">
                <a16:creationId xmlns:a16="http://schemas.microsoft.com/office/drawing/2014/main" id="{DFFD23AD-2119-8DCC-2ECC-F08F5AEB9C6A}"/>
              </a:ext>
            </a:extLst>
          </p:cNvPr>
          <p:cNvSpPr txBox="1">
            <a:spLocks/>
          </p:cNvSpPr>
          <p:nvPr/>
        </p:nvSpPr>
        <p:spPr>
          <a:xfrm>
            <a:off x="4032708" y="4708399"/>
            <a:ext cx="1858911" cy="1039479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sv-SE" sz="1200" dirty="0">
                <a:latin typeface="Century Gothic" panose="020B0502020202020204" pitchFamily="34" charset="0"/>
                <a:cs typeface="Arial" panose="020B0604020202020204" pitchFamily="34" charset="0"/>
              </a:rPr>
              <a:t>Alexander ”Julle” Sjöstrand</a:t>
            </a:r>
          </a:p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sv-SE" sz="1200" dirty="0">
                <a:latin typeface="Century Gothic" panose="020B0502020202020204" pitchFamily="34" charset="0"/>
                <a:cs typeface="Arial" panose="020B0604020202020204" pitchFamily="34" charset="0"/>
              </a:rPr>
              <a:t>Roll: Ledamot</a:t>
            </a:r>
          </a:p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sv-SE" sz="1200" dirty="0">
                <a:latin typeface="Century Gothic" panose="020B0502020202020204" pitchFamily="34" charset="0"/>
                <a:cs typeface="Arial" panose="020B0604020202020204" pitchFamily="34" charset="0"/>
              </a:rPr>
              <a:t>I styrelsen sedan:</a:t>
            </a:r>
          </a:p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sv-SE" sz="1200" dirty="0">
                <a:latin typeface="Century Gothic" panose="020B0502020202020204" pitchFamily="34" charset="0"/>
                <a:cs typeface="Arial" panose="020B0604020202020204" pitchFamily="34" charset="0"/>
              </a:rPr>
              <a:t>Övrigt: Fotbollssektion, ledare FP2016</a:t>
            </a:r>
          </a:p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Platshållare för innehåll 2">
            <a:extLst>
              <a:ext uri="{FF2B5EF4-FFF2-40B4-BE49-F238E27FC236}">
                <a16:creationId xmlns:a16="http://schemas.microsoft.com/office/drawing/2014/main" id="{917695EC-A869-2484-7E9D-CE5528F7796B}"/>
              </a:ext>
            </a:extLst>
          </p:cNvPr>
          <p:cNvSpPr txBox="1">
            <a:spLocks/>
          </p:cNvSpPr>
          <p:nvPr/>
        </p:nvSpPr>
        <p:spPr>
          <a:xfrm>
            <a:off x="7044508" y="1115832"/>
            <a:ext cx="1858911" cy="1039479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sv-SE" sz="1200" dirty="0">
                <a:latin typeface="Century Gothic" panose="020B0502020202020204" pitchFamily="34" charset="0"/>
                <a:cs typeface="Arial" panose="020B0604020202020204" pitchFamily="34" charset="0"/>
              </a:rPr>
              <a:t>Jakob Edoff</a:t>
            </a:r>
          </a:p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sv-SE" sz="1200" dirty="0">
                <a:latin typeface="Century Gothic" panose="020B0502020202020204" pitchFamily="34" charset="0"/>
                <a:cs typeface="Arial" panose="020B0604020202020204" pitchFamily="34" charset="0"/>
              </a:rPr>
              <a:t>Roll: Ledamot</a:t>
            </a:r>
          </a:p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sv-SE" sz="1200" dirty="0">
                <a:latin typeface="Century Gothic" panose="020B0502020202020204" pitchFamily="34" charset="0"/>
                <a:cs typeface="Arial" panose="020B0604020202020204" pitchFamily="34" charset="0"/>
              </a:rPr>
              <a:t>I styrelsen sedan: 2022</a:t>
            </a:r>
          </a:p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sv-SE" sz="1200" dirty="0">
                <a:latin typeface="Century Gothic" panose="020B0502020202020204" pitchFamily="34" charset="0"/>
                <a:cs typeface="Arial" panose="020B0604020202020204" pitchFamily="34" charset="0"/>
              </a:rPr>
              <a:t>Övrigt: Fotbollssektion, Ledare FP2016</a:t>
            </a:r>
          </a:p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2" name="Bildobjekt 41">
            <a:extLst>
              <a:ext uri="{FF2B5EF4-FFF2-40B4-BE49-F238E27FC236}">
                <a16:creationId xmlns:a16="http://schemas.microsoft.com/office/drawing/2014/main" id="{14B70BBA-B6B6-B5CE-FF86-C7C96142BED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003125" y="2324535"/>
            <a:ext cx="1039478" cy="1039478"/>
          </a:xfrm>
          <a:prstGeom prst="rect">
            <a:avLst/>
          </a:prstGeom>
        </p:spPr>
      </p:pic>
      <p:pic>
        <p:nvPicPr>
          <p:cNvPr id="43" name="Bildobjekt 42">
            <a:extLst>
              <a:ext uri="{FF2B5EF4-FFF2-40B4-BE49-F238E27FC236}">
                <a16:creationId xmlns:a16="http://schemas.microsoft.com/office/drawing/2014/main" id="{84E54962-9182-55DA-AE15-9CCD6154BC9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779874" y="1154173"/>
            <a:ext cx="1039478" cy="1039478"/>
          </a:xfrm>
          <a:prstGeom prst="rect">
            <a:avLst/>
          </a:prstGeom>
        </p:spPr>
      </p:pic>
      <p:sp>
        <p:nvSpPr>
          <p:cNvPr id="47" name="Platshållare för innehåll 2">
            <a:extLst>
              <a:ext uri="{FF2B5EF4-FFF2-40B4-BE49-F238E27FC236}">
                <a16:creationId xmlns:a16="http://schemas.microsoft.com/office/drawing/2014/main" id="{E62116C6-0689-0D35-7710-D56A4E986D4E}"/>
              </a:ext>
            </a:extLst>
          </p:cNvPr>
          <p:cNvSpPr txBox="1">
            <a:spLocks/>
          </p:cNvSpPr>
          <p:nvPr/>
        </p:nvSpPr>
        <p:spPr>
          <a:xfrm>
            <a:off x="9816529" y="1147077"/>
            <a:ext cx="1451792" cy="10394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sv-SE" sz="800" dirty="0">
                <a:latin typeface="Century Gothic" panose="020B0502020202020204" pitchFamily="34" charset="0"/>
                <a:cs typeface="Arial" panose="020B0604020202020204" pitchFamily="34" charset="0"/>
              </a:rPr>
              <a:t>Håkan Ström</a:t>
            </a:r>
          </a:p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sv-SE" sz="800" dirty="0">
                <a:latin typeface="Century Gothic" panose="020B0502020202020204" pitchFamily="34" charset="0"/>
                <a:cs typeface="Arial" panose="020B0604020202020204" pitchFamily="34" charset="0"/>
              </a:rPr>
              <a:t>Roll: Revisor</a:t>
            </a:r>
          </a:p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sv-SE" sz="800" dirty="0">
                <a:latin typeface="Century Gothic" panose="020B0502020202020204" pitchFamily="34" charset="0"/>
                <a:cs typeface="Arial" panose="020B0604020202020204" pitchFamily="34" charset="0"/>
              </a:rPr>
              <a:t>I styrelsen sedan:</a:t>
            </a:r>
          </a:p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sv-SE" sz="800" dirty="0">
                <a:latin typeface="Century Gothic" panose="020B0502020202020204" pitchFamily="34" charset="0"/>
                <a:cs typeface="Arial" panose="020B0604020202020204" pitchFamily="34" charset="0"/>
              </a:rPr>
              <a:t>Övrigt:</a:t>
            </a:r>
          </a:p>
          <a:p>
            <a:endParaRPr lang="sv-SE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Platshållare för innehåll 2">
            <a:extLst>
              <a:ext uri="{FF2B5EF4-FFF2-40B4-BE49-F238E27FC236}">
                <a16:creationId xmlns:a16="http://schemas.microsoft.com/office/drawing/2014/main" id="{07723FD0-D9B6-7C80-4F4A-DB9CC53D2F77}"/>
              </a:ext>
            </a:extLst>
          </p:cNvPr>
          <p:cNvSpPr txBox="1">
            <a:spLocks/>
          </p:cNvSpPr>
          <p:nvPr/>
        </p:nvSpPr>
        <p:spPr>
          <a:xfrm>
            <a:off x="9819351" y="2319970"/>
            <a:ext cx="1858911" cy="10394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sv-SE" sz="800" dirty="0">
                <a:latin typeface="Century Gothic" panose="020B0502020202020204" pitchFamily="34" charset="0"/>
                <a:cs typeface="Arial" panose="020B0604020202020204" pitchFamily="34" charset="0"/>
              </a:rPr>
              <a:t>Carl Svensson</a:t>
            </a:r>
          </a:p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sv-SE" sz="800" dirty="0">
                <a:latin typeface="Century Gothic" panose="020B0502020202020204" pitchFamily="34" charset="0"/>
                <a:cs typeface="Arial" panose="020B0604020202020204" pitchFamily="34" charset="0"/>
              </a:rPr>
              <a:t>Roll: Revisor</a:t>
            </a:r>
          </a:p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sv-SE" sz="800" dirty="0">
                <a:latin typeface="Century Gothic" panose="020B0502020202020204" pitchFamily="34" charset="0"/>
                <a:cs typeface="Arial" panose="020B0604020202020204" pitchFamily="34" charset="0"/>
              </a:rPr>
              <a:t>I styrelsen sedan:</a:t>
            </a:r>
          </a:p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sv-SE" sz="800" dirty="0">
                <a:latin typeface="Century Gothic" panose="020B0502020202020204" pitchFamily="34" charset="0"/>
                <a:cs typeface="Arial" panose="020B0604020202020204" pitchFamily="34" charset="0"/>
              </a:rPr>
              <a:t>Övrigt:</a:t>
            </a:r>
          </a:p>
          <a:p>
            <a:endParaRPr lang="sv-SE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Platshållare för innehåll 2">
            <a:extLst>
              <a:ext uri="{FF2B5EF4-FFF2-40B4-BE49-F238E27FC236}">
                <a16:creationId xmlns:a16="http://schemas.microsoft.com/office/drawing/2014/main" id="{1801188F-02A8-4F81-B7D1-AC479FCE48E6}"/>
              </a:ext>
            </a:extLst>
          </p:cNvPr>
          <p:cNvSpPr txBox="1">
            <a:spLocks/>
          </p:cNvSpPr>
          <p:nvPr/>
        </p:nvSpPr>
        <p:spPr>
          <a:xfrm>
            <a:off x="9819352" y="4701495"/>
            <a:ext cx="1858911" cy="10394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sv-SE" sz="800" dirty="0">
                <a:latin typeface="Century Gothic" panose="020B0502020202020204" pitchFamily="34" charset="0"/>
                <a:cs typeface="Arial" panose="020B0604020202020204" pitchFamily="34" charset="0"/>
              </a:rPr>
              <a:t>Johannes Andersson</a:t>
            </a:r>
          </a:p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sv-SE" sz="800" dirty="0">
                <a:latin typeface="Century Gothic" panose="020B0502020202020204" pitchFamily="34" charset="0"/>
                <a:cs typeface="Arial" panose="020B0604020202020204" pitchFamily="34" charset="0"/>
              </a:rPr>
              <a:t>Roll: Kanslist</a:t>
            </a:r>
          </a:p>
          <a:p>
            <a:pPr marL="0" indent="0">
              <a:buNone/>
            </a:pPr>
            <a:endParaRPr lang="sv-SE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0" name="Bildobjekt 49">
            <a:extLst>
              <a:ext uri="{FF2B5EF4-FFF2-40B4-BE49-F238E27FC236}">
                <a16:creationId xmlns:a16="http://schemas.microsoft.com/office/drawing/2014/main" id="{41FA9A83-031C-716E-B23C-4E891625E30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777051" y="3523847"/>
            <a:ext cx="1039478" cy="1039478"/>
          </a:xfrm>
          <a:prstGeom prst="rect">
            <a:avLst/>
          </a:prstGeom>
        </p:spPr>
      </p:pic>
      <p:sp>
        <p:nvSpPr>
          <p:cNvPr id="51" name="Platshållare för innehåll 2">
            <a:extLst>
              <a:ext uri="{FF2B5EF4-FFF2-40B4-BE49-F238E27FC236}">
                <a16:creationId xmlns:a16="http://schemas.microsoft.com/office/drawing/2014/main" id="{DB204C48-8F01-A7F4-7F39-A5CC5743E5E7}"/>
              </a:ext>
            </a:extLst>
          </p:cNvPr>
          <p:cNvSpPr txBox="1">
            <a:spLocks/>
          </p:cNvSpPr>
          <p:nvPr/>
        </p:nvSpPr>
        <p:spPr>
          <a:xfrm>
            <a:off x="9838330" y="3533488"/>
            <a:ext cx="1858911" cy="10394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sv-SE" sz="800" dirty="0">
                <a:latin typeface="Century Gothic" panose="020B0502020202020204" pitchFamily="34" charset="0"/>
                <a:cs typeface="Arial" panose="020B0604020202020204" pitchFamily="34" charset="0"/>
              </a:rPr>
              <a:t>Maria Lindström</a:t>
            </a:r>
          </a:p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sv-SE" sz="800" dirty="0">
                <a:latin typeface="Century Gothic" panose="020B0502020202020204" pitchFamily="34" charset="0"/>
                <a:cs typeface="Arial" panose="020B0604020202020204" pitchFamily="34" charset="0"/>
              </a:rPr>
              <a:t>Roll: Revisorssuppleant</a:t>
            </a:r>
          </a:p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sv-SE" sz="800" dirty="0">
                <a:latin typeface="Century Gothic" panose="020B0502020202020204" pitchFamily="34" charset="0"/>
                <a:cs typeface="Arial" panose="020B0604020202020204" pitchFamily="34" charset="0"/>
              </a:rPr>
              <a:t>I styrelsen sedan:</a:t>
            </a:r>
          </a:p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sv-SE" sz="800" dirty="0">
                <a:latin typeface="Century Gothic" panose="020B0502020202020204" pitchFamily="34" charset="0"/>
                <a:cs typeface="Arial" panose="020B0604020202020204" pitchFamily="34" charset="0"/>
              </a:rPr>
              <a:t>Övrigt:</a:t>
            </a:r>
          </a:p>
          <a:p>
            <a:endParaRPr lang="sv-SE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Bildobjekt 4" descr="En bild som visar klädsel, Människoansikte, person, text&#10;&#10;Automatiskt genererad beskrivning">
            <a:extLst>
              <a:ext uri="{FF2B5EF4-FFF2-40B4-BE49-F238E27FC236}">
                <a16:creationId xmlns:a16="http://schemas.microsoft.com/office/drawing/2014/main" id="{5F23254D-041A-9307-A05D-C3C89B07FB00}"/>
              </a:ext>
            </a:extLst>
          </p:cNvPr>
          <p:cNvPicPr>
            <a:picLocks noChangeAspect="1"/>
          </p:cNvPicPr>
          <p:nvPr/>
        </p:nvPicPr>
        <p:blipFill rotWithShape="1">
          <a:blip r:embed="rId10"/>
          <a:srcRect l="18683" t="10098" r="18924" b="42477"/>
          <a:stretch/>
        </p:blipFill>
        <p:spPr>
          <a:xfrm>
            <a:off x="5961178" y="2319441"/>
            <a:ext cx="1039478" cy="1053484"/>
          </a:xfrm>
          <a:prstGeom prst="rect">
            <a:avLst/>
          </a:prstGeom>
        </p:spPr>
      </p:pic>
      <p:sp>
        <p:nvSpPr>
          <p:cNvPr id="10" name="Platshållare för innehåll 2">
            <a:extLst>
              <a:ext uri="{FF2B5EF4-FFF2-40B4-BE49-F238E27FC236}">
                <a16:creationId xmlns:a16="http://schemas.microsoft.com/office/drawing/2014/main" id="{1DEE0322-B8AB-0F77-7FD8-44C07A16CE99}"/>
              </a:ext>
            </a:extLst>
          </p:cNvPr>
          <p:cNvSpPr txBox="1">
            <a:spLocks/>
          </p:cNvSpPr>
          <p:nvPr/>
        </p:nvSpPr>
        <p:spPr>
          <a:xfrm>
            <a:off x="7000656" y="2319324"/>
            <a:ext cx="1549268" cy="10394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sv-SE" sz="800" dirty="0">
                <a:latin typeface="Century Gothic" panose="020B0502020202020204" pitchFamily="34" charset="0"/>
                <a:cs typeface="Arial" panose="020B0604020202020204" pitchFamily="34" charset="0"/>
              </a:rPr>
              <a:t>Pär Westerlund</a:t>
            </a:r>
          </a:p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sv-SE" sz="800" dirty="0">
                <a:latin typeface="Century Gothic" panose="020B0502020202020204" pitchFamily="34" charset="0"/>
                <a:cs typeface="Arial" panose="020B0604020202020204" pitchFamily="34" charset="0"/>
              </a:rPr>
              <a:t>Roll: Suppleant</a:t>
            </a:r>
          </a:p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sv-SE" sz="800" dirty="0">
                <a:latin typeface="Century Gothic" panose="020B0502020202020204" pitchFamily="34" charset="0"/>
                <a:cs typeface="Arial" panose="020B0604020202020204" pitchFamily="34" charset="0"/>
              </a:rPr>
              <a:t>I styrelsen sedan: 2024</a:t>
            </a:r>
          </a:p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sv-SE" sz="800" dirty="0">
                <a:latin typeface="Century Gothic" panose="020B0502020202020204" pitchFamily="34" charset="0"/>
                <a:cs typeface="Arial" panose="020B0604020202020204" pitchFamily="34" charset="0"/>
              </a:rPr>
              <a:t>Övrigt:</a:t>
            </a:r>
          </a:p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endParaRPr lang="sv-SE" sz="800" dirty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endParaRPr lang="sv-SE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Bildobjekt 11" descr="En bild som visar klädsel, person, text, Människoansikte&#10;&#10;Automatiskt genererad beskrivning">
            <a:extLst>
              <a:ext uri="{FF2B5EF4-FFF2-40B4-BE49-F238E27FC236}">
                <a16:creationId xmlns:a16="http://schemas.microsoft.com/office/drawing/2014/main" id="{70E2DEB6-0111-6DAE-2064-E7398CB23BCB}"/>
              </a:ext>
            </a:extLst>
          </p:cNvPr>
          <p:cNvPicPr>
            <a:picLocks noChangeAspect="1"/>
          </p:cNvPicPr>
          <p:nvPr/>
        </p:nvPicPr>
        <p:blipFill rotWithShape="1">
          <a:blip r:embed="rId11"/>
          <a:srcRect l="13750" t="4118" r="14758" b="42478"/>
          <a:stretch/>
        </p:blipFill>
        <p:spPr>
          <a:xfrm>
            <a:off x="8780589" y="4718944"/>
            <a:ext cx="1035939" cy="1031784"/>
          </a:xfrm>
          <a:prstGeom prst="rect">
            <a:avLst/>
          </a:prstGeom>
        </p:spPr>
      </p:pic>
      <p:pic>
        <p:nvPicPr>
          <p:cNvPr id="16" name="Bildobjekt 15" descr="En bild som visar Människoansikte, person, klädsel, text&#10;&#10;Automatiskt genererad beskrivning">
            <a:extLst>
              <a:ext uri="{FF2B5EF4-FFF2-40B4-BE49-F238E27FC236}">
                <a16:creationId xmlns:a16="http://schemas.microsoft.com/office/drawing/2014/main" id="{0FA16A19-078F-016C-895E-274A47625D8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986462" y="1120127"/>
            <a:ext cx="1071029" cy="1071029"/>
          </a:xfrm>
          <a:prstGeom prst="rect">
            <a:avLst/>
          </a:prstGeom>
        </p:spPr>
      </p:pic>
      <p:pic>
        <p:nvPicPr>
          <p:cNvPr id="20" name="Bildobjekt 19" descr="En bild som visar klädsel, person, text, Människoansikte&#10;&#10;Automatiskt genererad beskrivning">
            <a:extLst>
              <a:ext uri="{FF2B5EF4-FFF2-40B4-BE49-F238E27FC236}">
                <a16:creationId xmlns:a16="http://schemas.microsoft.com/office/drawing/2014/main" id="{0ECB3C73-1958-294B-F2A4-BB1DE5CB87BC}"/>
              </a:ext>
            </a:extLst>
          </p:cNvPr>
          <p:cNvPicPr>
            <a:picLocks noChangeAspect="1"/>
          </p:cNvPicPr>
          <p:nvPr/>
        </p:nvPicPr>
        <p:blipFill rotWithShape="1">
          <a:blip r:embed="rId13"/>
          <a:srcRect l="13750" r="14758" b="46424"/>
          <a:stretch/>
        </p:blipFill>
        <p:spPr>
          <a:xfrm>
            <a:off x="3003118" y="3533488"/>
            <a:ext cx="1040306" cy="1039479"/>
          </a:xfrm>
          <a:prstGeom prst="rect">
            <a:avLst/>
          </a:prstGeom>
        </p:spPr>
      </p:pic>
      <p:pic>
        <p:nvPicPr>
          <p:cNvPr id="4" name="Bildobjekt 3">
            <a:extLst>
              <a:ext uri="{FF2B5EF4-FFF2-40B4-BE49-F238E27FC236}">
                <a16:creationId xmlns:a16="http://schemas.microsoft.com/office/drawing/2014/main" id="{097AA747-D5B4-7136-44D0-F0B47E2DD110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1154285" y="124534"/>
            <a:ext cx="805133" cy="1063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25130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7CC2A79-323F-4555-AB6D-4BF039711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b="1" dirty="0">
                <a:latin typeface="Century Gothic" panose="020B0502020202020204" pitchFamily="34" charset="0"/>
                <a:cs typeface="Arial" panose="020B0604020202020204" pitchFamily="34" charset="0"/>
              </a:rPr>
              <a:t>Kontaktpersoner för Falköpings FK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8C775ED-3CC8-456A-B2E2-AC017119D5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9391" y="1825625"/>
            <a:ext cx="5181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sz="1900" b="1" dirty="0">
                <a:latin typeface="Century Gothic" panose="020B0502020202020204" pitchFamily="34" charset="0"/>
                <a:cs typeface="Arial" panose="020B0604020202020204" pitchFamily="34" charset="0"/>
              </a:rPr>
              <a:t>Andreas Brorsson</a:t>
            </a:r>
            <a:br>
              <a:rPr lang="sv-SE" sz="1900" b="1" dirty="0">
                <a:latin typeface="Century Gothic" panose="020B0502020202020204" pitchFamily="34" charset="0"/>
                <a:cs typeface="Arial" panose="020B0604020202020204" pitchFamily="34" charset="0"/>
              </a:rPr>
            </a:br>
            <a:r>
              <a:rPr lang="sv-SE" sz="1900" b="1" dirty="0">
                <a:latin typeface="Century Gothic" panose="020B0502020202020204" pitchFamily="34" charset="0"/>
                <a:cs typeface="Arial" panose="020B0604020202020204" pitchFamily="34" charset="0"/>
              </a:rPr>
              <a:t>Ordförande</a:t>
            </a:r>
          </a:p>
          <a:p>
            <a:pPr marL="0" indent="0">
              <a:buNone/>
            </a:pPr>
            <a:r>
              <a:rPr lang="sv-SE" sz="1700" dirty="0">
                <a:latin typeface="Century Gothic" panose="020B0502020202020204" pitchFamily="34" charset="0"/>
                <a:cs typeface="Arial" panose="020B0604020202020204" pitchFamily="34" charset="0"/>
              </a:rPr>
              <a:t>Telefon: 0706 – 05 50 15</a:t>
            </a:r>
          </a:p>
          <a:p>
            <a:pPr marL="0" indent="0">
              <a:buNone/>
            </a:pPr>
            <a:r>
              <a:rPr lang="sv-SE" sz="1700" dirty="0">
                <a:latin typeface="Century Gothic" panose="020B0502020202020204" pitchFamily="34" charset="0"/>
                <a:cs typeface="Arial" panose="020B0604020202020204" pitchFamily="34" charset="0"/>
              </a:rPr>
              <a:t>E-post: brorssonffk@gmail.com</a:t>
            </a:r>
            <a:endParaRPr lang="sv-SE" sz="1900" dirty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sv-SE" sz="1900" b="1" dirty="0">
                <a:latin typeface="Century Gothic" panose="020B0502020202020204" pitchFamily="34" charset="0"/>
                <a:cs typeface="Arial" panose="020B0604020202020204" pitchFamily="34" charset="0"/>
              </a:rPr>
              <a:t>Andreas Wilhelmsson</a:t>
            </a:r>
            <a:br>
              <a:rPr lang="sv-SE" sz="1900" b="1" dirty="0">
                <a:latin typeface="Century Gothic" panose="020B0502020202020204" pitchFamily="34" charset="0"/>
                <a:cs typeface="Arial" panose="020B0604020202020204" pitchFamily="34" charset="0"/>
              </a:rPr>
            </a:br>
            <a:r>
              <a:rPr lang="sv-SE" sz="1900" b="1" dirty="0">
                <a:latin typeface="Century Gothic" panose="020B0502020202020204" pitchFamily="34" charset="0"/>
                <a:cs typeface="Arial" panose="020B0604020202020204" pitchFamily="34" charset="0"/>
              </a:rPr>
              <a:t>Ungdomsansvarig</a:t>
            </a:r>
          </a:p>
          <a:p>
            <a:pPr marL="0" indent="0">
              <a:buNone/>
            </a:pPr>
            <a:r>
              <a:rPr lang="sv-SE" sz="1700" dirty="0">
                <a:latin typeface="Century Gothic" panose="020B0502020202020204" pitchFamily="34" charset="0"/>
                <a:cs typeface="Arial" panose="020B0604020202020204" pitchFamily="34" charset="0"/>
              </a:rPr>
              <a:t>Telefon: 0731-57 51 14</a:t>
            </a:r>
          </a:p>
          <a:p>
            <a:pPr marL="0" indent="0">
              <a:buNone/>
            </a:pPr>
            <a:r>
              <a:rPr lang="sv-SE" sz="1700" dirty="0">
                <a:latin typeface="Century Gothic" panose="020B0502020202020204" pitchFamily="34" charset="0"/>
                <a:cs typeface="Arial" panose="020B0604020202020204" pitchFamily="34" charset="0"/>
              </a:rPr>
              <a:t>E-post: andwilh@icloud.com</a:t>
            </a:r>
          </a:p>
          <a:p>
            <a:pPr marL="0" indent="0">
              <a:buNone/>
            </a:pPr>
            <a:r>
              <a:rPr lang="sv-SE" sz="1900" b="1" dirty="0">
                <a:latin typeface="Century Gothic" panose="020B0502020202020204" pitchFamily="34" charset="0"/>
                <a:cs typeface="Arial" panose="020B0604020202020204" pitchFamily="34" charset="0"/>
              </a:rPr>
              <a:t>Johannes Andersson</a:t>
            </a:r>
          </a:p>
          <a:p>
            <a:pPr marL="0" indent="0">
              <a:buNone/>
            </a:pPr>
            <a:r>
              <a:rPr lang="sv-SE" sz="1900" b="1" dirty="0">
                <a:latin typeface="Century Gothic" panose="020B0502020202020204" pitchFamily="34" charset="0"/>
                <a:cs typeface="Arial" panose="020B0604020202020204" pitchFamily="34" charset="0"/>
              </a:rPr>
              <a:t>Kansli</a:t>
            </a:r>
          </a:p>
          <a:p>
            <a:pPr marL="0" indent="0">
              <a:buNone/>
            </a:pPr>
            <a:r>
              <a:rPr lang="sv-SE" sz="1700" dirty="0">
                <a:latin typeface="Century Gothic" panose="020B0502020202020204" pitchFamily="34" charset="0"/>
                <a:cs typeface="Arial" panose="020B0604020202020204" pitchFamily="34" charset="0"/>
              </a:rPr>
              <a:t>Telefon: 0724 – 06 46 37</a:t>
            </a:r>
          </a:p>
          <a:p>
            <a:pPr marL="0" indent="0">
              <a:buNone/>
            </a:pPr>
            <a:r>
              <a:rPr lang="sv-SE" sz="1700" dirty="0">
                <a:latin typeface="Century Gothic" panose="020B0502020202020204" pitchFamily="34" charset="0"/>
                <a:cs typeface="Arial" panose="020B0604020202020204" pitchFamily="34" charset="0"/>
              </a:rPr>
              <a:t>E-post: falkopingsfk@gmail.com</a:t>
            </a:r>
          </a:p>
          <a:p>
            <a:pPr marL="0" indent="0">
              <a:buNone/>
            </a:pPr>
            <a:endParaRPr lang="sv-SE" sz="1800" dirty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sv-SE" sz="1800" dirty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sv-S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Platshållare för innehåll 3">
            <a:extLst>
              <a:ext uri="{FF2B5EF4-FFF2-40B4-BE49-F238E27FC236}">
                <a16:creationId xmlns:a16="http://schemas.microsoft.com/office/drawing/2014/main" id="{3D7F2D21-BFF5-C147-93DD-F52FC1D36D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endParaRPr lang="sv-SE" dirty="0"/>
          </a:p>
          <a:p>
            <a:pPr marL="457200" lvl="1" indent="0">
              <a:buNone/>
            </a:pPr>
            <a:endParaRPr lang="sv-SE" dirty="0"/>
          </a:p>
          <a:p>
            <a:pPr marL="457200" lvl="1" indent="0">
              <a:buNone/>
            </a:pPr>
            <a:endParaRPr lang="sv-SE" dirty="0"/>
          </a:p>
          <a:p>
            <a:pPr marL="457200" lvl="1" indent="0">
              <a:buNone/>
            </a:pPr>
            <a:endParaRPr lang="sv-SE" dirty="0"/>
          </a:p>
        </p:txBody>
      </p:sp>
      <p:cxnSp>
        <p:nvCxnSpPr>
          <p:cNvPr id="6" name="Rak 5">
            <a:extLst>
              <a:ext uri="{FF2B5EF4-FFF2-40B4-BE49-F238E27FC236}">
                <a16:creationId xmlns:a16="http://schemas.microsoft.com/office/drawing/2014/main" id="{EF4DD9BA-AB5B-D84B-AEF0-D7C989B75202}"/>
              </a:ext>
            </a:extLst>
          </p:cNvPr>
          <p:cNvCxnSpPr>
            <a:cxnSpLocks/>
          </p:cNvCxnSpPr>
          <p:nvPr/>
        </p:nvCxnSpPr>
        <p:spPr>
          <a:xfrm>
            <a:off x="629391" y="6080166"/>
            <a:ext cx="10913423" cy="0"/>
          </a:xfrm>
          <a:prstGeom prst="line">
            <a:avLst/>
          </a:prstGeom>
          <a:ln w="127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ruta 7">
            <a:extLst>
              <a:ext uri="{FF2B5EF4-FFF2-40B4-BE49-F238E27FC236}">
                <a16:creationId xmlns:a16="http://schemas.microsoft.com/office/drawing/2014/main" id="{B73E8918-DAE4-FF4C-ACC7-024FB0C95EAA}"/>
              </a:ext>
            </a:extLst>
          </p:cNvPr>
          <p:cNvSpPr txBox="1"/>
          <p:nvPr/>
        </p:nvSpPr>
        <p:spPr>
          <a:xfrm>
            <a:off x="534391" y="6103919"/>
            <a:ext cx="38001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cs typeface="Arial" panose="020B0604020202020204" pitchFamily="34" charset="0"/>
              </a:rPr>
              <a:t>Falköpings FK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4F444F2E-E8DD-1F4B-83FF-896108E81A16}"/>
              </a:ext>
            </a:extLst>
          </p:cNvPr>
          <p:cNvSpPr txBox="1"/>
          <p:nvPr/>
        </p:nvSpPr>
        <p:spPr>
          <a:xfrm>
            <a:off x="7849585" y="6103919"/>
            <a:ext cx="38001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cs typeface="Arial" panose="020B0604020202020204" pitchFamily="34" charset="0"/>
              </a:rPr>
              <a:t>2025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28FB973E-CCFF-7F88-78C1-687F615CE1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75784" y="1728520"/>
            <a:ext cx="2574431" cy="3400959"/>
          </a:xfrm>
          <a:prstGeom prst="rect">
            <a:avLst/>
          </a:prstGeom>
        </p:spPr>
      </p:pic>
      <p:pic>
        <p:nvPicPr>
          <p:cNvPr id="5" name="Bildobjekt 4">
            <a:extLst>
              <a:ext uri="{FF2B5EF4-FFF2-40B4-BE49-F238E27FC236}">
                <a16:creationId xmlns:a16="http://schemas.microsoft.com/office/drawing/2014/main" id="{74C5DD9F-88D8-4B54-6440-FF0F68CAFB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54285" y="124534"/>
            <a:ext cx="805133" cy="1063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16998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1680CD5-6A96-4B3D-96A8-5D0C71A0D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b="1" dirty="0">
                <a:latin typeface="Century Gothic" panose="020B0502020202020204" pitchFamily="34" charset="0"/>
                <a:cs typeface="Arial" panose="020B0604020202020204" pitchFamily="34" charset="0"/>
              </a:rPr>
              <a:t>Vad Falköpings FK står för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E46559B-2867-4B5E-8F03-6FBFCF1FB3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9186" y="1825625"/>
            <a:ext cx="5038112" cy="4351338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sv-SE" sz="3800" b="1" dirty="0">
                <a:latin typeface="Century Gothic" panose="020B0502020202020204" pitchFamily="34" charset="0"/>
                <a:cs typeface="Arial" panose="020B0604020202020204" pitchFamily="34" charset="0"/>
              </a:rPr>
              <a:t>Vision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sv-SE" sz="2900" dirty="0">
                <a:latin typeface="Century Gothic" panose="020B0502020202020204" pitchFamily="34" charset="0"/>
                <a:cs typeface="Arial" panose="020B0604020202020204" pitchFamily="34" charset="0"/>
              </a:rPr>
              <a:t>Något för alla - Hela livet</a:t>
            </a:r>
          </a:p>
          <a:p>
            <a:pPr marL="0" indent="0">
              <a:buNone/>
            </a:pPr>
            <a:endParaRPr lang="sv-SE" sz="2400" dirty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sv-SE" sz="3800" b="1" dirty="0">
                <a:latin typeface="Century Gothic" panose="020B0502020202020204" pitchFamily="34" charset="0"/>
                <a:cs typeface="Arial" panose="020B0604020202020204" pitchFamily="34" charset="0"/>
              </a:rPr>
              <a:t>Idé</a:t>
            </a:r>
          </a:p>
          <a:p>
            <a:pPr>
              <a:lnSpc>
                <a:spcPct val="120000"/>
              </a:lnSpc>
            </a:pPr>
            <a:r>
              <a:rPr lang="sv-SE" sz="2900" dirty="0">
                <a:latin typeface="Century Gothic" panose="020B0502020202020204" pitchFamily="34" charset="0"/>
                <a:cs typeface="Arial" panose="020B0604020202020204" pitchFamily="34" charset="0"/>
              </a:rPr>
              <a:t>Alla ska kunna vara med i </a:t>
            </a:r>
            <a:r>
              <a:rPr lang="sv-SE" sz="2900" b="1" dirty="0">
                <a:latin typeface="Century Gothic" panose="020B0502020202020204" pitchFamily="34" charset="0"/>
                <a:cs typeface="Arial" panose="020B0604020202020204" pitchFamily="34" charset="0"/>
              </a:rPr>
              <a:t>Falköpings FK.</a:t>
            </a:r>
          </a:p>
          <a:p>
            <a:pPr>
              <a:lnSpc>
                <a:spcPct val="120000"/>
              </a:lnSpc>
            </a:pPr>
            <a:r>
              <a:rPr lang="sv-SE" sz="2900" dirty="0">
                <a:latin typeface="Century Gothic" panose="020B0502020202020204" pitchFamily="34" charset="0"/>
                <a:cs typeface="Arial" panose="020B0604020202020204" pitchFamily="34" charset="0"/>
              </a:rPr>
              <a:t>Våra kärnvärden är jämställdhet, respekt och kamratskap. Alla ska känna sig välkomna och kunna vara med på sina villkor. </a:t>
            </a:r>
          </a:p>
          <a:p>
            <a:pPr>
              <a:lnSpc>
                <a:spcPct val="120000"/>
              </a:lnSpc>
            </a:pPr>
            <a:r>
              <a:rPr lang="sv-SE" sz="2900" dirty="0">
                <a:latin typeface="Century Gothic" panose="020B0502020202020204" pitchFamily="34" charset="0"/>
                <a:cs typeface="Arial" panose="020B0604020202020204" pitchFamily="34" charset="0"/>
              </a:rPr>
              <a:t>Detta skapar förutsättningar för idrott hela livet.</a:t>
            </a:r>
            <a:br>
              <a:rPr lang="sv-SE" dirty="0">
                <a:latin typeface="Century Gothic" panose="020B0502020202020204" pitchFamily="34" charset="0"/>
              </a:rPr>
            </a:br>
            <a:endParaRPr lang="sv-SE" dirty="0">
              <a:latin typeface="Century Gothic" panose="020B0502020202020204" pitchFamily="34" charset="0"/>
            </a:endParaRPr>
          </a:p>
          <a:p>
            <a:endParaRPr lang="sv-SE" dirty="0">
              <a:latin typeface="Century Gothic" panose="020B0502020202020204" pitchFamily="34" charset="0"/>
            </a:endParaRP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E6B990ED-800C-4F91-BA17-A29E9F0823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61214" y="1825625"/>
            <a:ext cx="5181600" cy="4351338"/>
          </a:xfrm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sv-SE" sz="2900" dirty="0">
                <a:latin typeface="Century Gothic" panose="020B0502020202020204" pitchFamily="34" charset="0"/>
                <a:cs typeface="Arial" panose="020B0604020202020204" pitchFamily="34" charset="0"/>
              </a:rPr>
              <a:t>I </a:t>
            </a:r>
            <a:r>
              <a:rPr lang="sv-SE" sz="2900" b="1" dirty="0">
                <a:latin typeface="Century Gothic" panose="020B0502020202020204" pitchFamily="34" charset="0"/>
                <a:cs typeface="Arial" panose="020B0604020202020204" pitchFamily="34" charset="0"/>
              </a:rPr>
              <a:t>Falköpings FK </a:t>
            </a:r>
            <a:r>
              <a:rPr lang="sv-SE" sz="2900" dirty="0">
                <a:latin typeface="Century Gothic" panose="020B0502020202020204" pitchFamily="34" charset="0"/>
                <a:cs typeface="Arial" panose="020B0604020202020204" pitchFamily="34" charset="0"/>
              </a:rPr>
              <a:t>arbetar vi utifrån Barnkonventionen. Vi följer framförallt dess fyra grundläggande och vägledande principer: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sv-SE" sz="2900" dirty="0">
                <a:latin typeface="Century Gothic" panose="020B0502020202020204" pitchFamily="34" charset="0"/>
                <a:cs typeface="Arial" panose="020B0604020202020204" pitchFamily="34" charset="0"/>
              </a:rPr>
              <a:t>Alla barns lika värde med samma rättigheter.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sv-SE" sz="2900" dirty="0">
                <a:latin typeface="Century Gothic" panose="020B0502020202020204" pitchFamily="34" charset="0"/>
                <a:cs typeface="Arial" panose="020B0604020202020204" pitchFamily="34" charset="0"/>
              </a:rPr>
              <a:t>Barnets bästa ska beaktas i alla beslut som rör barnet.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sv-SE" sz="2900" dirty="0">
                <a:latin typeface="Century Gothic" panose="020B0502020202020204" pitchFamily="34" charset="0"/>
                <a:cs typeface="Arial" panose="020B0604020202020204" pitchFamily="34" charset="0"/>
              </a:rPr>
              <a:t>Alla barn har rätt till liv och utveckling.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sv-SE" sz="2900" dirty="0">
                <a:latin typeface="Century Gothic" panose="020B0502020202020204" pitchFamily="34" charset="0"/>
                <a:cs typeface="Arial" panose="020B0604020202020204" pitchFamily="34" charset="0"/>
              </a:rPr>
              <a:t>Alla barn har rätt att uttrycka sin mening och få den respekterad.</a:t>
            </a:r>
          </a:p>
        </p:txBody>
      </p:sp>
      <p:cxnSp>
        <p:nvCxnSpPr>
          <p:cNvPr id="6" name="Rak 5">
            <a:extLst>
              <a:ext uri="{FF2B5EF4-FFF2-40B4-BE49-F238E27FC236}">
                <a16:creationId xmlns:a16="http://schemas.microsoft.com/office/drawing/2014/main" id="{B2BC2E7A-3DE2-A24B-A4EA-D98676EFBBFF}"/>
              </a:ext>
            </a:extLst>
          </p:cNvPr>
          <p:cNvCxnSpPr>
            <a:cxnSpLocks/>
          </p:cNvCxnSpPr>
          <p:nvPr/>
        </p:nvCxnSpPr>
        <p:spPr>
          <a:xfrm>
            <a:off x="629391" y="6080166"/>
            <a:ext cx="10913423" cy="0"/>
          </a:xfrm>
          <a:prstGeom prst="line">
            <a:avLst/>
          </a:prstGeom>
          <a:ln w="127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ruta 6">
            <a:extLst>
              <a:ext uri="{FF2B5EF4-FFF2-40B4-BE49-F238E27FC236}">
                <a16:creationId xmlns:a16="http://schemas.microsoft.com/office/drawing/2014/main" id="{2D74796E-BE2F-8C47-A31D-04EB3774F637}"/>
              </a:ext>
            </a:extLst>
          </p:cNvPr>
          <p:cNvSpPr txBox="1"/>
          <p:nvPr/>
        </p:nvSpPr>
        <p:spPr>
          <a:xfrm>
            <a:off x="534391" y="6103919"/>
            <a:ext cx="38001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cs typeface="Arial" panose="020B0604020202020204" pitchFamily="34" charset="0"/>
              </a:rPr>
              <a:t>Falköpings FK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C58DE3FD-4FD5-9146-8125-A91548E0EFEC}"/>
              </a:ext>
            </a:extLst>
          </p:cNvPr>
          <p:cNvSpPr txBox="1"/>
          <p:nvPr/>
        </p:nvSpPr>
        <p:spPr>
          <a:xfrm>
            <a:off x="7849585" y="6103919"/>
            <a:ext cx="38001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cs typeface="Arial" panose="020B0604020202020204" pitchFamily="34" charset="0"/>
              </a:rPr>
              <a:t>2025</a:t>
            </a: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A59E1A4F-38A4-04BB-455C-F5195DA251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54285" y="124534"/>
            <a:ext cx="805133" cy="1063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00850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1680CD5-6A96-4B3D-96A8-5D0C71A0D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/>
            <a:r>
              <a:rPr lang="sv-SE" sz="4900" b="1" i="0" u="none" strike="noStrike" baseline="0" dirty="0">
                <a:latin typeface="Century Gothic" panose="020B0502020202020204" pitchFamily="34" charset="0"/>
              </a:rPr>
              <a:t>FFK´S VÄRDEGRUND </a:t>
            </a:r>
            <a:br>
              <a:rPr lang="sv-SE" sz="2000" b="0" i="0" u="none" strike="noStrike" baseline="0" dirty="0">
                <a:latin typeface="Century Gothic" panose="020B0502020202020204" pitchFamily="34" charset="0"/>
              </a:rPr>
            </a:br>
            <a:r>
              <a:rPr lang="sv-SE" sz="2000" b="0" i="0" u="none" strike="noStrike" baseline="0" dirty="0">
                <a:latin typeface="Century Gothic" panose="020B0502020202020204" pitchFamily="34" charset="0"/>
              </a:rPr>
              <a:t>- </a:t>
            </a:r>
            <a:r>
              <a:rPr lang="sv-SE" sz="2000" b="1" i="0" u="none" strike="noStrike" baseline="0" dirty="0">
                <a:latin typeface="Century Gothic" panose="020B0502020202020204" pitchFamily="34" charset="0"/>
              </a:rPr>
              <a:t>GENOM AKTIVITET I FALKÖPINGS FK SKAPAR VI DET GODA MÖTET </a:t>
            </a:r>
            <a:br>
              <a:rPr lang="sv-SE" sz="2000" b="1" i="0" u="none" strike="noStrike" baseline="0" dirty="0">
                <a:latin typeface="Century Gothic" panose="020B0502020202020204" pitchFamily="34" charset="0"/>
              </a:rPr>
            </a:br>
            <a:r>
              <a:rPr lang="sv-SE" sz="2000" b="1" i="0" u="none" strike="noStrike" baseline="0" dirty="0">
                <a:latin typeface="Century Gothic" panose="020B0502020202020204" pitchFamily="34" charset="0"/>
              </a:rPr>
              <a:t>MELLAN SPELARE, TRÄNARE, LEDARE, FÖRÄLDRAR &amp; PUBLIK! </a:t>
            </a:r>
            <a:br>
              <a:rPr lang="sv-SE" sz="2000" b="1" i="0" u="none" strike="noStrike" baseline="0" dirty="0">
                <a:latin typeface="Century Gothic" panose="020B0502020202020204" pitchFamily="34" charset="0"/>
              </a:rPr>
            </a:br>
            <a:endParaRPr lang="sv-SE" sz="2000" b="1" dirty="0"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E46559B-2867-4B5E-8F03-6FBFCF1FB3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9391" y="2000250"/>
            <a:ext cx="10893630" cy="3876674"/>
          </a:xfrm>
        </p:spPr>
        <p:txBody>
          <a:bodyPr>
            <a:no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sv-SE" sz="18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1) Vi behandlar andra så som vi själva vill bli behandlade</a:t>
            </a:r>
            <a:br>
              <a:rPr lang="sv-SE" sz="1800" kern="1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sv-SE" sz="18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2) Vi tar ställning för rent spel och fuskar inte till oss fördelar</a:t>
            </a:r>
            <a:br>
              <a:rPr lang="sv-SE" sz="1800" kern="1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sv-SE" sz="1800" b="1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3) Vi tar ställning mot rasism &amp; mobbning</a:t>
            </a:r>
            <a:br>
              <a:rPr lang="sv-SE" sz="1800" kern="1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sv-SE" sz="1800" b="1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4) Vi använder inte svordomar, könsord eller rasistiska uttryck – oavsett språk</a:t>
            </a:r>
            <a:br>
              <a:rPr lang="sv-SE" sz="1800" kern="1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sv-SE" sz="18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5) Vi lyssnar till vad våra ledare, spelare och tränare säger och visar varandra respekt</a:t>
            </a:r>
            <a:br>
              <a:rPr lang="sv-SE" sz="1800" kern="1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sv-SE" sz="18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6) Vi protesterar inte mot domslut</a:t>
            </a:r>
            <a:br>
              <a:rPr lang="sv-SE" sz="1800" kern="1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sv-SE" sz="18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7) Vi är rädda om material som tillhör föreningen, vår egen och andras</a:t>
            </a:r>
            <a:br>
              <a:rPr lang="sv-SE" sz="1800" kern="1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sv-SE" sz="18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8) Vi tackar alltid motståndaren, varandra och domare efter spelad match</a:t>
            </a:r>
            <a:br>
              <a:rPr lang="sv-SE" sz="1800" kern="1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sv-SE" sz="18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9) Vi håller naturligtvis matcher och träningar alkohol och drogfria</a:t>
            </a:r>
            <a:br>
              <a:rPr lang="sv-SE" sz="1800" kern="1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sv-SE" sz="18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10) Vi stöttar våra egna lag och hånar inte våra motståndare</a:t>
            </a:r>
          </a:p>
        </p:txBody>
      </p:sp>
      <p:cxnSp>
        <p:nvCxnSpPr>
          <p:cNvPr id="6" name="Rak 5">
            <a:extLst>
              <a:ext uri="{FF2B5EF4-FFF2-40B4-BE49-F238E27FC236}">
                <a16:creationId xmlns:a16="http://schemas.microsoft.com/office/drawing/2014/main" id="{B2BC2E7A-3DE2-A24B-A4EA-D98676EFBBFF}"/>
              </a:ext>
            </a:extLst>
          </p:cNvPr>
          <p:cNvCxnSpPr>
            <a:cxnSpLocks/>
          </p:cNvCxnSpPr>
          <p:nvPr/>
        </p:nvCxnSpPr>
        <p:spPr>
          <a:xfrm>
            <a:off x="629391" y="6080166"/>
            <a:ext cx="10913423" cy="0"/>
          </a:xfrm>
          <a:prstGeom prst="line">
            <a:avLst/>
          </a:prstGeom>
          <a:ln w="127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ruta 6">
            <a:extLst>
              <a:ext uri="{FF2B5EF4-FFF2-40B4-BE49-F238E27FC236}">
                <a16:creationId xmlns:a16="http://schemas.microsoft.com/office/drawing/2014/main" id="{2D74796E-BE2F-8C47-A31D-04EB3774F637}"/>
              </a:ext>
            </a:extLst>
          </p:cNvPr>
          <p:cNvSpPr txBox="1"/>
          <p:nvPr/>
        </p:nvSpPr>
        <p:spPr>
          <a:xfrm>
            <a:off x="534391" y="6103919"/>
            <a:ext cx="38001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cs typeface="Arial" panose="020B0604020202020204" pitchFamily="34" charset="0"/>
              </a:rPr>
              <a:t>Falköpings FK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C58DE3FD-4FD5-9146-8125-A91548E0EFEC}"/>
              </a:ext>
            </a:extLst>
          </p:cNvPr>
          <p:cNvSpPr txBox="1"/>
          <p:nvPr/>
        </p:nvSpPr>
        <p:spPr>
          <a:xfrm>
            <a:off x="7849585" y="6103919"/>
            <a:ext cx="38001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cs typeface="Arial" panose="020B0604020202020204" pitchFamily="34" charset="0"/>
              </a:rPr>
              <a:t>2025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5FD6B1B2-DA44-3C46-E30B-A186AD3459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54285" y="124534"/>
            <a:ext cx="805133" cy="1063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03817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7CC2A79-323F-4555-AB6D-4BF039711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v-SE" sz="4000" b="1" dirty="0">
                <a:latin typeface="Century Gothic" panose="020B0502020202020204" pitchFamily="34" charset="0"/>
                <a:cs typeface="Arial" panose="020B0604020202020204" pitchFamily="34" charset="0"/>
              </a:rPr>
              <a:t>Vad får man för medlems &amp; tränings/spelaravgift?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8C775ED-3CC8-456A-B2E2-AC017119D5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9390" y="1690688"/>
            <a:ext cx="10913423" cy="4486275"/>
          </a:xfrm>
        </p:spPr>
        <p:txBody>
          <a:bodyPr>
            <a:normAutofit/>
          </a:bodyPr>
          <a:lstStyle/>
          <a:p>
            <a:pPr lvl="1">
              <a:lnSpc>
                <a:spcPct val="115000"/>
              </a:lnSpc>
            </a:pPr>
            <a:r>
              <a:rPr lang="sv-SE" sz="16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Utbildade tränare</a:t>
            </a:r>
            <a:endParaRPr lang="sv-SE" sz="1400" dirty="0">
              <a:effectLst/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15000"/>
              </a:lnSpc>
            </a:pPr>
            <a:r>
              <a:rPr lang="sv-SE" sz="16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Material till träning och match (en kostnad på ca 30.000kr per år på ungdomssidan)</a:t>
            </a:r>
            <a:endParaRPr lang="sv-SE" sz="1400" dirty="0">
              <a:effectLst/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15000"/>
              </a:lnSpc>
            </a:pPr>
            <a:r>
              <a:rPr lang="sv-SE" sz="16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Få tvingande försäljningsuppdrag </a:t>
            </a:r>
          </a:p>
          <a:p>
            <a:pPr lvl="1">
              <a:lnSpc>
                <a:spcPct val="115000"/>
              </a:lnSpc>
            </a:pPr>
            <a:r>
              <a:rPr lang="sv-SE" sz="16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Bidrag Cuper</a:t>
            </a:r>
            <a:endParaRPr lang="sv-SE" sz="1400" dirty="0">
              <a:effectLst/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15000"/>
              </a:lnSpc>
            </a:pPr>
            <a:r>
              <a:rPr lang="sv-SE" sz="16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Försäkring (”Råd och vård”)</a:t>
            </a:r>
            <a:endParaRPr lang="sv-SE" sz="1400" dirty="0">
              <a:effectLst/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15000"/>
              </a:lnSpc>
            </a:pPr>
            <a:r>
              <a:rPr lang="sv-SE" sz="16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 äger vår egen idrottsplats och har planskötare och kanslist anställda. Övrigt arbete är ideellt såsom tränare, styrelse, </a:t>
            </a:r>
            <a:r>
              <a:rPr lang="sv-SE" sz="160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materialare</a:t>
            </a:r>
            <a:r>
              <a:rPr lang="sv-SE" sz="16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vaktmästare m.m.</a:t>
            </a:r>
            <a:endParaRPr lang="sv-SE" sz="1400" dirty="0">
              <a:effectLst/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15000"/>
              </a:lnSpc>
              <a:spcAft>
                <a:spcPts val="1000"/>
              </a:spcAft>
            </a:pPr>
            <a:r>
              <a:rPr lang="sv-SE" sz="16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Tränings- och spelaravgift är obligatorisk för att man ska få vara med och spela. Har man problem att betala, prata med oss så löser vi det. </a:t>
            </a:r>
            <a:endParaRPr lang="sv-SE" sz="1400" dirty="0">
              <a:effectLst/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v-SE" sz="16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Kiosken på Falevi drivs av respektive lag och pengarna går till lagets egna kassa.</a:t>
            </a:r>
            <a:endParaRPr lang="sv-SE" sz="1800" dirty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sv-S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" name="Rak 5">
            <a:extLst>
              <a:ext uri="{FF2B5EF4-FFF2-40B4-BE49-F238E27FC236}">
                <a16:creationId xmlns:a16="http://schemas.microsoft.com/office/drawing/2014/main" id="{EF4DD9BA-AB5B-D84B-AEF0-D7C989B75202}"/>
              </a:ext>
            </a:extLst>
          </p:cNvPr>
          <p:cNvCxnSpPr>
            <a:cxnSpLocks/>
          </p:cNvCxnSpPr>
          <p:nvPr/>
        </p:nvCxnSpPr>
        <p:spPr>
          <a:xfrm>
            <a:off x="629391" y="6080166"/>
            <a:ext cx="10913423" cy="0"/>
          </a:xfrm>
          <a:prstGeom prst="line">
            <a:avLst/>
          </a:prstGeom>
          <a:ln w="127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ruta 7">
            <a:extLst>
              <a:ext uri="{FF2B5EF4-FFF2-40B4-BE49-F238E27FC236}">
                <a16:creationId xmlns:a16="http://schemas.microsoft.com/office/drawing/2014/main" id="{B73E8918-DAE4-FF4C-ACC7-024FB0C95EAA}"/>
              </a:ext>
            </a:extLst>
          </p:cNvPr>
          <p:cNvSpPr txBox="1"/>
          <p:nvPr/>
        </p:nvSpPr>
        <p:spPr>
          <a:xfrm>
            <a:off x="534391" y="6103919"/>
            <a:ext cx="38001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cs typeface="Arial" panose="020B0604020202020204" pitchFamily="34" charset="0"/>
              </a:rPr>
              <a:t>Falköpings FK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4F444F2E-E8DD-1F4B-83FF-896108E81A16}"/>
              </a:ext>
            </a:extLst>
          </p:cNvPr>
          <p:cNvSpPr txBox="1"/>
          <p:nvPr/>
        </p:nvSpPr>
        <p:spPr>
          <a:xfrm>
            <a:off x="7849585" y="6103919"/>
            <a:ext cx="38001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cs typeface="Arial" panose="020B0604020202020204" pitchFamily="34" charset="0"/>
              </a:rPr>
              <a:t>2025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40627B36-DDC9-CF89-8D1D-1DEF0C774E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54285" y="124534"/>
            <a:ext cx="805133" cy="1063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42186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7CC2A79-323F-4555-AB6D-4BF039711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v-SE" sz="4000" b="1" dirty="0">
                <a:latin typeface="Century Gothic" panose="020B0502020202020204" pitchFamily="34" charset="0"/>
                <a:cs typeface="Arial" panose="020B0604020202020204" pitchFamily="34" charset="0"/>
              </a:rPr>
              <a:t>Fotbollsförälder i FFK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8C775ED-3CC8-456A-B2E2-AC017119D5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562850" y="1690688"/>
            <a:ext cx="3979963" cy="448627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sv-SE" sz="1800" dirty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sv-SE" sz="1800" b="1" dirty="0">
                <a:latin typeface="Century Gothic" panose="020B0502020202020204" pitchFamily="34" charset="0"/>
                <a:cs typeface="Arial" panose="020B0604020202020204" pitchFamily="34" charset="0"/>
              </a:rPr>
              <a:t>Svenska Fotbollsförbundet har samlat nyttig info till både spelare och föräldrar kring kost, skador, träning m.m. på sin hemsida, de kallar detta ”Spelklar”</a:t>
            </a:r>
          </a:p>
          <a:p>
            <a:pPr marL="0" indent="0">
              <a:buNone/>
            </a:pPr>
            <a:endParaRPr lang="sv-SE" sz="1800" b="1" dirty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sv-SE" sz="1800" b="1" dirty="0">
                <a:latin typeface="Century Gothic" panose="020B0502020202020204" pitchFamily="34" charset="0"/>
                <a:cs typeface="Arial" panose="020B0604020202020204" pitchFamily="34" charset="0"/>
                <a:hlinkClick r:id="rId3"/>
              </a:rPr>
              <a:t>https://www.svenskfotboll.se/svff/spelklar/information-spelklar/</a:t>
            </a:r>
            <a:endParaRPr lang="sv-SE" sz="1800" b="1" dirty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sv-SE" sz="1800" dirty="0"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" name="Rak 5">
            <a:extLst>
              <a:ext uri="{FF2B5EF4-FFF2-40B4-BE49-F238E27FC236}">
                <a16:creationId xmlns:a16="http://schemas.microsoft.com/office/drawing/2014/main" id="{EF4DD9BA-AB5B-D84B-AEF0-D7C989B75202}"/>
              </a:ext>
            </a:extLst>
          </p:cNvPr>
          <p:cNvCxnSpPr>
            <a:cxnSpLocks/>
          </p:cNvCxnSpPr>
          <p:nvPr/>
        </p:nvCxnSpPr>
        <p:spPr>
          <a:xfrm>
            <a:off x="629391" y="6080166"/>
            <a:ext cx="10913423" cy="0"/>
          </a:xfrm>
          <a:prstGeom prst="line">
            <a:avLst/>
          </a:prstGeom>
          <a:ln w="127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ruta 7">
            <a:extLst>
              <a:ext uri="{FF2B5EF4-FFF2-40B4-BE49-F238E27FC236}">
                <a16:creationId xmlns:a16="http://schemas.microsoft.com/office/drawing/2014/main" id="{B73E8918-DAE4-FF4C-ACC7-024FB0C95EAA}"/>
              </a:ext>
            </a:extLst>
          </p:cNvPr>
          <p:cNvSpPr txBox="1"/>
          <p:nvPr/>
        </p:nvSpPr>
        <p:spPr>
          <a:xfrm>
            <a:off x="534391" y="6103919"/>
            <a:ext cx="38001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cs typeface="Arial" panose="020B0604020202020204" pitchFamily="34" charset="0"/>
              </a:rPr>
              <a:t>Falköpings FK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4F444F2E-E8DD-1F4B-83FF-896108E81A16}"/>
              </a:ext>
            </a:extLst>
          </p:cNvPr>
          <p:cNvSpPr txBox="1"/>
          <p:nvPr/>
        </p:nvSpPr>
        <p:spPr>
          <a:xfrm>
            <a:off x="7849585" y="6103919"/>
            <a:ext cx="38001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cs typeface="Arial" panose="020B0604020202020204" pitchFamily="34" charset="0"/>
              </a:rPr>
              <a:t>2025</a:t>
            </a:r>
          </a:p>
        </p:txBody>
      </p:sp>
      <p:sp>
        <p:nvSpPr>
          <p:cNvPr id="4" name="Platshållare för innehåll 2">
            <a:extLst>
              <a:ext uri="{FF2B5EF4-FFF2-40B4-BE49-F238E27FC236}">
                <a16:creationId xmlns:a16="http://schemas.microsoft.com/office/drawing/2014/main" id="{E49AAF2B-20CD-5A8A-F2AE-F7EBE860EE38}"/>
              </a:ext>
            </a:extLst>
          </p:cNvPr>
          <p:cNvSpPr txBox="1">
            <a:spLocks/>
          </p:cNvSpPr>
          <p:nvPr/>
        </p:nvSpPr>
        <p:spPr>
          <a:xfrm>
            <a:off x="838199" y="1714440"/>
            <a:ext cx="6617775" cy="42005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v-SE" sz="1300" b="1" dirty="0">
                <a:latin typeface="Century Gothic" panose="020B0502020202020204" pitchFamily="34" charset="0"/>
              </a:rPr>
              <a:t>Tio budord för fotbollsföräldrar</a:t>
            </a:r>
          </a:p>
          <a:p>
            <a:pPr marL="0" indent="0">
              <a:buNone/>
            </a:pPr>
            <a:r>
              <a:rPr lang="sv-SE" sz="1300" dirty="0">
                <a:latin typeface="Century Gothic" panose="020B0502020202020204" pitchFamily="34" charset="0"/>
              </a:rPr>
              <a:t>1. Följ med på träning och match – ditt barn sätter värde på det</a:t>
            </a:r>
          </a:p>
          <a:p>
            <a:pPr marL="0" indent="0">
              <a:buNone/>
            </a:pPr>
            <a:r>
              <a:rPr lang="sv-SE" sz="1300" dirty="0">
                <a:latin typeface="Century Gothic" panose="020B0502020202020204" pitchFamily="34" charset="0"/>
              </a:rPr>
              <a:t>2. Skapa god stämning på träning och match</a:t>
            </a:r>
          </a:p>
          <a:p>
            <a:pPr marL="0" indent="0">
              <a:buNone/>
            </a:pPr>
            <a:r>
              <a:rPr lang="sv-SE" sz="1300" dirty="0">
                <a:latin typeface="Century Gothic" panose="020B0502020202020204" pitchFamily="34" charset="0"/>
              </a:rPr>
              <a:t>3. Uppehåll dig längs ena sidlinjen och var lugn. Låt barnen spela.</a:t>
            </a:r>
          </a:p>
          <a:p>
            <a:pPr marL="0" indent="0">
              <a:buNone/>
            </a:pPr>
            <a:r>
              <a:rPr lang="sv-SE" sz="1300" dirty="0">
                <a:latin typeface="Century Gothic" panose="020B0502020202020204" pitchFamily="34" charset="0"/>
              </a:rPr>
              <a:t>4. Uppmuntra alla spelarna i laget, inte bara ditt eget barn, i både med och motgång.</a:t>
            </a:r>
          </a:p>
          <a:p>
            <a:pPr marL="0" indent="0">
              <a:buNone/>
            </a:pPr>
            <a:r>
              <a:rPr lang="sv-SE" sz="1300" dirty="0">
                <a:latin typeface="Century Gothic" panose="020B0502020202020204" pitchFamily="34" charset="0"/>
              </a:rPr>
              <a:t>5. Respektera ledarnas matchning och beslut. Sätt dig in i föreningens policy/värdegrund.</a:t>
            </a:r>
          </a:p>
          <a:p>
            <a:pPr marL="0" indent="0">
              <a:buNone/>
            </a:pPr>
            <a:r>
              <a:rPr lang="sv-SE" sz="1300" dirty="0">
                <a:latin typeface="Century Gothic" panose="020B0502020202020204" pitchFamily="34" charset="0"/>
              </a:rPr>
              <a:t>6. Respektera domarens beslut och se henne/ honom som en vägledare under utbildning.</a:t>
            </a:r>
          </a:p>
          <a:p>
            <a:pPr marL="0" indent="0">
              <a:buNone/>
            </a:pPr>
            <a:r>
              <a:rPr lang="sv-SE" sz="1300" dirty="0">
                <a:latin typeface="Century Gothic" panose="020B0502020202020204" pitchFamily="34" charset="0"/>
              </a:rPr>
              <a:t>7. Uppmuntra ditt barn att delta – pressa inte.</a:t>
            </a:r>
          </a:p>
          <a:p>
            <a:pPr marL="0" indent="0">
              <a:buNone/>
            </a:pPr>
            <a:r>
              <a:rPr lang="sv-SE" sz="1300" dirty="0">
                <a:latin typeface="Century Gothic" panose="020B0502020202020204" pitchFamily="34" charset="0"/>
              </a:rPr>
              <a:t>8. Fråga barnen om matchen var rolig, spännande, juste eller om spelet var bra – fokusera inte på resultatet.</a:t>
            </a:r>
          </a:p>
          <a:p>
            <a:pPr marL="0" indent="0">
              <a:buNone/>
            </a:pPr>
            <a:r>
              <a:rPr lang="sv-SE" sz="1300" dirty="0">
                <a:latin typeface="Century Gothic" panose="020B0502020202020204" pitchFamily="34" charset="0"/>
              </a:rPr>
              <a:t>9. Stöd föreningen i dess arbete. Din insats blir värdesatt, inte minst av ditt barn.</a:t>
            </a:r>
          </a:p>
          <a:p>
            <a:pPr marL="0" indent="0">
              <a:buNone/>
            </a:pPr>
            <a:r>
              <a:rPr lang="sv-SE" sz="1300" dirty="0">
                <a:latin typeface="Century Gothic" panose="020B0502020202020204" pitchFamily="34" charset="0"/>
              </a:rPr>
              <a:t>10. Kom ihåg att det är ditt barn som spelar fotboll – inte Du själv.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sv-SE" sz="1800" dirty="0"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CFB73C39-D1B6-1C03-DBE3-5D7FC2C3AF3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54285" y="124534"/>
            <a:ext cx="805133" cy="1063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54057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7CC2A79-323F-4555-AB6D-4BF039711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v-SE" sz="4000" b="1" dirty="0">
                <a:latin typeface="Century Gothic" panose="020B0502020202020204" pitchFamily="34" charset="0"/>
                <a:cs typeface="Arial" panose="020B0604020202020204" pitchFamily="34" charset="0"/>
              </a:rPr>
              <a:t>Info FFK-huset</a:t>
            </a:r>
          </a:p>
        </p:txBody>
      </p:sp>
      <p:cxnSp>
        <p:nvCxnSpPr>
          <p:cNvPr id="6" name="Rak 5">
            <a:extLst>
              <a:ext uri="{FF2B5EF4-FFF2-40B4-BE49-F238E27FC236}">
                <a16:creationId xmlns:a16="http://schemas.microsoft.com/office/drawing/2014/main" id="{EF4DD9BA-AB5B-D84B-AEF0-D7C989B75202}"/>
              </a:ext>
            </a:extLst>
          </p:cNvPr>
          <p:cNvCxnSpPr>
            <a:cxnSpLocks/>
          </p:cNvCxnSpPr>
          <p:nvPr/>
        </p:nvCxnSpPr>
        <p:spPr>
          <a:xfrm>
            <a:off x="629391" y="6080166"/>
            <a:ext cx="10913423" cy="0"/>
          </a:xfrm>
          <a:prstGeom prst="line">
            <a:avLst/>
          </a:prstGeom>
          <a:ln w="127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ruta 7">
            <a:extLst>
              <a:ext uri="{FF2B5EF4-FFF2-40B4-BE49-F238E27FC236}">
                <a16:creationId xmlns:a16="http://schemas.microsoft.com/office/drawing/2014/main" id="{B73E8918-DAE4-FF4C-ACC7-024FB0C95EAA}"/>
              </a:ext>
            </a:extLst>
          </p:cNvPr>
          <p:cNvSpPr txBox="1"/>
          <p:nvPr/>
        </p:nvSpPr>
        <p:spPr>
          <a:xfrm>
            <a:off x="534391" y="6103919"/>
            <a:ext cx="38001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cs typeface="Arial" panose="020B0604020202020204" pitchFamily="34" charset="0"/>
              </a:rPr>
              <a:t>Falköpings FK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4F444F2E-E8DD-1F4B-83FF-896108E81A16}"/>
              </a:ext>
            </a:extLst>
          </p:cNvPr>
          <p:cNvSpPr txBox="1"/>
          <p:nvPr/>
        </p:nvSpPr>
        <p:spPr>
          <a:xfrm>
            <a:off x="7849585" y="6103919"/>
            <a:ext cx="38001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1200" b="1" dirty="0">
                <a:solidFill>
                  <a:prstClr val="black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2025</a:t>
            </a:r>
            <a:endParaRPr kumimoji="0" lang="sv-SE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innehåll 2">
            <a:extLst>
              <a:ext uri="{FF2B5EF4-FFF2-40B4-BE49-F238E27FC236}">
                <a16:creationId xmlns:a16="http://schemas.microsoft.com/office/drawing/2014/main" id="{E49AAF2B-20CD-5A8A-F2AE-F7EBE860EE38}"/>
              </a:ext>
            </a:extLst>
          </p:cNvPr>
          <p:cNvSpPr txBox="1">
            <a:spLocks/>
          </p:cNvSpPr>
          <p:nvPr/>
        </p:nvSpPr>
        <p:spPr>
          <a:xfrm>
            <a:off x="838199" y="1714440"/>
            <a:ext cx="7315201" cy="420058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v-SE" sz="1300" dirty="0">
                <a:latin typeface="Century Gothic" panose="020B0502020202020204" pitchFamily="34" charset="0"/>
              </a:rPr>
              <a:t>Vårt fina hus blir bara finare!</a:t>
            </a:r>
          </a:p>
          <a:p>
            <a:pPr marL="0" indent="0">
              <a:buNone/>
            </a:pPr>
            <a:r>
              <a:rPr lang="sv-SE" sz="1300" dirty="0">
                <a:latin typeface="Century Gothic" panose="020B0502020202020204" pitchFamily="34" charset="0"/>
              </a:rPr>
              <a:t>Inom kort kommer alla våningar vara genomgångna och upprustade.</a:t>
            </a:r>
          </a:p>
          <a:p>
            <a:pPr marL="0" indent="0">
              <a:buNone/>
            </a:pPr>
            <a:r>
              <a:rPr lang="sv-SE" sz="1300" b="1" dirty="0">
                <a:latin typeface="Century Gothic" panose="020B0502020202020204" pitchFamily="34" charset="0"/>
              </a:rPr>
              <a:t>Klubblokalen</a:t>
            </a:r>
          </a:p>
          <a:p>
            <a:pPr marL="0" indent="0">
              <a:buNone/>
            </a:pPr>
            <a:r>
              <a:rPr lang="sv-SE" sz="1300" dirty="0">
                <a:latin typeface="Century Gothic" panose="020B0502020202020204" pitchFamily="34" charset="0"/>
              </a:rPr>
              <a:t>Kan lånas gratis av alla ledare i föreningen.</a:t>
            </a:r>
          </a:p>
          <a:p>
            <a:pPr marL="0" indent="0">
              <a:buNone/>
            </a:pPr>
            <a:r>
              <a:rPr lang="sv-SE" sz="1300" b="1" dirty="0">
                <a:latin typeface="Century Gothic" panose="020B0502020202020204" pitchFamily="34" charset="0"/>
              </a:rPr>
              <a:t>Festvåningen</a:t>
            </a:r>
          </a:p>
          <a:p>
            <a:pPr marL="0" indent="0">
              <a:buNone/>
            </a:pPr>
            <a:r>
              <a:rPr lang="sv-SE" sz="1300" dirty="0">
                <a:latin typeface="Century Gothic" panose="020B0502020202020204" pitchFamily="34" charset="0"/>
              </a:rPr>
              <a:t>Kan hyras av alla, även icke FFK-anknutna.</a:t>
            </a:r>
          </a:p>
          <a:p>
            <a:pPr marL="0" indent="0">
              <a:buNone/>
            </a:pPr>
            <a:r>
              <a:rPr lang="sv-SE" sz="1300" b="1" dirty="0">
                <a:latin typeface="Century Gothic" panose="020B0502020202020204" pitchFamily="34" charset="0"/>
              </a:rPr>
              <a:t>Källare/gymmet</a:t>
            </a:r>
          </a:p>
          <a:p>
            <a:pPr marL="0" indent="0">
              <a:buNone/>
            </a:pPr>
            <a:r>
              <a:rPr lang="sv-SE" sz="1300" dirty="0">
                <a:latin typeface="Century Gothic" panose="020B0502020202020204" pitchFamily="34" charset="0"/>
              </a:rPr>
              <a:t>Som medlem kan man lösa ett medlemskap för att få tillgång till gymmet, kostnaden är 500:-/år samt 50:- för dörrtaggen (detta beror på att vi vill att gymmet ska vara självfinansierande och inte drabba kärnverksamheten ekonomiskt)</a:t>
            </a:r>
          </a:p>
          <a:p>
            <a:pPr marL="0" indent="0">
              <a:buNone/>
            </a:pPr>
            <a:r>
              <a:rPr lang="sv-SE" sz="1300" b="1" dirty="0">
                <a:latin typeface="Century Gothic" panose="020B0502020202020204" pitchFamily="34" charset="0"/>
              </a:rPr>
              <a:t>Övrigt</a:t>
            </a:r>
          </a:p>
          <a:p>
            <a:pPr marL="0" indent="0">
              <a:buNone/>
            </a:pPr>
            <a:r>
              <a:rPr lang="sv-SE" sz="1300" dirty="0">
                <a:latin typeface="Century Gothic" panose="020B0502020202020204" pitchFamily="34" charset="0"/>
              </a:rPr>
              <a:t>Partytält - Tältet är 8x5 meter och färgen är Vit/Grå.</a:t>
            </a:r>
            <a:br>
              <a:rPr lang="sv-SE" sz="1300" dirty="0">
                <a:latin typeface="Century Gothic" panose="020B0502020202020204" pitchFamily="34" charset="0"/>
              </a:rPr>
            </a:br>
            <a:br>
              <a:rPr lang="sv-SE" sz="1300" dirty="0">
                <a:latin typeface="Century Gothic" panose="020B0502020202020204" pitchFamily="34" charset="0"/>
              </a:rPr>
            </a:br>
            <a:r>
              <a:rPr lang="sv-SE" sz="1300" dirty="0">
                <a:latin typeface="Century Gothic" panose="020B0502020202020204" pitchFamily="34" charset="0"/>
              </a:rPr>
              <a:t>Pris 2000:- </a:t>
            </a:r>
            <a:r>
              <a:rPr lang="sv-SE" sz="1300" dirty="0" err="1">
                <a:latin typeface="Century Gothic" panose="020B0502020202020204" pitchFamily="34" charset="0"/>
              </a:rPr>
              <a:t>fre</a:t>
            </a:r>
            <a:r>
              <a:rPr lang="sv-SE" sz="1300" dirty="0">
                <a:latin typeface="Century Gothic" panose="020B0502020202020204" pitchFamily="34" charset="0"/>
              </a:rPr>
              <a:t>-sön (fällbara bord samt stolar finns att låna för medlemmar i mån av ledigt)</a:t>
            </a:r>
          </a:p>
          <a:p>
            <a:pPr marL="0" indent="0">
              <a:buNone/>
            </a:pPr>
            <a:endParaRPr lang="sv-SE" sz="500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sv-SE" sz="1300" dirty="0">
                <a:latin typeface="Century Gothic" panose="020B0502020202020204" pitchFamily="34" charset="0"/>
              </a:rPr>
              <a:t>För mer info, kontakta Johannes på kansliet.</a:t>
            </a:r>
          </a:p>
        </p:txBody>
      </p:sp>
      <p:pic>
        <p:nvPicPr>
          <p:cNvPr id="3" name="Bildobjekt 2">
            <a:extLst>
              <a:ext uri="{FF2B5EF4-FFF2-40B4-BE49-F238E27FC236}">
                <a16:creationId xmlns:a16="http://schemas.microsoft.com/office/drawing/2014/main" id="{60DC9E11-2EF6-B03F-CD71-42485282C3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54285" y="124534"/>
            <a:ext cx="805133" cy="1063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4456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7CC2A79-323F-4555-AB6D-4BF039711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v-SE" sz="4000" b="1" dirty="0">
                <a:latin typeface="Century Gothic" panose="020B0502020202020204" pitchFamily="34" charset="0"/>
                <a:cs typeface="Arial" panose="020B0604020202020204" pitchFamily="34" charset="0"/>
              </a:rPr>
              <a:t>Föräldrauppdrag under 2025 - Förening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8C775ED-3CC8-456A-B2E2-AC017119D5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9390" y="1593891"/>
            <a:ext cx="10913423" cy="4486275"/>
          </a:xfrm>
        </p:spPr>
        <p:txBody>
          <a:bodyPr>
            <a:normAutofit/>
          </a:bodyPr>
          <a:lstStyle/>
          <a:p>
            <a:r>
              <a:rPr lang="sv-SE" sz="1800" dirty="0">
                <a:latin typeface="Century Gothic" panose="020B0502020202020204" pitchFamily="34" charset="0"/>
                <a:cs typeface="Arial" panose="020B0604020202020204" pitchFamily="34" charset="0"/>
              </a:rPr>
              <a:t>Idrottsrabatten </a:t>
            </a:r>
          </a:p>
          <a:p>
            <a:pPr lvl="1"/>
            <a:r>
              <a:rPr lang="sv-SE" sz="1400" dirty="0">
                <a:latin typeface="Century Gothic" panose="020B0502020202020204" pitchFamily="34" charset="0"/>
                <a:cs typeface="Arial" panose="020B0604020202020204" pitchFamily="34" charset="0"/>
              </a:rPr>
              <a:t>3 häften som lämnas ut på våren</a:t>
            </a:r>
          </a:p>
          <a:p>
            <a:endParaRPr lang="sv-SE" sz="1800" dirty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r>
              <a:rPr lang="sv-SE" sz="1800" dirty="0">
                <a:latin typeface="Century Gothic" panose="020B0502020202020204" pitchFamily="34" charset="0"/>
                <a:cs typeface="Arial" panose="020B0604020202020204" pitchFamily="34" charset="0"/>
              </a:rPr>
              <a:t>I slutet på augusti startar vi upp försäljningen av </a:t>
            </a:r>
            <a:r>
              <a:rPr lang="sv-SE" sz="1800" dirty="0" err="1">
                <a:latin typeface="Century Gothic" panose="020B0502020202020204" pitchFamily="34" charset="0"/>
                <a:cs typeface="Arial" panose="020B0604020202020204" pitchFamily="34" charset="0"/>
              </a:rPr>
              <a:t>Newbody</a:t>
            </a:r>
            <a:r>
              <a:rPr lang="sv-SE" sz="1800" dirty="0">
                <a:latin typeface="Century Gothic" panose="020B0502020202020204" pitchFamily="34" charset="0"/>
                <a:cs typeface="Arial" panose="020B0604020202020204" pitchFamily="34" charset="0"/>
              </a:rPr>
              <a:t> och Kakservice.</a:t>
            </a:r>
          </a:p>
          <a:p>
            <a:pPr marL="0" indent="0">
              <a:buNone/>
            </a:pPr>
            <a:endParaRPr lang="sv-SE" sz="1800" dirty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r>
              <a:rPr lang="sv-SE" sz="1800" dirty="0">
                <a:latin typeface="Century Gothic" panose="020B0502020202020204" pitchFamily="34" charset="0"/>
                <a:cs typeface="Arial" panose="020B0604020202020204" pitchFamily="34" charset="0"/>
              </a:rPr>
              <a:t>Bemanning Odenplan. </a:t>
            </a:r>
          </a:p>
          <a:p>
            <a:pPr marL="0" indent="0">
              <a:buNone/>
            </a:pPr>
            <a:r>
              <a:rPr lang="sv-SE" sz="1800" dirty="0">
                <a:latin typeface="Century Gothic" panose="020B0502020202020204" pitchFamily="34" charset="0"/>
                <a:cs typeface="Arial" panose="020B0604020202020204" pitchFamily="34" charset="0"/>
              </a:rPr>
              <a:t>	</a:t>
            </a:r>
            <a:r>
              <a:rPr lang="sv-SE" sz="1400" dirty="0">
                <a:latin typeface="Century Gothic" panose="020B0502020202020204" pitchFamily="34" charset="0"/>
                <a:cs typeface="Arial" panose="020B0604020202020204" pitchFamily="34" charset="0"/>
              </a:rPr>
              <a:t>Redan löst</a:t>
            </a:r>
          </a:p>
          <a:p>
            <a:endParaRPr lang="sv-SE" sz="1800" dirty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r>
              <a:rPr lang="sv-SE" sz="1800" dirty="0">
                <a:latin typeface="Century Gothic" panose="020B0502020202020204" pitchFamily="34" charset="0"/>
                <a:cs typeface="Arial" panose="020B0604020202020204" pitchFamily="34" charset="0"/>
              </a:rPr>
              <a:t>Bemanning Bohaget</a:t>
            </a:r>
          </a:p>
          <a:p>
            <a:pPr marL="0" indent="0">
              <a:buNone/>
            </a:pPr>
            <a:endParaRPr lang="sv-SE" sz="1800" dirty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r>
              <a:rPr lang="sv-SE" sz="1800" dirty="0">
                <a:latin typeface="Century Gothic" panose="020B0502020202020204" pitchFamily="34" charset="0"/>
                <a:cs typeface="Arial" panose="020B0604020202020204" pitchFamily="34" charset="0"/>
              </a:rPr>
              <a:t>Spökvandringen på Mösseberg </a:t>
            </a:r>
          </a:p>
          <a:p>
            <a:pPr lvl="1"/>
            <a:r>
              <a:rPr lang="sv-SE" sz="1400" dirty="0">
                <a:latin typeface="Century Gothic" panose="020B0502020202020204" pitchFamily="34" charset="0"/>
                <a:cs typeface="Arial" panose="020B0604020202020204" pitchFamily="34" charset="0"/>
              </a:rPr>
              <a:t>Ca 90 frivilliga</a:t>
            </a:r>
          </a:p>
          <a:p>
            <a:pPr lvl="1"/>
            <a:r>
              <a:rPr lang="sv-SE" sz="1400" dirty="0">
                <a:latin typeface="Century Gothic" panose="020B0502020202020204" pitchFamily="34" charset="0"/>
                <a:cs typeface="Arial" panose="020B0604020202020204" pitchFamily="34" charset="0"/>
              </a:rPr>
              <a:t>1 lag städar. Ej kallat ännu. </a:t>
            </a:r>
          </a:p>
          <a:p>
            <a:pPr marL="0" indent="0">
              <a:buNone/>
            </a:pPr>
            <a:endParaRPr lang="sv-SE" sz="1800" dirty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sv-S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" name="Rak 5">
            <a:extLst>
              <a:ext uri="{FF2B5EF4-FFF2-40B4-BE49-F238E27FC236}">
                <a16:creationId xmlns:a16="http://schemas.microsoft.com/office/drawing/2014/main" id="{EF4DD9BA-AB5B-D84B-AEF0-D7C989B75202}"/>
              </a:ext>
            </a:extLst>
          </p:cNvPr>
          <p:cNvCxnSpPr>
            <a:cxnSpLocks/>
          </p:cNvCxnSpPr>
          <p:nvPr/>
        </p:nvCxnSpPr>
        <p:spPr>
          <a:xfrm>
            <a:off x="629391" y="6080166"/>
            <a:ext cx="10913423" cy="0"/>
          </a:xfrm>
          <a:prstGeom prst="line">
            <a:avLst/>
          </a:prstGeom>
          <a:ln w="127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ruta 7">
            <a:extLst>
              <a:ext uri="{FF2B5EF4-FFF2-40B4-BE49-F238E27FC236}">
                <a16:creationId xmlns:a16="http://schemas.microsoft.com/office/drawing/2014/main" id="{B73E8918-DAE4-FF4C-ACC7-024FB0C95EAA}"/>
              </a:ext>
            </a:extLst>
          </p:cNvPr>
          <p:cNvSpPr txBox="1"/>
          <p:nvPr/>
        </p:nvSpPr>
        <p:spPr>
          <a:xfrm>
            <a:off x="534391" y="6103919"/>
            <a:ext cx="38001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cs typeface="Arial" panose="020B0604020202020204" pitchFamily="34" charset="0"/>
              </a:rPr>
              <a:t>Falköpings FK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4F444F2E-E8DD-1F4B-83FF-896108E81A16}"/>
              </a:ext>
            </a:extLst>
          </p:cNvPr>
          <p:cNvSpPr txBox="1"/>
          <p:nvPr/>
        </p:nvSpPr>
        <p:spPr>
          <a:xfrm>
            <a:off x="7849585" y="6103919"/>
            <a:ext cx="38001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cs typeface="Arial" panose="020B0604020202020204" pitchFamily="34" charset="0"/>
              </a:rPr>
              <a:t>2025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206A1DDF-09F8-A020-1C67-6B3522C4DC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54285" y="124534"/>
            <a:ext cx="805133" cy="1063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40314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A7450EEE6ABA648B30DDF3405D96795" ma:contentTypeVersion="12" ma:contentTypeDescription="Skapa ett nytt dokument." ma:contentTypeScope="" ma:versionID="5d381a4d2048ac1222d17d40f060e443">
  <xsd:schema xmlns:xsd="http://www.w3.org/2001/XMLSchema" xmlns:xs="http://www.w3.org/2001/XMLSchema" xmlns:p="http://schemas.microsoft.com/office/2006/metadata/properties" xmlns:ns2="09695822-81d1-4dc3-826d-e3044816642a" xmlns:ns3="c9690685-5a42-45f8-9d07-aacb758db8c5" targetNamespace="http://schemas.microsoft.com/office/2006/metadata/properties" ma:root="true" ma:fieldsID="78272d79f3e440f78d6b116e72c90784" ns2:_="" ns3:_="">
    <xsd:import namespace="09695822-81d1-4dc3-826d-e3044816642a"/>
    <xsd:import namespace="c9690685-5a42-45f8-9d07-aacb758db8c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695822-81d1-4dc3-826d-e3044816642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690685-5a42-45f8-9d07-aacb758db8c5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87C89E8-879C-4D43-8253-80953F97BA9F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09695822-81d1-4dc3-826d-e3044816642a"/>
    <ds:schemaRef ds:uri="c9690685-5a42-45f8-9d07-aacb758db8c5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C2D8E75-8154-46B0-AAFE-38F3550FE8C4}">
  <ds:schemaRefs>
    <ds:schemaRef ds:uri="http://schemas.microsoft.com/office/2006/metadata/properties"/>
    <ds:schemaRef ds:uri="http://www.w3.org/2000/xmlns/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078B0B07-E8A2-46A6-837F-B736C766EEC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3586</TotalTime>
  <Words>1658</Words>
  <Application>Microsoft Office PowerPoint</Application>
  <PresentationFormat>Bredbild</PresentationFormat>
  <Paragraphs>273</Paragraphs>
  <Slides>17</Slides>
  <Notes>14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Century Gothic</vt:lpstr>
      <vt:lpstr>Courier New</vt:lpstr>
      <vt:lpstr>Office-tema</vt:lpstr>
      <vt:lpstr>FÖRÄLDRAINFO</vt:lpstr>
      <vt:lpstr>Presentation av styrelse &amp; personal</vt:lpstr>
      <vt:lpstr>Kontaktpersoner för Falköpings FK</vt:lpstr>
      <vt:lpstr>Vad Falköpings FK står för</vt:lpstr>
      <vt:lpstr>FFK´S VÄRDEGRUND  - GENOM AKTIVITET I FALKÖPINGS FK SKAPAR VI DET GODA MÖTET  MELLAN SPELARE, TRÄNARE, LEDARE, FÖRÄLDRAR &amp; PUBLIK!  </vt:lpstr>
      <vt:lpstr>Vad får man för medlems &amp; tränings/spelaravgift?</vt:lpstr>
      <vt:lpstr>Fotbollsförälder i FFK</vt:lpstr>
      <vt:lpstr>Info FFK-huset</vt:lpstr>
      <vt:lpstr>Föräldrauppdrag under 2025 - Förening</vt:lpstr>
      <vt:lpstr>BOLLKALLE/KIOSK-/ENTRÈTJÄNST ODENPLAN 2025</vt:lpstr>
      <vt:lpstr>BOHAGET 2025</vt:lpstr>
      <vt:lpstr>Träningar</vt:lpstr>
      <vt:lpstr>Aktiviteter och kommunikation 2025</vt:lpstr>
      <vt:lpstr>Sammandrag</vt:lpstr>
      <vt:lpstr>Frågor?</vt:lpstr>
      <vt:lpstr>TACK!</vt:lpstr>
      <vt:lpstr>Våra utmaningar i  Falköpings FK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Rubrik</dc:title>
  <dc:creator>Microsoft Office User</dc:creator>
  <cp:lastModifiedBy>Jakob Johansson</cp:lastModifiedBy>
  <cp:revision>47</cp:revision>
  <dcterms:created xsi:type="dcterms:W3CDTF">2020-11-02T12:37:17Z</dcterms:created>
  <dcterms:modified xsi:type="dcterms:W3CDTF">2025-04-05T07:51:59Z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0x010100EA7450EEE6ABA648B30DDF3405D96795</vt:lpwstr>
  </property>
</Properties>
</file>