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67" r:id="rId4"/>
    <p:sldId id="261" r:id="rId5"/>
    <p:sldId id="262" r:id="rId6"/>
    <p:sldId id="257" r:id="rId7"/>
    <p:sldId id="263" r:id="rId8"/>
    <p:sldId id="258" r:id="rId9"/>
    <p:sldId id="259" r:id="rId10"/>
    <p:sldId id="260" r:id="rId11"/>
    <p:sldId id="264" r:id="rId12"/>
    <p:sldId id="265" r:id="rId13"/>
    <p:sldId id="269" r:id="rId14"/>
    <p:sldId id="266"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1EEF79-32F1-479D-82A8-1001729395FC}" v="230" dt="2024-02-28T15:07:45.0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38"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an Pärlsjö" userId="25e20735-8560-4651-a86a-abd791404fd0" providerId="ADAL" clId="{371EEF79-32F1-479D-82A8-1001729395FC}"/>
    <pc:docChg chg="undo custSel addSld modSld sldOrd modMainMaster">
      <pc:chgData name="Johan Pärlsjö" userId="25e20735-8560-4651-a86a-abd791404fd0" providerId="ADAL" clId="{371EEF79-32F1-479D-82A8-1001729395FC}" dt="2024-02-28T16:34:42.612" v="1605" actId="6549"/>
      <pc:docMkLst>
        <pc:docMk/>
      </pc:docMkLst>
      <pc:sldChg chg="addSp delSp modSp mod">
        <pc:chgData name="Johan Pärlsjö" userId="25e20735-8560-4651-a86a-abd791404fd0" providerId="ADAL" clId="{371EEF79-32F1-479D-82A8-1001729395FC}" dt="2024-02-28T16:34:42.612" v="1605" actId="6549"/>
        <pc:sldMkLst>
          <pc:docMk/>
          <pc:sldMk cId="3274197723" sldId="256"/>
        </pc:sldMkLst>
        <pc:spChg chg="add del mod">
          <ac:chgData name="Johan Pärlsjö" userId="25e20735-8560-4651-a86a-abd791404fd0" providerId="ADAL" clId="{371EEF79-32F1-479D-82A8-1001729395FC}" dt="2024-02-28T15:07:38.990" v="1563" actId="21"/>
          <ac:spMkLst>
            <pc:docMk/>
            <pc:sldMk cId="3274197723" sldId="256"/>
            <ac:spMk id="2" creationId="{B70AE953-C9D8-CE7E-A656-60D80E346D34}"/>
          </ac:spMkLst>
        </pc:spChg>
        <pc:spChg chg="del">
          <ac:chgData name="Johan Pärlsjö" userId="25e20735-8560-4651-a86a-abd791404fd0" providerId="ADAL" clId="{371EEF79-32F1-479D-82A8-1001729395FC}" dt="2024-02-27T10:57:28.428" v="0" actId="478"/>
          <ac:spMkLst>
            <pc:docMk/>
            <pc:sldMk cId="3274197723" sldId="256"/>
            <ac:spMk id="2" creationId="{F013F3BD-00D2-A5C4-285E-732F76BD4DB9}"/>
          </ac:spMkLst>
        </pc:spChg>
        <pc:spChg chg="del">
          <ac:chgData name="Johan Pärlsjö" userId="25e20735-8560-4651-a86a-abd791404fd0" providerId="ADAL" clId="{371EEF79-32F1-479D-82A8-1001729395FC}" dt="2024-02-27T10:57:30.402" v="1" actId="478"/>
          <ac:spMkLst>
            <pc:docMk/>
            <pc:sldMk cId="3274197723" sldId="256"/>
            <ac:spMk id="3" creationId="{4ADE55F6-456E-DA64-08CC-5D8ACA944C48}"/>
          </ac:spMkLst>
        </pc:spChg>
        <pc:spChg chg="add mod">
          <ac:chgData name="Johan Pärlsjö" userId="25e20735-8560-4651-a86a-abd791404fd0" providerId="ADAL" clId="{371EEF79-32F1-479D-82A8-1001729395FC}" dt="2024-02-28T15:07:58.524" v="1565" actId="1076"/>
          <ac:spMkLst>
            <pc:docMk/>
            <pc:sldMk cId="3274197723" sldId="256"/>
            <ac:spMk id="4" creationId="{0AFE47B1-9009-4024-0F05-A895BBBE216C}"/>
          </ac:spMkLst>
        </pc:spChg>
        <pc:spChg chg="add mod">
          <ac:chgData name="Johan Pärlsjö" userId="25e20735-8560-4651-a86a-abd791404fd0" providerId="ADAL" clId="{371EEF79-32F1-479D-82A8-1001729395FC}" dt="2024-02-28T16:34:42.612" v="1605" actId="6549"/>
          <ac:spMkLst>
            <pc:docMk/>
            <pc:sldMk cId="3274197723" sldId="256"/>
            <ac:spMk id="5" creationId="{27FFD868-AE1D-7BCE-4700-56CD1F69AE48}"/>
          </ac:spMkLst>
        </pc:spChg>
        <pc:spChg chg="add mod">
          <ac:chgData name="Johan Pärlsjö" userId="25e20735-8560-4651-a86a-abd791404fd0" providerId="ADAL" clId="{371EEF79-32F1-479D-82A8-1001729395FC}" dt="2024-02-28T14:57:36.480" v="1505" actId="1076"/>
          <ac:spMkLst>
            <pc:docMk/>
            <pc:sldMk cId="3274197723" sldId="256"/>
            <ac:spMk id="7" creationId="{EEE0D433-1108-FB7A-F78F-CE2E60A4945A}"/>
          </ac:spMkLst>
        </pc:spChg>
        <pc:picChg chg="add mod">
          <ac:chgData name="Johan Pärlsjö" userId="25e20735-8560-4651-a86a-abd791404fd0" providerId="ADAL" clId="{371EEF79-32F1-479D-82A8-1001729395FC}" dt="2024-02-27T10:57:55.148" v="5" actId="14100"/>
          <ac:picMkLst>
            <pc:docMk/>
            <pc:sldMk cId="3274197723" sldId="256"/>
            <ac:picMk id="1026" creationId="{E2C0CE71-7379-5AE2-7EF6-F28257554665}"/>
          </ac:picMkLst>
        </pc:picChg>
      </pc:sldChg>
      <pc:sldChg chg="addSp delSp modSp add mod">
        <pc:chgData name="Johan Pärlsjö" userId="25e20735-8560-4651-a86a-abd791404fd0" providerId="ADAL" clId="{371EEF79-32F1-479D-82A8-1001729395FC}" dt="2024-02-28T10:53:51.827" v="1057" actId="21"/>
        <pc:sldMkLst>
          <pc:docMk/>
          <pc:sldMk cId="2441455014" sldId="257"/>
        </pc:sldMkLst>
        <pc:spChg chg="del">
          <ac:chgData name="Johan Pärlsjö" userId="25e20735-8560-4651-a86a-abd791404fd0" providerId="ADAL" clId="{371EEF79-32F1-479D-82A8-1001729395FC}" dt="2024-02-27T11:07:16.520" v="73" actId="478"/>
          <ac:spMkLst>
            <pc:docMk/>
            <pc:sldMk cId="2441455014" sldId="257"/>
            <ac:spMk id="5" creationId="{27FFD868-AE1D-7BCE-4700-56CD1F69AE48}"/>
          </ac:spMkLst>
        </pc:spChg>
        <pc:spChg chg="del">
          <ac:chgData name="Johan Pärlsjö" userId="25e20735-8560-4651-a86a-abd791404fd0" providerId="ADAL" clId="{371EEF79-32F1-479D-82A8-1001729395FC}" dt="2024-02-27T11:06:48.792" v="70" actId="478"/>
          <ac:spMkLst>
            <pc:docMk/>
            <pc:sldMk cId="2441455014" sldId="257"/>
            <ac:spMk id="7" creationId="{EEE0D433-1108-FB7A-F78F-CE2E60A4945A}"/>
          </ac:spMkLst>
        </pc:spChg>
        <pc:picChg chg="add mod">
          <ac:chgData name="Johan Pärlsjö" userId="25e20735-8560-4651-a86a-abd791404fd0" providerId="ADAL" clId="{371EEF79-32F1-479D-82A8-1001729395FC}" dt="2024-02-27T11:06:52.895" v="72" actId="1076"/>
          <ac:picMkLst>
            <pc:docMk/>
            <pc:sldMk cId="2441455014" sldId="257"/>
            <ac:picMk id="3" creationId="{C739AB75-C140-691C-D366-FB4B100C5E0E}"/>
          </ac:picMkLst>
        </pc:picChg>
        <pc:picChg chg="add del">
          <ac:chgData name="Johan Pärlsjö" userId="25e20735-8560-4651-a86a-abd791404fd0" providerId="ADAL" clId="{371EEF79-32F1-479D-82A8-1001729395FC}" dt="2024-02-28T10:53:51.827" v="1057" actId="21"/>
          <ac:picMkLst>
            <pc:docMk/>
            <pc:sldMk cId="2441455014" sldId="257"/>
            <ac:picMk id="4" creationId="{E9C7B5C3-EE49-5290-AD44-4D23ABD9863F}"/>
          </ac:picMkLst>
        </pc:picChg>
        <pc:picChg chg="add mod">
          <ac:chgData name="Johan Pärlsjö" userId="25e20735-8560-4651-a86a-abd791404fd0" providerId="ADAL" clId="{371EEF79-32F1-479D-82A8-1001729395FC}" dt="2024-02-27T11:13:13.978" v="106" actId="1076"/>
          <ac:picMkLst>
            <pc:docMk/>
            <pc:sldMk cId="2441455014" sldId="257"/>
            <ac:picMk id="6" creationId="{DF044FC8-FD1C-C034-BB8F-417D3CD943D9}"/>
          </ac:picMkLst>
        </pc:picChg>
        <pc:picChg chg="add mod ord">
          <ac:chgData name="Johan Pärlsjö" userId="25e20735-8560-4651-a86a-abd791404fd0" providerId="ADAL" clId="{371EEF79-32F1-479D-82A8-1001729395FC}" dt="2024-02-27T11:13:08.569" v="105" actId="1076"/>
          <ac:picMkLst>
            <pc:docMk/>
            <pc:sldMk cId="2441455014" sldId="257"/>
            <ac:picMk id="9" creationId="{20454DAD-4293-5FCA-829D-BFDC87C72D59}"/>
          </ac:picMkLst>
        </pc:picChg>
        <pc:picChg chg="add mod ord">
          <ac:chgData name="Johan Pärlsjö" userId="25e20735-8560-4651-a86a-abd791404fd0" providerId="ADAL" clId="{371EEF79-32F1-479D-82A8-1001729395FC}" dt="2024-02-27T11:13:18.169" v="107" actId="1076"/>
          <ac:picMkLst>
            <pc:docMk/>
            <pc:sldMk cId="2441455014" sldId="257"/>
            <ac:picMk id="11" creationId="{72F41AF5-B35E-EB2F-A09C-00C5E75EEEF4}"/>
          </ac:picMkLst>
        </pc:picChg>
      </pc:sldChg>
      <pc:sldChg chg="addSp delSp modSp add mod">
        <pc:chgData name="Johan Pärlsjö" userId="25e20735-8560-4651-a86a-abd791404fd0" providerId="ADAL" clId="{371EEF79-32F1-479D-82A8-1001729395FC}" dt="2024-02-28T08:50:38.632" v="287" actId="15"/>
        <pc:sldMkLst>
          <pc:docMk/>
          <pc:sldMk cId="747764902" sldId="258"/>
        </pc:sldMkLst>
        <pc:spChg chg="add mod">
          <ac:chgData name="Johan Pärlsjö" userId="25e20735-8560-4651-a86a-abd791404fd0" providerId="ADAL" clId="{371EEF79-32F1-479D-82A8-1001729395FC}" dt="2024-02-28T08:50:38.632" v="287" actId="15"/>
          <ac:spMkLst>
            <pc:docMk/>
            <pc:sldMk cId="747764902" sldId="258"/>
            <ac:spMk id="4" creationId="{C11D061B-B922-95F6-F927-36A91EBD2509}"/>
          </ac:spMkLst>
        </pc:spChg>
        <pc:spChg chg="add del mod">
          <ac:chgData name="Johan Pärlsjö" userId="25e20735-8560-4651-a86a-abd791404fd0" providerId="ADAL" clId="{371EEF79-32F1-479D-82A8-1001729395FC}" dt="2024-02-28T08:43:16.301" v="146" actId="478"/>
          <ac:spMkLst>
            <pc:docMk/>
            <pc:sldMk cId="747764902" sldId="258"/>
            <ac:spMk id="5" creationId="{7F7C7B85-31EB-28D1-00D2-A00CFD4D816D}"/>
          </ac:spMkLst>
        </pc:spChg>
        <pc:picChg chg="del">
          <ac:chgData name="Johan Pärlsjö" userId="25e20735-8560-4651-a86a-abd791404fd0" providerId="ADAL" clId="{371EEF79-32F1-479D-82A8-1001729395FC}" dt="2024-02-27T11:12:17.494" v="82" actId="478"/>
          <ac:picMkLst>
            <pc:docMk/>
            <pc:sldMk cId="747764902" sldId="258"/>
            <ac:picMk id="6" creationId="{DF044FC8-FD1C-C034-BB8F-417D3CD943D9}"/>
          </ac:picMkLst>
        </pc:picChg>
        <pc:picChg chg="del">
          <ac:chgData name="Johan Pärlsjö" userId="25e20735-8560-4651-a86a-abd791404fd0" providerId="ADAL" clId="{371EEF79-32F1-479D-82A8-1001729395FC}" dt="2024-02-27T11:12:16.870" v="81" actId="478"/>
          <ac:picMkLst>
            <pc:docMk/>
            <pc:sldMk cId="747764902" sldId="258"/>
            <ac:picMk id="9" creationId="{20454DAD-4293-5FCA-829D-BFDC87C72D59}"/>
          </ac:picMkLst>
        </pc:picChg>
        <pc:picChg chg="del">
          <ac:chgData name="Johan Pärlsjö" userId="25e20735-8560-4651-a86a-abd791404fd0" providerId="ADAL" clId="{371EEF79-32F1-479D-82A8-1001729395FC}" dt="2024-02-27T11:12:16.184" v="80" actId="478"/>
          <ac:picMkLst>
            <pc:docMk/>
            <pc:sldMk cId="747764902" sldId="258"/>
            <ac:picMk id="11" creationId="{72F41AF5-B35E-EB2F-A09C-00C5E75EEEF4}"/>
          </ac:picMkLst>
        </pc:picChg>
      </pc:sldChg>
      <pc:sldChg chg="addSp modSp add mod">
        <pc:chgData name="Johan Pärlsjö" userId="25e20735-8560-4651-a86a-abd791404fd0" providerId="ADAL" clId="{371EEF79-32F1-479D-82A8-1001729395FC}" dt="2024-02-28T09:01:22.492" v="350" actId="1036"/>
        <pc:sldMkLst>
          <pc:docMk/>
          <pc:sldMk cId="4039369705" sldId="259"/>
        </pc:sldMkLst>
        <pc:spChg chg="add mod">
          <ac:chgData name="Johan Pärlsjö" userId="25e20735-8560-4651-a86a-abd791404fd0" providerId="ADAL" clId="{371EEF79-32F1-479D-82A8-1001729395FC}" dt="2024-02-28T09:01:22.492" v="350" actId="1036"/>
          <ac:spMkLst>
            <pc:docMk/>
            <pc:sldMk cId="4039369705" sldId="259"/>
            <ac:spMk id="4" creationId="{5CE225AE-CE4F-1FBA-5FA3-5A2D300893D2}"/>
          </ac:spMkLst>
        </pc:spChg>
        <pc:spChg chg="add mod">
          <ac:chgData name="Johan Pärlsjö" userId="25e20735-8560-4651-a86a-abd791404fd0" providerId="ADAL" clId="{371EEF79-32F1-479D-82A8-1001729395FC}" dt="2024-02-28T09:01:22.492" v="350" actId="1036"/>
          <ac:spMkLst>
            <pc:docMk/>
            <pc:sldMk cId="4039369705" sldId="259"/>
            <ac:spMk id="5" creationId="{EC4811D3-AE53-247B-54AE-E9AAD9D00F46}"/>
          </ac:spMkLst>
        </pc:spChg>
        <pc:spChg chg="add mod">
          <ac:chgData name="Johan Pärlsjö" userId="25e20735-8560-4651-a86a-abd791404fd0" providerId="ADAL" clId="{371EEF79-32F1-479D-82A8-1001729395FC}" dt="2024-02-28T09:01:22.492" v="350" actId="1036"/>
          <ac:spMkLst>
            <pc:docMk/>
            <pc:sldMk cId="4039369705" sldId="259"/>
            <ac:spMk id="6" creationId="{6A617E87-121C-E5B0-C605-EBD6EA2E7B17}"/>
          </ac:spMkLst>
        </pc:spChg>
      </pc:sldChg>
      <pc:sldChg chg="addSp delSp modSp add mod">
        <pc:chgData name="Johan Pärlsjö" userId="25e20735-8560-4651-a86a-abd791404fd0" providerId="ADAL" clId="{371EEF79-32F1-479D-82A8-1001729395FC}" dt="2024-02-28T14:40:02.121" v="1179" actId="1076"/>
        <pc:sldMkLst>
          <pc:docMk/>
          <pc:sldMk cId="957997808" sldId="260"/>
        </pc:sldMkLst>
        <pc:spChg chg="add mod">
          <ac:chgData name="Johan Pärlsjö" userId="25e20735-8560-4651-a86a-abd791404fd0" providerId="ADAL" clId="{371EEF79-32F1-479D-82A8-1001729395FC}" dt="2024-02-28T14:40:02.121" v="1179" actId="1076"/>
          <ac:spMkLst>
            <pc:docMk/>
            <pc:sldMk cId="957997808" sldId="260"/>
            <ac:spMk id="2" creationId="{86E19D70-9F58-3963-4576-8492CB0826C4}"/>
          </ac:spMkLst>
        </pc:spChg>
        <pc:spChg chg="del mod">
          <ac:chgData name="Johan Pärlsjö" userId="25e20735-8560-4651-a86a-abd791404fd0" providerId="ADAL" clId="{371EEF79-32F1-479D-82A8-1001729395FC}" dt="2024-02-27T11:14:49.559" v="113" actId="478"/>
          <ac:spMkLst>
            <pc:docMk/>
            <pc:sldMk cId="957997808" sldId="260"/>
            <ac:spMk id="4" creationId="{5CE225AE-CE4F-1FBA-5FA3-5A2D300893D2}"/>
          </ac:spMkLst>
        </pc:spChg>
        <pc:spChg chg="add mod">
          <ac:chgData name="Johan Pärlsjö" userId="25e20735-8560-4651-a86a-abd791404fd0" providerId="ADAL" clId="{371EEF79-32F1-479D-82A8-1001729395FC}" dt="2024-02-28T09:02:57.917" v="373" actId="20577"/>
          <ac:spMkLst>
            <pc:docMk/>
            <pc:sldMk cId="957997808" sldId="260"/>
            <ac:spMk id="5" creationId="{C75E89A7-679B-4B4B-A244-7DB617F580CF}"/>
          </ac:spMkLst>
        </pc:spChg>
      </pc:sldChg>
      <pc:sldChg chg="addSp modSp add mod">
        <pc:chgData name="Johan Pärlsjö" userId="25e20735-8560-4651-a86a-abd791404fd0" providerId="ADAL" clId="{371EEF79-32F1-479D-82A8-1001729395FC}" dt="2024-02-28T15:03:21.253" v="1541"/>
        <pc:sldMkLst>
          <pc:docMk/>
          <pc:sldMk cId="188849758" sldId="261"/>
        </pc:sldMkLst>
        <pc:spChg chg="add mod">
          <ac:chgData name="Johan Pärlsjö" userId="25e20735-8560-4651-a86a-abd791404fd0" providerId="ADAL" clId="{371EEF79-32F1-479D-82A8-1001729395FC}" dt="2024-02-28T14:39:01.991" v="1168" actId="1076"/>
          <ac:spMkLst>
            <pc:docMk/>
            <pc:sldMk cId="188849758" sldId="261"/>
            <ac:spMk id="2" creationId="{2F931FFF-D86C-D3A5-F01F-D4E28597AEE9}"/>
          </ac:spMkLst>
        </pc:spChg>
        <pc:spChg chg="add mod">
          <ac:chgData name="Johan Pärlsjö" userId="25e20735-8560-4651-a86a-abd791404fd0" providerId="ADAL" clId="{371EEF79-32F1-479D-82A8-1001729395FC}" dt="2024-02-28T15:03:21.253" v="1541"/>
          <ac:spMkLst>
            <pc:docMk/>
            <pc:sldMk cId="188849758" sldId="261"/>
            <ac:spMk id="3" creationId="{7617B6A0-F623-5C98-B414-D54262FEB18F}"/>
          </ac:spMkLst>
        </pc:spChg>
      </pc:sldChg>
      <pc:sldChg chg="addSp modSp add mod">
        <pc:chgData name="Johan Pärlsjö" userId="25e20735-8560-4651-a86a-abd791404fd0" providerId="ADAL" clId="{371EEF79-32F1-479D-82A8-1001729395FC}" dt="2024-02-28T15:03:23.129" v="1542"/>
        <pc:sldMkLst>
          <pc:docMk/>
          <pc:sldMk cId="853475277" sldId="262"/>
        </pc:sldMkLst>
        <pc:spChg chg="add mod">
          <ac:chgData name="Johan Pärlsjö" userId="25e20735-8560-4651-a86a-abd791404fd0" providerId="ADAL" clId="{371EEF79-32F1-479D-82A8-1001729395FC}" dt="2024-02-28T15:03:23.129" v="1542"/>
          <ac:spMkLst>
            <pc:docMk/>
            <pc:sldMk cId="853475277" sldId="262"/>
            <ac:spMk id="2" creationId="{0F9BA370-BD4F-3482-B428-A70782354A0C}"/>
          </ac:spMkLst>
        </pc:spChg>
        <pc:spChg chg="mod">
          <ac:chgData name="Johan Pärlsjö" userId="25e20735-8560-4651-a86a-abd791404fd0" providerId="ADAL" clId="{371EEF79-32F1-479D-82A8-1001729395FC}" dt="2024-02-28T14:21:23.117" v="1089" actId="20577"/>
          <ac:spMkLst>
            <pc:docMk/>
            <pc:sldMk cId="853475277" sldId="262"/>
            <ac:spMk id="5" creationId="{27FFD868-AE1D-7BCE-4700-56CD1F69AE48}"/>
          </ac:spMkLst>
        </pc:spChg>
      </pc:sldChg>
      <pc:sldChg chg="addSp delSp modSp add mod ord">
        <pc:chgData name="Johan Pärlsjö" userId="25e20735-8560-4651-a86a-abd791404fd0" providerId="ADAL" clId="{371EEF79-32F1-479D-82A8-1001729395FC}" dt="2024-02-28T14:39:39.485" v="1174" actId="1076"/>
        <pc:sldMkLst>
          <pc:docMk/>
          <pc:sldMk cId="1165091807" sldId="263"/>
        </pc:sldMkLst>
        <pc:spChg chg="add mod">
          <ac:chgData name="Johan Pärlsjö" userId="25e20735-8560-4651-a86a-abd791404fd0" providerId="ADAL" clId="{371EEF79-32F1-479D-82A8-1001729395FC}" dt="2024-02-28T14:39:39.485" v="1174" actId="1076"/>
          <ac:spMkLst>
            <pc:docMk/>
            <pc:sldMk cId="1165091807" sldId="263"/>
            <ac:spMk id="2" creationId="{D63739D2-F54B-841E-0EAC-ABF50E06556A}"/>
          </ac:spMkLst>
        </pc:spChg>
        <pc:spChg chg="del mod">
          <ac:chgData name="Johan Pärlsjö" userId="25e20735-8560-4651-a86a-abd791404fd0" providerId="ADAL" clId="{371EEF79-32F1-479D-82A8-1001729395FC}" dt="2024-02-28T08:43:06.418" v="143" actId="478"/>
          <ac:spMkLst>
            <pc:docMk/>
            <pc:sldMk cId="1165091807" sldId="263"/>
            <ac:spMk id="4" creationId="{C11D061B-B922-95F6-F927-36A91EBD2509}"/>
          </ac:spMkLst>
        </pc:spChg>
        <pc:spChg chg="mod">
          <ac:chgData name="Johan Pärlsjö" userId="25e20735-8560-4651-a86a-abd791404fd0" providerId="ADAL" clId="{371EEF79-32F1-479D-82A8-1001729395FC}" dt="2024-02-28T08:48:36.098" v="273" actId="6549"/>
          <ac:spMkLst>
            <pc:docMk/>
            <pc:sldMk cId="1165091807" sldId="263"/>
            <ac:spMk id="5" creationId="{7F7C7B85-31EB-28D1-00D2-A00CFD4D816D}"/>
          </ac:spMkLst>
        </pc:spChg>
      </pc:sldChg>
      <pc:sldChg chg="modSp add mod">
        <pc:chgData name="Johan Pärlsjö" userId="25e20735-8560-4651-a86a-abd791404fd0" providerId="ADAL" clId="{371EEF79-32F1-479D-82A8-1001729395FC}" dt="2024-02-28T10:28:37.700" v="408" actId="1035"/>
        <pc:sldMkLst>
          <pc:docMk/>
          <pc:sldMk cId="3063744816" sldId="264"/>
        </pc:sldMkLst>
        <pc:spChg chg="mod">
          <ac:chgData name="Johan Pärlsjö" userId="25e20735-8560-4651-a86a-abd791404fd0" providerId="ADAL" clId="{371EEF79-32F1-479D-82A8-1001729395FC}" dt="2024-02-28T10:28:37.700" v="408" actId="1035"/>
          <ac:spMkLst>
            <pc:docMk/>
            <pc:sldMk cId="3063744816" sldId="264"/>
            <ac:spMk id="5" creationId="{C75E89A7-679B-4B4B-A244-7DB617F580CF}"/>
          </ac:spMkLst>
        </pc:spChg>
      </pc:sldChg>
      <pc:sldChg chg="modSp add mod">
        <pc:chgData name="Johan Pärlsjö" userId="25e20735-8560-4651-a86a-abd791404fd0" providerId="ADAL" clId="{371EEF79-32F1-479D-82A8-1001729395FC}" dt="2024-02-28T15:04:21.970" v="1546" actId="255"/>
        <pc:sldMkLst>
          <pc:docMk/>
          <pc:sldMk cId="3243282710" sldId="265"/>
        </pc:sldMkLst>
        <pc:spChg chg="mod">
          <ac:chgData name="Johan Pärlsjö" userId="25e20735-8560-4651-a86a-abd791404fd0" providerId="ADAL" clId="{371EEF79-32F1-479D-82A8-1001729395FC}" dt="2024-02-28T15:04:21.970" v="1546" actId="255"/>
          <ac:spMkLst>
            <pc:docMk/>
            <pc:sldMk cId="3243282710" sldId="265"/>
            <ac:spMk id="5" creationId="{C75E89A7-679B-4B4B-A244-7DB617F580CF}"/>
          </ac:spMkLst>
        </pc:spChg>
      </pc:sldChg>
      <pc:sldChg chg="addSp delSp modSp add mod setBg">
        <pc:chgData name="Johan Pärlsjö" userId="25e20735-8560-4651-a86a-abd791404fd0" providerId="ADAL" clId="{371EEF79-32F1-479D-82A8-1001729395FC}" dt="2024-02-28T14:47:46.250" v="1380"/>
        <pc:sldMkLst>
          <pc:docMk/>
          <pc:sldMk cId="663087719" sldId="266"/>
        </pc:sldMkLst>
        <pc:spChg chg="add del mod">
          <ac:chgData name="Johan Pärlsjö" userId="25e20735-8560-4651-a86a-abd791404fd0" providerId="ADAL" clId="{371EEF79-32F1-479D-82A8-1001729395FC}" dt="2024-02-28T14:41:02.562" v="1185" actId="478"/>
          <ac:spMkLst>
            <pc:docMk/>
            <pc:sldMk cId="663087719" sldId="266"/>
            <ac:spMk id="2" creationId="{8CE875DA-2AE7-E4FA-37B0-2015B4C75C55}"/>
          </ac:spMkLst>
        </pc:spChg>
        <pc:spChg chg="del mod">
          <ac:chgData name="Johan Pärlsjö" userId="25e20735-8560-4651-a86a-abd791404fd0" providerId="ADAL" clId="{371EEF79-32F1-479D-82A8-1001729395FC}" dt="2024-02-28T14:40:53.641" v="1183" actId="478"/>
          <ac:spMkLst>
            <pc:docMk/>
            <pc:sldMk cId="663087719" sldId="266"/>
            <ac:spMk id="5" creationId="{27FFD868-AE1D-7BCE-4700-56CD1F69AE48}"/>
          </ac:spMkLst>
        </pc:spChg>
        <pc:spChg chg="del mod">
          <ac:chgData name="Johan Pärlsjö" userId="25e20735-8560-4651-a86a-abd791404fd0" providerId="ADAL" clId="{371EEF79-32F1-479D-82A8-1001729395FC}" dt="2024-02-28T14:40:59.376" v="1184" actId="478"/>
          <ac:spMkLst>
            <pc:docMk/>
            <pc:sldMk cId="663087719" sldId="266"/>
            <ac:spMk id="7" creationId="{EEE0D433-1108-FB7A-F78F-CE2E60A4945A}"/>
          </ac:spMkLst>
        </pc:spChg>
        <pc:picChg chg="mod">
          <ac:chgData name="Johan Pärlsjö" userId="25e20735-8560-4651-a86a-abd791404fd0" providerId="ADAL" clId="{371EEF79-32F1-479D-82A8-1001729395FC}" dt="2024-02-28T14:41:30.663" v="1188" actId="14100"/>
          <ac:picMkLst>
            <pc:docMk/>
            <pc:sldMk cId="663087719" sldId="266"/>
            <ac:picMk id="1026" creationId="{E2C0CE71-7379-5AE2-7EF6-F28257554665}"/>
          </ac:picMkLst>
        </pc:picChg>
      </pc:sldChg>
      <pc:sldChg chg="addSp modSp add mod">
        <pc:chgData name="Johan Pärlsjö" userId="25e20735-8560-4651-a86a-abd791404fd0" providerId="ADAL" clId="{371EEF79-32F1-479D-82A8-1001729395FC}" dt="2024-02-28T15:03:08.042" v="1540" actId="14861"/>
        <pc:sldMkLst>
          <pc:docMk/>
          <pc:sldMk cId="249163221" sldId="267"/>
        </pc:sldMkLst>
        <pc:spChg chg="add mod">
          <ac:chgData name="Johan Pärlsjö" userId="25e20735-8560-4651-a86a-abd791404fd0" providerId="ADAL" clId="{371EEF79-32F1-479D-82A8-1001729395FC}" dt="2024-02-28T15:03:08.042" v="1540" actId="14861"/>
          <ac:spMkLst>
            <pc:docMk/>
            <pc:sldMk cId="249163221" sldId="267"/>
            <ac:spMk id="2" creationId="{DFE6BB76-7D25-AAFE-6DFA-6163EBDEFEC4}"/>
          </ac:spMkLst>
        </pc:spChg>
        <pc:spChg chg="mod">
          <ac:chgData name="Johan Pärlsjö" userId="25e20735-8560-4651-a86a-abd791404fd0" providerId="ADAL" clId="{371EEF79-32F1-479D-82A8-1001729395FC}" dt="2024-02-28T15:01:59.001" v="1527" actId="1076"/>
          <ac:spMkLst>
            <pc:docMk/>
            <pc:sldMk cId="249163221" sldId="267"/>
            <ac:spMk id="7" creationId="{EEE0D433-1108-FB7A-F78F-CE2E60A4945A}"/>
          </ac:spMkLst>
        </pc:spChg>
      </pc:sldChg>
      <pc:sldChg chg="addSp delSp modSp add mod">
        <pc:chgData name="Johan Pärlsjö" userId="25e20735-8560-4651-a86a-abd791404fd0" providerId="ADAL" clId="{371EEF79-32F1-479D-82A8-1001729395FC}" dt="2024-02-28T15:07:45.038" v="1564"/>
        <pc:sldMkLst>
          <pc:docMk/>
          <pc:sldMk cId="2129669516" sldId="268"/>
        </pc:sldMkLst>
        <pc:spChg chg="add mod">
          <ac:chgData name="Johan Pärlsjö" userId="25e20735-8560-4651-a86a-abd791404fd0" providerId="ADAL" clId="{371EEF79-32F1-479D-82A8-1001729395FC}" dt="2024-02-28T15:01:27.764" v="1525" actId="14861"/>
          <ac:spMkLst>
            <pc:docMk/>
            <pc:sldMk cId="2129669516" sldId="268"/>
            <ac:spMk id="3" creationId="{43BB536B-0A43-26EF-F66F-70F25F772C6E}"/>
          </ac:spMkLst>
        </pc:spChg>
        <pc:spChg chg="add mod">
          <ac:chgData name="Johan Pärlsjö" userId="25e20735-8560-4651-a86a-abd791404fd0" providerId="ADAL" clId="{371EEF79-32F1-479D-82A8-1001729395FC}" dt="2024-02-28T15:01:34.333" v="1526" actId="14861"/>
          <ac:spMkLst>
            <pc:docMk/>
            <pc:sldMk cId="2129669516" sldId="268"/>
            <ac:spMk id="4" creationId="{A0E74502-F4D3-B66A-8F37-4D0DE840FF2E}"/>
          </ac:spMkLst>
        </pc:spChg>
        <pc:spChg chg="del">
          <ac:chgData name="Johan Pärlsjö" userId="25e20735-8560-4651-a86a-abd791404fd0" providerId="ADAL" clId="{371EEF79-32F1-479D-82A8-1001729395FC}" dt="2024-02-28T10:54:06.446" v="1060" actId="478"/>
          <ac:spMkLst>
            <pc:docMk/>
            <pc:sldMk cId="2129669516" sldId="268"/>
            <ac:spMk id="5" creationId="{27FFD868-AE1D-7BCE-4700-56CD1F69AE48}"/>
          </ac:spMkLst>
        </pc:spChg>
        <pc:spChg chg="add mod">
          <ac:chgData name="Johan Pärlsjö" userId="25e20735-8560-4651-a86a-abd791404fd0" providerId="ADAL" clId="{371EEF79-32F1-479D-82A8-1001729395FC}" dt="2024-02-28T15:07:45.038" v="1564"/>
          <ac:spMkLst>
            <pc:docMk/>
            <pc:sldMk cId="2129669516" sldId="268"/>
            <ac:spMk id="5" creationId="{40D366CC-D772-5FC1-5C39-C02CC1C14361}"/>
          </ac:spMkLst>
        </pc:spChg>
        <pc:spChg chg="del">
          <ac:chgData name="Johan Pärlsjö" userId="25e20735-8560-4651-a86a-abd791404fd0" providerId="ADAL" clId="{371EEF79-32F1-479D-82A8-1001729395FC}" dt="2024-02-28T10:54:09.411" v="1062" actId="478"/>
          <ac:spMkLst>
            <pc:docMk/>
            <pc:sldMk cId="2129669516" sldId="268"/>
            <ac:spMk id="7" creationId="{EEE0D433-1108-FB7A-F78F-CE2E60A4945A}"/>
          </ac:spMkLst>
        </pc:spChg>
        <pc:picChg chg="add mod">
          <ac:chgData name="Johan Pärlsjö" userId="25e20735-8560-4651-a86a-abd791404fd0" providerId="ADAL" clId="{371EEF79-32F1-479D-82A8-1001729395FC}" dt="2024-02-28T15:00:54.874" v="1524" actId="14861"/>
          <ac:picMkLst>
            <pc:docMk/>
            <pc:sldMk cId="2129669516" sldId="268"/>
            <ac:picMk id="2" creationId="{843B2CEB-2FAF-9108-EC1E-5835916456FE}"/>
          </ac:picMkLst>
        </pc:picChg>
      </pc:sldChg>
      <pc:sldChg chg="modSp add mod">
        <pc:chgData name="Johan Pärlsjö" userId="25e20735-8560-4651-a86a-abd791404fd0" providerId="ADAL" clId="{371EEF79-32F1-479D-82A8-1001729395FC}" dt="2024-02-28T15:04:59.623" v="1549" actId="20577"/>
        <pc:sldMkLst>
          <pc:docMk/>
          <pc:sldMk cId="3065571630" sldId="269"/>
        </pc:sldMkLst>
        <pc:spChg chg="mod">
          <ac:chgData name="Johan Pärlsjö" userId="25e20735-8560-4651-a86a-abd791404fd0" providerId="ADAL" clId="{371EEF79-32F1-479D-82A8-1001729395FC}" dt="2024-02-28T15:04:59.623" v="1549" actId="20577"/>
          <ac:spMkLst>
            <pc:docMk/>
            <pc:sldMk cId="3065571630" sldId="269"/>
            <ac:spMk id="5" creationId="{27FFD868-AE1D-7BCE-4700-56CD1F69AE48}"/>
          </ac:spMkLst>
        </pc:spChg>
      </pc:sldChg>
      <pc:sldMasterChg chg="setBg">
        <pc:chgData name="Johan Pärlsjö" userId="25e20735-8560-4651-a86a-abd791404fd0" providerId="ADAL" clId="{371EEF79-32F1-479D-82A8-1001729395FC}" dt="2024-02-28T14:44:44.435" v="1358"/>
        <pc:sldMasterMkLst>
          <pc:docMk/>
          <pc:sldMasterMk cId="597175237" sldId="2147483648"/>
        </pc:sldMasterMkLst>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49DF0FA-9F81-B1B4-97D0-2ECF199DA8AA}"/>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E08846AA-321E-489C-3B5B-ADE74A7208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C80076BE-5C7F-CECF-2323-B944888D2F10}"/>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5" name="Platshållare för sidfot 4">
            <a:extLst>
              <a:ext uri="{FF2B5EF4-FFF2-40B4-BE49-F238E27FC236}">
                <a16:creationId xmlns:a16="http://schemas.microsoft.com/office/drawing/2014/main" id="{94082A5E-C84F-F68F-964E-40F2D6B4C29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2B51C3F-EB06-71CB-C5CE-B11AA6CDC533}"/>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169238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4BF702D-DA8F-3FE3-75BE-25B69A5645ED}"/>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70DAA223-FCE1-FA90-98E0-24C6EF9507D4}"/>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6C162D8-D008-45EC-2337-BCD76F13F3F0}"/>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5" name="Platshållare för sidfot 4">
            <a:extLst>
              <a:ext uri="{FF2B5EF4-FFF2-40B4-BE49-F238E27FC236}">
                <a16:creationId xmlns:a16="http://schemas.microsoft.com/office/drawing/2014/main" id="{93C3DE3B-DB39-0CD1-7803-03F8502BA4C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AFAE9EFF-A572-2240-18B1-6549D2C598DA}"/>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3914010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59FE7FD-2AA3-9564-0A39-A5E85F035840}"/>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98A4406-7B47-1446-F01C-45089CA04585}"/>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E959B7C6-1504-3200-3AE4-14F38D2D97AC}"/>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5" name="Platshållare för sidfot 4">
            <a:extLst>
              <a:ext uri="{FF2B5EF4-FFF2-40B4-BE49-F238E27FC236}">
                <a16:creationId xmlns:a16="http://schemas.microsoft.com/office/drawing/2014/main" id="{97370EBF-45CD-C186-1CB2-E7CA8C53768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3488A6A-A790-3F45-703F-234006E6DAD2}"/>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2246437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DC4A396-7ECB-7088-93A1-76FBC79364E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69189339-F2C1-07F7-046B-36B07EACE558}"/>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2D661D7-3F56-A06A-AFDC-FBBAD8C5E1E2}"/>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5" name="Platshållare för sidfot 4">
            <a:extLst>
              <a:ext uri="{FF2B5EF4-FFF2-40B4-BE49-F238E27FC236}">
                <a16:creationId xmlns:a16="http://schemas.microsoft.com/office/drawing/2014/main" id="{AFAF730F-92D9-A5EB-7CC0-9893409818F7}"/>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47D31B7B-2D97-0686-4823-A761339DAD76}"/>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3014389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148FDA-190E-32D5-4B46-92D86B6E243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E632166D-F61D-F01F-156D-EDEA4C9E92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523CDB09-5103-C659-7EFC-236AEA621554}"/>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5" name="Platshållare för sidfot 4">
            <a:extLst>
              <a:ext uri="{FF2B5EF4-FFF2-40B4-BE49-F238E27FC236}">
                <a16:creationId xmlns:a16="http://schemas.microsoft.com/office/drawing/2014/main" id="{248E7713-A809-06BD-2115-554C860CA47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F3FBFE9-C612-B766-968D-04B75C95E28A}"/>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3085931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F40BFE4-A910-05CB-6AC3-BF3281DFC63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168A3AA-7E6E-E6AE-9905-B6CDC113FD29}"/>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99BBF1A3-CFA9-B836-F71E-C8D4AC802AAF}"/>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3948730B-C0C6-B1A3-2179-EB4F7A7AE9EC}"/>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6" name="Platshållare för sidfot 5">
            <a:extLst>
              <a:ext uri="{FF2B5EF4-FFF2-40B4-BE49-F238E27FC236}">
                <a16:creationId xmlns:a16="http://schemas.microsoft.com/office/drawing/2014/main" id="{3897711B-4E5D-D800-9E93-05DF3B0B0AA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62552ADE-9A05-1C0E-CAB9-6354FFE0CF9F}"/>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2516662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A1654D8-7D0B-8D02-3663-2E3110C265B1}"/>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A3B4FC76-6FE1-9E4E-7A15-E6568D0E36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CEEBA42C-5EAD-74DA-344E-A14EB7482BBD}"/>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C42DA4C4-EF78-2CDF-A8DD-29C7A779F6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57B1A975-E126-C0D8-9F5F-C8C90FE504F7}"/>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BE0B998C-D869-2BC2-984C-400EF4B654FA}"/>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8" name="Platshållare för sidfot 7">
            <a:extLst>
              <a:ext uri="{FF2B5EF4-FFF2-40B4-BE49-F238E27FC236}">
                <a16:creationId xmlns:a16="http://schemas.microsoft.com/office/drawing/2014/main" id="{D4159E68-6A0F-6AB4-F6AF-E909547A30B4}"/>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EF2FF7AC-445D-AF99-A3D6-89813B4505A8}"/>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2910246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BF78EE5-2056-DEEA-198F-CC579C55C6E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C8D2B8F2-CFD7-A709-0416-105CC721DFC6}"/>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4" name="Platshållare för sidfot 3">
            <a:extLst>
              <a:ext uri="{FF2B5EF4-FFF2-40B4-BE49-F238E27FC236}">
                <a16:creationId xmlns:a16="http://schemas.microsoft.com/office/drawing/2014/main" id="{48DE9FB9-2526-E305-D0DC-B0E75ED0215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10C19952-B486-6DF6-412A-2F3E1E10E849}"/>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12829254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202FD84C-839B-F691-C629-D0980EC3D787}"/>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3" name="Platshållare för sidfot 2">
            <a:extLst>
              <a:ext uri="{FF2B5EF4-FFF2-40B4-BE49-F238E27FC236}">
                <a16:creationId xmlns:a16="http://schemas.microsoft.com/office/drawing/2014/main" id="{9D8775D5-3A37-9CB2-9384-A17CCBA2D467}"/>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0729284F-283C-60DF-3B7B-7919498CF3B6}"/>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2148947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0522E50-41D2-06AE-17AF-FAA14119272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71DCAC1-0670-FF43-2F97-AF3E8C3DA2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52968A53-1B88-7941-77E2-32F512A743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9BE968B-1271-FC7F-D226-99F60E59DA76}"/>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6" name="Platshållare för sidfot 5">
            <a:extLst>
              <a:ext uri="{FF2B5EF4-FFF2-40B4-BE49-F238E27FC236}">
                <a16:creationId xmlns:a16="http://schemas.microsoft.com/office/drawing/2014/main" id="{751C6745-AF60-BF4C-AD64-530771FEF05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1043050-D196-E285-BEE4-FE6396BDE939}"/>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1847724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2A1541-7788-8662-8CA0-87DFA28B6276}"/>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1B76C426-08CF-4D51-14D1-49F0301D7B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3A99918C-DCE2-DDD9-A188-CFA7A3F9D5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7C762DBC-969B-0A28-0688-960EC06212F5}"/>
              </a:ext>
            </a:extLst>
          </p:cNvPr>
          <p:cNvSpPr>
            <a:spLocks noGrp="1"/>
          </p:cNvSpPr>
          <p:nvPr>
            <p:ph type="dt" sz="half" idx="10"/>
          </p:nvPr>
        </p:nvSpPr>
        <p:spPr/>
        <p:txBody>
          <a:bodyPr/>
          <a:lstStyle/>
          <a:p>
            <a:fld id="{D4318DE0-1DF0-4FBA-868B-66F663D1DF68}" type="datetimeFigureOut">
              <a:rPr lang="sv-SE" smtClean="0"/>
              <a:t>2024-02-28</a:t>
            </a:fld>
            <a:endParaRPr lang="sv-SE"/>
          </a:p>
        </p:txBody>
      </p:sp>
      <p:sp>
        <p:nvSpPr>
          <p:cNvPr id="6" name="Platshållare för sidfot 5">
            <a:extLst>
              <a:ext uri="{FF2B5EF4-FFF2-40B4-BE49-F238E27FC236}">
                <a16:creationId xmlns:a16="http://schemas.microsoft.com/office/drawing/2014/main" id="{846C53AB-CEAD-10B4-02BC-912013E3BF3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15C20F4-3E33-D026-03BA-49F643498E24}"/>
              </a:ext>
            </a:extLst>
          </p:cNvPr>
          <p:cNvSpPr>
            <a:spLocks noGrp="1"/>
          </p:cNvSpPr>
          <p:nvPr>
            <p:ph type="sldNum" sz="quarter" idx="12"/>
          </p:nvPr>
        </p:nvSpPr>
        <p:spPr/>
        <p:txBody>
          <a:bodyPr/>
          <a:lstStyle/>
          <a:p>
            <a:fld id="{769B116B-0737-4F8E-9BF5-0DE9FA02D344}" type="slidenum">
              <a:rPr lang="sv-SE" smtClean="0"/>
              <a:t>‹#›</a:t>
            </a:fld>
            <a:endParaRPr lang="sv-SE"/>
          </a:p>
        </p:txBody>
      </p:sp>
    </p:spTree>
    <p:extLst>
      <p:ext uri="{BB962C8B-B14F-4D97-AF65-F5344CB8AC3E}">
        <p14:creationId xmlns:p14="http://schemas.microsoft.com/office/powerpoint/2010/main" val="1201947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C196B79-F9EA-7F78-06EB-4921890112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AB3988A7-0CF0-AE5C-506B-5C99FC2343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9ABB8D1-9749-E8A8-7E33-E885A57E645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318DE0-1DF0-4FBA-868B-66F663D1DF68}" type="datetimeFigureOut">
              <a:rPr lang="sv-SE" smtClean="0"/>
              <a:t>2024-02-28</a:t>
            </a:fld>
            <a:endParaRPr lang="sv-SE"/>
          </a:p>
        </p:txBody>
      </p:sp>
      <p:sp>
        <p:nvSpPr>
          <p:cNvPr id="5" name="Platshållare för sidfot 4">
            <a:extLst>
              <a:ext uri="{FF2B5EF4-FFF2-40B4-BE49-F238E27FC236}">
                <a16:creationId xmlns:a16="http://schemas.microsoft.com/office/drawing/2014/main" id="{9BB31939-D3C7-15A6-4DD5-3BAF795081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3A2ACE55-1D06-CB43-5541-CDD2FEE398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9B116B-0737-4F8E-9BF5-0DE9FA02D344}" type="slidenum">
              <a:rPr lang="sv-SE" smtClean="0"/>
              <a:t>‹#›</a:t>
            </a:fld>
            <a:endParaRPr lang="sv-SE"/>
          </a:p>
        </p:txBody>
      </p:sp>
    </p:spTree>
    <p:extLst>
      <p:ext uri="{BB962C8B-B14F-4D97-AF65-F5344CB8AC3E}">
        <p14:creationId xmlns:p14="http://schemas.microsoft.com/office/powerpoint/2010/main" val="597175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sp>
        <p:nvSpPr>
          <p:cNvPr id="5" name="textruta 4">
            <a:extLst>
              <a:ext uri="{FF2B5EF4-FFF2-40B4-BE49-F238E27FC236}">
                <a16:creationId xmlns:a16="http://schemas.microsoft.com/office/drawing/2014/main" id="{27FFD868-AE1D-7BCE-4700-56CD1F69AE48}"/>
              </a:ext>
            </a:extLst>
          </p:cNvPr>
          <p:cNvSpPr txBox="1"/>
          <p:nvPr/>
        </p:nvSpPr>
        <p:spPr>
          <a:xfrm>
            <a:off x="3256325" y="1851644"/>
            <a:ext cx="6005121" cy="3416320"/>
          </a:xfrm>
          <a:custGeom>
            <a:avLst/>
            <a:gdLst>
              <a:gd name="connsiteX0" fmla="*/ 0 w 6005121"/>
              <a:gd name="connsiteY0" fmla="*/ 0 h 3416320"/>
              <a:gd name="connsiteX1" fmla="*/ 547133 w 6005121"/>
              <a:gd name="connsiteY1" fmla="*/ 0 h 3416320"/>
              <a:gd name="connsiteX2" fmla="*/ 1094266 w 6005121"/>
              <a:gd name="connsiteY2" fmla="*/ 0 h 3416320"/>
              <a:gd name="connsiteX3" fmla="*/ 1761502 w 6005121"/>
              <a:gd name="connsiteY3" fmla="*/ 0 h 3416320"/>
              <a:gd name="connsiteX4" fmla="*/ 2428738 w 6005121"/>
              <a:gd name="connsiteY4" fmla="*/ 0 h 3416320"/>
              <a:gd name="connsiteX5" fmla="*/ 3095973 w 6005121"/>
              <a:gd name="connsiteY5" fmla="*/ 0 h 3416320"/>
              <a:gd name="connsiteX6" fmla="*/ 3643107 w 6005121"/>
              <a:gd name="connsiteY6" fmla="*/ 0 h 3416320"/>
              <a:gd name="connsiteX7" fmla="*/ 4250291 w 6005121"/>
              <a:gd name="connsiteY7" fmla="*/ 0 h 3416320"/>
              <a:gd name="connsiteX8" fmla="*/ 4917527 w 6005121"/>
              <a:gd name="connsiteY8" fmla="*/ 0 h 3416320"/>
              <a:gd name="connsiteX9" fmla="*/ 6005121 w 6005121"/>
              <a:gd name="connsiteY9" fmla="*/ 0 h 3416320"/>
              <a:gd name="connsiteX10" fmla="*/ 6005121 w 6005121"/>
              <a:gd name="connsiteY10" fmla="*/ 683264 h 3416320"/>
              <a:gd name="connsiteX11" fmla="*/ 6005121 w 6005121"/>
              <a:gd name="connsiteY11" fmla="*/ 1400691 h 3416320"/>
              <a:gd name="connsiteX12" fmla="*/ 6005121 w 6005121"/>
              <a:gd name="connsiteY12" fmla="*/ 2049792 h 3416320"/>
              <a:gd name="connsiteX13" fmla="*/ 6005121 w 6005121"/>
              <a:gd name="connsiteY13" fmla="*/ 2664730 h 3416320"/>
              <a:gd name="connsiteX14" fmla="*/ 6005121 w 6005121"/>
              <a:gd name="connsiteY14" fmla="*/ 3416320 h 3416320"/>
              <a:gd name="connsiteX15" fmla="*/ 5457988 w 6005121"/>
              <a:gd name="connsiteY15" fmla="*/ 3416320 h 3416320"/>
              <a:gd name="connsiteX16" fmla="*/ 4790752 w 6005121"/>
              <a:gd name="connsiteY16" fmla="*/ 3416320 h 3416320"/>
              <a:gd name="connsiteX17" fmla="*/ 4123516 w 6005121"/>
              <a:gd name="connsiteY17" fmla="*/ 3416320 h 3416320"/>
              <a:gd name="connsiteX18" fmla="*/ 3576383 w 6005121"/>
              <a:gd name="connsiteY18" fmla="*/ 3416320 h 3416320"/>
              <a:gd name="connsiteX19" fmla="*/ 2789045 w 6005121"/>
              <a:gd name="connsiteY19" fmla="*/ 3416320 h 3416320"/>
              <a:gd name="connsiteX20" fmla="*/ 2301963 w 6005121"/>
              <a:gd name="connsiteY20" fmla="*/ 3416320 h 3416320"/>
              <a:gd name="connsiteX21" fmla="*/ 1574676 w 6005121"/>
              <a:gd name="connsiteY21" fmla="*/ 3416320 h 3416320"/>
              <a:gd name="connsiteX22" fmla="*/ 967492 w 6005121"/>
              <a:gd name="connsiteY22" fmla="*/ 3416320 h 3416320"/>
              <a:gd name="connsiteX23" fmla="*/ 0 w 6005121"/>
              <a:gd name="connsiteY23" fmla="*/ 3416320 h 3416320"/>
              <a:gd name="connsiteX24" fmla="*/ 0 w 6005121"/>
              <a:gd name="connsiteY24" fmla="*/ 2698893 h 3416320"/>
              <a:gd name="connsiteX25" fmla="*/ 0 w 6005121"/>
              <a:gd name="connsiteY25" fmla="*/ 2083955 h 3416320"/>
              <a:gd name="connsiteX26" fmla="*/ 0 w 6005121"/>
              <a:gd name="connsiteY26" fmla="*/ 1366528 h 3416320"/>
              <a:gd name="connsiteX27" fmla="*/ 0 w 6005121"/>
              <a:gd name="connsiteY27" fmla="*/ 649101 h 3416320"/>
              <a:gd name="connsiteX28" fmla="*/ 0 w 6005121"/>
              <a:gd name="connsiteY28" fmla="*/ 0 h 3416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6005121" h="3416320" extrusionOk="0">
                <a:moveTo>
                  <a:pt x="0" y="0"/>
                </a:moveTo>
                <a:cubicBezTo>
                  <a:pt x="117111" y="-19268"/>
                  <a:pt x="384846" y="18604"/>
                  <a:pt x="547133" y="0"/>
                </a:cubicBezTo>
                <a:cubicBezTo>
                  <a:pt x="709420" y="-18604"/>
                  <a:pt x="857335" y="10504"/>
                  <a:pt x="1094266" y="0"/>
                </a:cubicBezTo>
                <a:cubicBezTo>
                  <a:pt x="1331197" y="-10504"/>
                  <a:pt x="1548783" y="8907"/>
                  <a:pt x="1761502" y="0"/>
                </a:cubicBezTo>
                <a:cubicBezTo>
                  <a:pt x="1974221" y="-8907"/>
                  <a:pt x="2282049" y="-22400"/>
                  <a:pt x="2428738" y="0"/>
                </a:cubicBezTo>
                <a:cubicBezTo>
                  <a:pt x="2575427" y="22400"/>
                  <a:pt x="2815169" y="-26235"/>
                  <a:pt x="3095973" y="0"/>
                </a:cubicBezTo>
                <a:cubicBezTo>
                  <a:pt x="3376778" y="26235"/>
                  <a:pt x="3395871" y="-12075"/>
                  <a:pt x="3643107" y="0"/>
                </a:cubicBezTo>
                <a:cubicBezTo>
                  <a:pt x="3890343" y="12075"/>
                  <a:pt x="4002388" y="-27820"/>
                  <a:pt x="4250291" y="0"/>
                </a:cubicBezTo>
                <a:cubicBezTo>
                  <a:pt x="4498194" y="27820"/>
                  <a:pt x="4759002" y="-5548"/>
                  <a:pt x="4917527" y="0"/>
                </a:cubicBezTo>
                <a:cubicBezTo>
                  <a:pt x="5076052" y="5548"/>
                  <a:pt x="5512863" y="54305"/>
                  <a:pt x="6005121" y="0"/>
                </a:cubicBezTo>
                <a:cubicBezTo>
                  <a:pt x="5998628" y="277074"/>
                  <a:pt x="6029192" y="377536"/>
                  <a:pt x="6005121" y="683264"/>
                </a:cubicBezTo>
                <a:cubicBezTo>
                  <a:pt x="5981050" y="988992"/>
                  <a:pt x="6034573" y="1166947"/>
                  <a:pt x="6005121" y="1400691"/>
                </a:cubicBezTo>
                <a:cubicBezTo>
                  <a:pt x="5975669" y="1634435"/>
                  <a:pt x="6002357" y="1811504"/>
                  <a:pt x="6005121" y="2049792"/>
                </a:cubicBezTo>
                <a:cubicBezTo>
                  <a:pt x="6007885" y="2288080"/>
                  <a:pt x="5984124" y="2359820"/>
                  <a:pt x="6005121" y="2664730"/>
                </a:cubicBezTo>
                <a:cubicBezTo>
                  <a:pt x="6026118" y="2969640"/>
                  <a:pt x="6034838" y="3056611"/>
                  <a:pt x="6005121" y="3416320"/>
                </a:cubicBezTo>
                <a:cubicBezTo>
                  <a:pt x="5892603" y="3436632"/>
                  <a:pt x="5718231" y="3396077"/>
                  <a:pt x="5457988" y="3416320"/>
                </a:cubicBezTo>
                <a:cubicBezTo>
                  <a:pt x="5197745" y="3436563"/>
                  <a:pt x="5068249" y="3385187"/>
                  <a:pt x="4790752" y="3416320"/>
                </a:cubicBezTo>
                <a:cubicBezTo>
                  <a:pt x="4513255" y="3447453"/>
                  <a:pt x="4279826" y="3436233"/>
                  <a:pt x="4123516" y="3416320"/>
                </a:cubicBezTo>
                <a:cubicBezTo>
                  <a:pt x="3967206" y="3396407"/>
                  <a:pt x="3785274" y="3440508"/>
                  <a:pt x="3576383" y="3416320"/>
                </a:cubicBezTo>
                <a:cubicBezTo>
                  <a:pt x="3367492" y="3392132"/>
                  <a:pt x="3085804" y="3400952"/>
                  <a:pt x="2789045" y="3416320"/>
                </a:cubicBezTo>
                <a:cubicBezTo>
                  <a:pt x="2492286" y="3431688"/>
                  <a:pt x="2453251" y="3413646"/>
                  <a:pt x="2301963" y="3416320"/>
                </a:cubicBezTo>
                <a:cubicBezTo>
                  <a:pt x="2150675" y="3418994"/>
                  <a:pt x="1912457" y="3385931"/>
                  <a:pt x="1574676" y="3416320"/>
                </a:cubicBezTo>
                <a:cubicBezTo>
                  <a:pt x="1236895" y="3446709"/>
                  <a:pt x="1098745" y="3427550"/>
                  <a:pt x="967492" y="3416320"/>
                </a:cubicBezTo>
                <a:cubicBezTo>
                  <a:pt x="836239" y="3405090"/>
                  <a:pt x="476590" y="3414963"/>
                  <a:pt x="0" y="3416320"/>
                </a:cubicBezTo>
                <a:cubicBezTo>
                  <a:pt x="8425" y="3175478"/>
                  <a:pt x="-27159" y="2861900"/>
                  <a:pt x="0" y="2698893"/>
                </a:cubicBezTo>
                <a:cubicBezTo>
                  <a:pt x="27159" y="2535886"/>
                  <a:pt x="-21543" y="2246484"/>
                  <a:pt x="0" y="2083955"/>
                </a:cubicBezTo>
                <a:cubicBezTo>
                  <a:pt x="21543" y="1921426"/>
                  <a:pt x="35812" y="1604127"/>
                  <a:pt x="0" y="1366528"/>
                </a:cubicBezTo>
                <a:cubicBezTo>
                  <a:pt x="-35812" y="1128929"/>
                  <a:pt x="9105" y="807878"/>
                  <a:pt x="0" y="649101"/>
                </a:cubicBezTo>
                <a:cubicBezTo>
                  <a:pt x="-9105" y="490324"/>
                  <a:pt x="-7619" y="307897"/>
                  <a:pt x="0" y="0"/>
                </a:cubicBezTo>
                <a:close/>
              </a:path>
            </a:pathLst>
          </a:custGeom>
          <a:noFill/>
          <a:ln>
            <a:solidFill>
              <a:schemeClr val="tx1"/>
            </a:solidFill>
            <a:extLst>
              <a:ext uri="{C807C97D-BFC1-408E-A445-0C87EB9F89A2}">
                <ask:lineSketchStyleProps xmlns:ask="http://schemas.microsoft.com/office/drawing/2018/sketchyshapes" sd="333567723">
                  <a:prstGeom prst="rect">
                    <a:avLst/>
                  </a:prstGeom>
                  <ask:type>
                    <ask:lineSketchFreehand/>
                  </ask:type>
                </ask:lineSketchStyleProps>
              </a:ext>
            </a:extLst>
          </a:ln>
        </p:spPr>
        <p:txBody>
          <a:bodyPr wrap="square">
            <a:spAutoFit/>
          </a:bodyPr>
          <a:lstStyle/>
          <a:p>
            <a:r>
              <a:rPr lang="sv-SE" sz="2400" b="1" dirty="0"/>
              <a:t>Agenda:				</a:t>
            </a:r>
            <a:r>
              <a:rPr lang="sv-SE" sz="2400" dirty="0"/>
              <a:t>28/2 -24</a:t>
            </a:r>
          </a:p>
          <a:p>
            <a:endParaRPr lang="sv-SE" sz="2400" b="1" dirty="0"/>
          </a:p>
          <a:p>
            <a:r>
              <a:rPr lang="sv-SE" sz="2400" dirty="0"/>
              <a:t>18:00		- Värdegrund</a:t>
            </a:r>
          </a:p>
          <a:p>
            <a:r>
              <a:rPr lang="sv-SE" sz="2400" dirty="0"/>
              <a:t>		- Gula tråden</a:t>
            </a:r>
          </a:p>
          <a:p>
            <a:r>
              <a:rPr lang="sv-SE" sz="2400" dirty="0"/>
              <a:t>		- Ledare</a:t>
            </a:r>
          </a:p>
          <a:p>
            <a:endParaRPr lang="sv-SE" sz="2400" dirty="0"/>
          </a:p>
          <a:p>
            <a:r>
              <a:rPr lang="sv-SE" sz="2400" dirty="0"/>
              <a:t>~18:45		- Besök av Mårten Lundkvist</a:t>
            </a:r>
          </a:p>
          <a:p>
            <a:endParaRPr lang="sv-SE" sz="2400" dirty="0"/>
          </a:p>
          <a:p>
            <a:r>
              <a:rPr lang="sv-SE" sz="2400" dirty="0"/>
              <a:t>19:00		- Slut</a:t>
            </a:r>
          </a:p>
        </p:txBody>
      </p:sp>
      <p:sp>
        <p:nvSpPr>
          <p:cNvPr id="7" name="textruta 6">
            <a:extLst>
              <a:ext uri="{FF2B5EF4-FFF2-40B4-BE49-F238E27FC236}">
                <a16:creationId xmlns:a16="http://schemas.microsoft.com/office/drawing/2014/main" id="{EEE0D433-1108-FB7A-F78F-CE2E60A4945A}"/>
              </a:ext>
            </a:extLst>
          </p:cNvPr>
          <p:cNvSpPr txBox="1"/>
          <p:nvPr/>
        </p:nvSpPr>
        <p:spPr>
          <a:xfrm>
            <a:off x="2641600" y="657274"/>
            <a:ext cx="6908800" cy="584775"/>
          </a:xfrm>
          <a:prstGeom prst="rect">
            <a:avLst/>
          </a:prstGeom>
          <a:noFill/>
        </p:spPr>
        <p:txBody>
          <a:bodyPr wrap="square">
            <a:spAutoFit/>
          </a:bodyPr>
          <a:lstStyle/>
          <a:p>
            <a:pPr algn="ctr"/>
            <a:r>
              <a:rPr lang="sv-SE" sz="3200" b="1" dirty="0"/>
              <a:t>Välkomna till föräldramöte 2024</a:t>
            </a:r>
          </a:p>
        </p:txBody>
      </p:sp>
      <p:sp>
        <p:nvSpPr>
          <p:cNvPr id="4" name="textruta 3">
            <a:extLst>
              <a:ext uri="{FF2B5EF4-FFF2-40B4-BE49-F238E27FC236}">
                <a16:creationId xmlns:a16="http://schemas.microsoft.com/office/drawing/2014/main" id="{0AFE47B1-9009-4024-0F05-A895BBBE216C}"/>
              </a:ext>
            </a:extLst>
          </p:cNvPr>
          <p:cNvSpPr txBox="1"/>
          <p:nvPr/>
        </p:nvSpPr>
        <p:spPr>
          <a:xfrm rot="21151812">
            <a:off x="7713907" y="5026553"/>
            <a:ext cx="2344418" cy="1200329"/>
          </a:xfrm>
          <a:prstGeom prst="rect">
            <a:avLst/>
          </a:prstGeom>
          <a:solidFill>
            <a:schemeClr val="accent4">
              <a:lumMod val="60000"/>
              <a:lumOff val="40000"/>
            </a:schemeClr>
          </a:solidFill>
          <a:effectLst>
            <a:outerShdw blurRad="50800" dist="38100" dir="2700000" algn="tl" rotWithShape="0">
              <a:prstClr val="black">
                <a:alpha val="40000"/>
              </a:prstClr>
            </a:outerShdw>
          </a:effectLst>
        </p:spPr>
        <p:txBody>
          <a:bodyPr wrap="square">
            <a:spAutoFit/>
          </a:bodyPr>
          <a:lstStyle/>
          <a:p>
            <a:pPr algn="ctr"/>
            <a:r>
              <a:rPr lang="sv-SE" sz="3600" dirty="0"/>
              <a:t>Kaffe finns!</a:t>
            </a:r>
          </a:p>
          <a:p>
            <a:pPr algn="ctr"/>
            <a:r>
              <a:rPr lang="sv-SE" sz="3600" dirty="0"/>
              <a:t>☕</a:t>
            </a:r>
          </a:p>
        </p:txBody>
      </p:sp>
    </p:spTree>
    <p:extLst>
      <p:ext uri="{BB962C8B-B14F-4D97-AF65-F5344CB8AC3E}">
        <p14:creationId xmlns:p14="http://schemas.microsoft.com/office/powerpoint/2010/main" val="3274197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pic>
        <p:nvPicPr>
          <p:cNvPr id="3" name="Bildobjekt 2">
            <a:extLst>
              <a:ext uri="{FF2B5EF4-FFF2-40B4-BE49-F238E27FC236}">
                <a16:creationId xmlns:a16="http://schemas.microsoft.com/office/drawing/2014/main" id="{C739AB75-C140-691C-D366-FB4B100C5E0E}"/>
              </a:ext>
            </a:extLst>
          </p:cNvPr>
          <p:cNvPicPr>
            <a:picLocks noChangeAspect="1"/>
          </p:cNvPicPr>
          <p:nvPr/>
        </p:nvPicPr>
        <p:blipFill>
          <a:blip r:embed="rId3"/>
          <a:stretch>
            <a:fillRect/>
          </a:stretch>
        </p:blipFill>
        <p:spPr>
          <a:xfrm>
            <a:off x="2747516" y="91944"/>
            <a:ext cx="6392167" cy="1428949"/>
          </a:xfrm>
          <a:prstGeom prst="rect">
            <a:avLst/>
          </a:prstGeom>
        </p:spPr>
      </p:pic>
      <p:sp>
        <p:nvSpPr>
          <p:cNvPr id="5" name="textruta 4">
            <a:extLst>
              <a:ext uri="{FF2B5EF4-FFF2-40B4-BE49-F238E27FC236}">
                <a16:creationId xmlns:a16="http://schemas.microsoft.com/office/drawing/2014/main" id="{C75E89A7-679B-4B4B-A244-7DB617F580CF}"/>
              </a:ext>
            </a:extLst>
          </p:cNvPr>
          <p:cNvSpPr txBox="1"/>
          <p:nvPr/>
        </p:nvSpPr>
        <p:spPr>
          <a:xfrm>
            <a:off x="105131" y="1520893"/>
            <a:ext cx="11981738" cy="4832092"/>
          </a:xfrm>
          <a:prstGeom prst="rect">
            <a:avLst/>
          </a:prstGeom>
          <a:noFill/>
        </p:spPr>
        <p:txBody>
          <a:bodyPr wrap="square">
            <a:spAutoFit/>
          </a:bodyPr>
          <a:lstStyle/>
          <a:p>
            <a:r>
              <a:rPr lang="sv-SE" sz="2000" b="1" dirty="0"/>
              <a:t>P/F 13</a:t>
            </a:r>
          </a:p>
          <a:p>
            <a:r>
              <a:rPr lang="sv-SE" dirty="0"/>
              <a:t>Spelarna skall här på ett bra sätt skolas in i 9-manna fotbollen, lära sig de vanligaste fotbollstermerna och det är fortfarande de individuella färdigheterna som träningen ska fokusera på. Spelformen sträcker sig över två år De skall få utbildning på olika platser i laget, men kan nu oftare få agera i roller de passar för. Fortfarande är det spelarnas tekniska färdigheter som vi </a:t>
            </a:r>
          </a:p>
          <a:p>
            <a:r>
              <a:rPr lang="sv-SE" dirty="0"/>
              <a:t>fokuserar på, men även fysiska kvaliteter bör tränas. I spelformen introduceras offside medan retreatlinjerna försvinner. Detta gör spelet mer likt 11 mot 11, och spelarna behöver nu i större utsträckning samarbeta inom lagdelarna. </a:t>
            </a:r>
          </a:p>
          <a:p>
            <a:endParaRPr lang="sv-SE" dirty="0"/>
          </a:p>
          <a:p>
            <a:r>
              <a:rPr lang="sv-SE" dirty="0"/>
              <a:t>Eftersom offside införs syns spelytorna tydligare. Därför är det lämpligt att introducera spelytor i denna spelform. </a:t>
            </a:r>
          </a:p>
          <a:p>
            <a:endParaRPr lang="sv-SE" dirty="0"/>
          </a:p>
          <a:p>
            <a:r>
              <a:rPr lang="sv-SE" dirty="0"/>
              <a:t>Träningen skall innehålla övningar där spelarna tränar sin speluppfattning och mycket funktionell teknikträning. Vi tränar fortsatt mycket med smålagsspel där spelövningar vävs in och specifika spelmoment tränas. Vi skall nu börja begränsa tillslag på boll där syftet är ett snabbare bolltempo. Men fortsatt uppmuntra spelarna till att utmana och finta &amp; dribbla i övningar utan tillslagsbegränsning.</a:t>
            </a:r>
          </a:p>
          <a:p>
            <a:endParaRPr lang="sv-SE" dirty="0"/>
          </a:p>
          <a:p>
            <a:r>
              <a:rPr lang="sv-SE" dirty="0"/>
              <a:t>Vi börjar introducera helplansspel (9 mot 9) i träning men fortfarande skall spel med färre spelare &amp; mindre yta prioriteras</a:t>
            </a:r>
          </a:p>
          <a:p>
            <a:endParaRPr lang="sv-SE" dirty="0"/>
          </a:p>
          <a:p>
            <a:r>
              <a:rPr lang="sv-SE" dirty="0"/>
              <a:t>Målvaktsträning intensifieras och specialiseras nu.</a:t>
            </a:r>
          </a:p>
        </p:txBody>
      </p:sp>
      <p:sp>
        <p:nvSpPr>
          <p:cNvPr id="2" name="textruta 1">
            <a:extLst>
              <a:ext uri="{FF2B5EF4-FFF2-40B4-BE49-F238E27FC236}">
                <a16:creationId xmlns:a16="http://schemas.microsoft.com/office/drawing/2014/main" id="{86E19D70-9F58-3963-4576-8492CB0826C4}"/>
              </a:ext>
            </a:extLst>
          </p:cNvPr>
          <p:cNvSpPr txBox="1"/>
          <p:nvPr/>
        </p:nvSpPr>
        <p:spPr>
          <a:xfrm>
            <a:off x="10866726" y="5760508"/>
            <a:ext cx="1087157" cy="923330"/>
          </a:xfrm>
          <a:prstGeom prst="rect">
            <a:avLst/>
          </a:prstGeom>
          <a:noFill/>
        </p:spPr>
        <p:txBody>
          <a:bodyPr wrap="none" rtlCol="0">
            <a:spAutoFit/>
          </a:bodyPr>
          <a:lstStyle/>
          <a:p>
            <a:r>
              <a:rPr lang="sv-SE" sz="5400" dirty="0"/>
              <a:t>🏆</a:t>
            </a:r>
          </a:p>
        </p:txBody>
      </p:sp>
    </p:spTree>
    <p:extLst>
      <p:ext uri="{BB962C8B-B14F-4D97-AF65-F5344CB8AC3E}">
        <p14:creationId xmlns:p14="http://schemas.microsoft.com/office/powerpoint/2010/main" val="9579978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pic>
        <p:nvPicPr>
          <p:cNvPr id="3" name="Bildobjekt 2">
            <a:extLst>
              <a:ext uri="{FF2B5EF4-FFF2-40B4-BE49-F238E27FC236}">
                <a16:creationId xmlns:a16="http://schemas.microsoft.com/office/drawing/2014/main" id="{C739AB75-C140-691C-D366-FB4B100C5E0E}"/>
              </a:ext>
            </a:extLst>
          </p:cNvPr>
          <p:cNvPicPr>
            <a:picLocks noChangeAspect="1"/>
          </p:cNvPicPr>
          <p:nvPr/>
        </p:nvPicPr>
        <p:blipFill>
          <a:blip r:embed="rId3"/>
          <a:stretch>
            <a:fillRect/>
          </a:stretch>
        </p:blipFill>
        <p:spPr>
          <a:xfrm>
            <a:off x="2747516" y="91944"/>
            <a:ext cx="6392167" cy="1428949"/>
          </a:xfrm>
          <a:prstGeom prst="rect">
            <a:avLst/>
          </a:prstGeom>
        </p:spPr>
      </p:pic>
      <p:sp>
        <p:nvSpPr>
          <p:cNvPr id="5" name="textruta 4">
            <a:extLst>
              <a:ext uri="{FF2B5EF4-FFF2-40B4-BE49-F238E27FC236}">
                <a16:creationId xmlns:a16="http://schemas.microsoft.com/office/drawing/2014/main" id="{C75E89A7-679B-4B4B-A244-7DB617F580CF}"/>
              </a:ext>
            </a:extLst>
          </p:cNvPr>
          <p:cNvSpPr txBox="1"/>
          <p:nvPr/>
        </p:nvSpPr>
        <p:spPr>
          <a:xfrm>
            <a:off x="105131" y="1380768"/>
            <a:ext cx="11981738" cy="5447645"/>
          </a:xfrm>
          <a:prstGeom prst="rect">
            <a:avLst/>
          </a:prstGeom>
          <a:noFill/>
        </p:spPr>
        <p:txBody>
          <a:bodyPr wrap="square">
            <a:spAutoFit/>
          </a:bodyPr>
          <a:lstStyle/>
          <a:p>
            <a:r>
              <a:rPr lang="sv-SE" sz="2000" b="1" dirty="0"/>
              <a:t>Teknik</a:t>
            </a:r>
            <a:endParaRPr lang="sv-SE" b="1" dirty="0"/>
          </a:p>
          <a:p>
            <a:pPr lvl="1"/>
            <a:r>
              <a:rPr lang="sv-SE" dirty="0"/>
              <a:t>➢ Repetering av tidigare moment men nu med högre krav på kvalitet och tempo.</a:t>
            </a:r>
          </a:p>
          <a:p>
            <a:pPr lvl="1"/>
            <a:r>
              <a:rPr lang="sv-SE" dirty="0"/>
              <a:t>➢ Driva bollen i hög fart med riktningsförändring.</a:t>
            </a:r>
          </a:p>
          <a:p>
            <a:pPr lvl="1"/>
            <a:r>
              <a:rPr lang="sv-SE" dirty="0"/>
              <a:t>➢ Finter – träna in ytterligare några finter plus egna specialfinter</a:t>
            </a:r>
          </a:p>
          <a:p>
            <a:pPr lvl="1"/>
            <a:r>
              <a:rPr lang="sv-SE" dirty="0"/>
              <a:t>➢ Passningsspel – olika typer av passningar, insida, vrist, utsida och chippassningar</a:t>
            </a:r>
          </a:p>
          <a:p>
            <a:pPr lvl="1"/>
            <a:r>
              <a:rPr lang="sv-SE" dirty="0"/>
              <a:t>➢ Nicka – med precision och kraft.</a:t>
            </a:r>
          </a:p>
          <a:p>
            <a:pPr lvl="1"/>
            <a:r>
              <a:rPr lang="sv-SE" dirty="0"/>
              <a:t>➢ Skott – avslutsteknik vid inlägg.</a:t>
            </a:r>
          </a:p>
          <a:p>
            <a:r>
              <a:rPr lang="sv-SE" sz="2000" b="1" dirty="0"/>
              <a:t>Fysik</a:t>
            </a:r>
            <a:endParaRPr lang="sv-SE" b="1" dirty="0"/>
          </a:p>
          <a:p>
            <a:pPr lvl="1"/>
            <a:r>
              <a:rPr lang="sv-SE" dirty="0"/>
              <a:t>➢ Förbränningsträning med boll.</a:t>
            </a:r>
          </a:p>
          <a:p>
            <a:pPr lvl="1"/>
            <a:r>
              <a:rPr lang="sv-SE" dirty="0"/>
              <a:t>➢ Styrketräning – mestadels teknikinlärning av styrkeövningar.</a:t>
            </a:r>
          </a:p>
          <a:p>
            <a:pPr lvl="1"/>
            <a:r>
              <a:rPr lang="sv-SE" dirty="0"/>
              <a:t>➢ Koordination, Rörlighet och Balansövningar</a:t>
            </a:r>
          </a:p>
          <a:p>
            <a:r>
              <a:rPr lang="sv-SE" sz="2000" b="1" dirty="0"/>
              <a:t>Anfallsspel</a:t>
            </a:r>
            <a:endParaRPr lang="sv-SE" b="1" dirty="0"/>
          </a:p>
          <a:p>
            <a:pPr lvl="1"/>
            <a:r>
              <a:rPr lang="sv-SE" dirty="0"/>
              <a:t>➢ Utveckla de fyra S:en (spelbredd, spelbarhet, spelavstånd och speldjup)</a:t>
            </a:r>
          </a:p>
          <a:p>
            <a:pPr lvl="1"/>
            <a:r>
              <a:rPr lang="sv-SE" dirty="0"/>
              <a:t>➢ Kollektiva anfallsvapen – t.ex. väggspel, överlämning och överlappning m.m.</a:t>
            </a:r>
          </a:p>
          <a:p>
            <a:pPr lvl="1"/>
            <a:r>
              <a:rPr lang="sv-SE" dirty="0"/>
              <a:t>➢ Inlägg</a:t>
            </a:r>
          </a:p>
          <a:p>
            <a:r>
              <a:rPr lang="sv-SE" sz="2000" b="1" dirty="0"/>
              <a:t>Försvarsspel</a:t>
            </a:r>
          </a:p>
          <a:p>
            <a:pPr lvl="1"/>
            <a:r>
              <a:rPr lang="sv-SE" dirty="0"/>
              <a:t>➢ Individuellt försvarsspel ska fortfarande prioriteras.</a:t>
            </a:r>
          </a:p>
          <a:p>
            <a:pPr lvl="1"/>
            <a:r>
              <a:rPr lang="sv-SE" dirty="0"/>
              <a:t>➢ Markering – när och avståndsmarkering.</a:t>
            </a:r>
          </a:p>
          <a:p>
            <a:pPr lvl="1"/>
            <a:r>
              <a:rPr lang="sv-SE" dirty="0"/>
              <a:t>➢ Press och täckning av bollhållare/motståndare och aggressivitet i försvarsarbetet.</a:t>
            </a:r>
          </a:p>
        </p:txBody>
      </p:sp>
    </p:spTree>
    <p:extLst>
      <p:ext uri="{BB962C8B-B14F-4D97-AF65-F5344CB8AC3E}">
        <p14:creationId xmlns:p14="http://schemas.microsoft.com/office/powerpoint/2010/main" val="3063744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pic>
        <p:nvPicPr>
          <p:cNvPr id="3" name="Bildobjekt 2">
            <a:extLst>
              <a:ext uri="{FF2B5EF4-FFF2-40B4-BE49-F238E27FC236}">
                <a16:creationId xmlns:a16="http://schemas.microsoft.com/office/drawing/2014/main" id="{C739AB75-C140-691C-D366-FB4B100C5E0E}"/>
              </a:ext>
            </a:extLst>
          </p:cNvPr>
          <p:cNvPicPr>
            <a:picLocks noChangeAspect="1"/>
          </p:cNvPicPr>
          <p:nvPr/>
        </p:nvPicPr>
        <p:blipFill>
          <a:blip r:embed="rId3"/>
          <a:stretch>
            <a:fillRect/>
          </a:stretch>
        </p:blipFill>
        <p:spPr>
          <a:xfrm>
            <a:off x="2747516" y="91944"/>
            <a:ext cx="6392167" cy="1428949"/>
          </a:xfrm>
          <a:prstGeom prst="rect">
            <a:avLst/>
          </a:prstGeom>
        </p:spPr>
      </p:pic>
      <p:sp>
        <p:nvSpPr>
          <p:cNvPr id="5" name="textruta 4">
            <a:extLst>
              <a:ext uri="{FF2B5EF4-FFF2-40B4-BE49-F238E27FC236}">
                <a16:creationId xmlns:a16="http://schemas.microsoft.com/office/drawing/2014/main" id="{C75E89A7-679B-4B4B-A244-7DB617F580CF}"/>
              </a:ext>
            </a:extLst>
          </p:cNvPr>
          <p:cNvSpPr txBox="1"/>
          <p:nvPr/>
        </p:nvSpPr>
        <p:spPr>
          <a:xfrm>
            <a:off x="1300480" y="1968599"/>
            <a:ext cx="9591040" cy="4493538"/>
          </a:xfrm>
          <a:prstGeom prst="rect">
            <a:avLst/>
          </a:prstGeom>
          <a:noFill/>
        </p:spPr>
        <p:txBody>
          <a:bodyPr wrap="square">
            <a:spAutoFit/>
          </a:bodyPr>
          <a:lstStyle/>
          <a:p>
            <a:r>
              <a:rPr lang="sv-SE" sz="2200" dirty="0"/>
              <a:t>Matchen är en höjdpunkt där prestationen och inställningen fortfarande är viktigare än resultatet men där ledarna nu disponerar sitt material på ett mer styrt sätt. Spelarna i truppen skall matchas på ett vettigt sätt vilket innebär att alla som tränar får spela matcher. Ledarna ska uppmuntra spelarna att våga ta egna beslut men undvika att aktivt coacha och styra över spelarens val på planen från sidlinjen.</a:t>
            </a:r>
          </a:p>
          <a:p>
            <a:endParaRPr lang="sv-SE" sz="2200" dirty="0"/>
          </a:p>
          <a:p>
            <a:r>
              <a:rPr lang="sv-SE" sz="2200" dirty="0"/>
              <a:t>Inför match hålls en taktisk genomgång som innehåller laguppställning, utgångspositioner samt enkel vägledning. Spelarna skall uppmuntras till att under match våga använda sig av de moment som vi jobbat med på träningarna under veckan.</a:t>
            </a:r>
          </a:p>
          <a:p>
            <a:endParaRPr lang="sv-SE" sz="2200" dirty="0"/>
          </a:p>
          <a:p>
            <a:r>
              <a:rPr lang="sv-SE" sz="2200" dirty="0"/>
              <a:t>Laget/lagen skall spela 9-mannafotboll i Hallands FF:s regi samt medverkan i cuper och under en säsong bör antalet matcher uppgå till mellan 30 till 40.</a:t>
            </a:r>
          </a:p>
        </p:txBody>
      </p:sp>
    </p:spTree>
    <p:extLst>
      <p:ext uri="{BB962C8B-B14F-4D97-AF65-F5344CB8AC3E}">
        <p14:creationId xmlns:p14="http://schemas.microsoft.com/office/powerpoint/2010/main" val="3243282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sp>
        <p:nvSpPr>
          <p:cNvPr id="5" name="textruta 4">
            <a:extLst>
              <a:ext uri="{FF2B5EF4-FFF2-40B4-BE49-F238E27FC236}">
                <a16:creationId xmlns:a16="http://schemas.microsoft.com/office/drawing/2014/main" id="{27FFD868-AE1D-7BCE-4700-56CD1F69AE48}"/>
              </a:ext>
            </a:extLst>
          </p:cNvPr>
          <p:cNvSpPr txBox="1"/>
          <p:nvPr/>
        </p:nvSpPr>
        <p:spPr>
          <a:xfrm>
            <a:off x="904241" y="1662558"/>
            <a:ext cx="10383518" cy="3046988"/>
          </a:xfrm>
          <a:prstGeom prst="rect">
            <a:avLst/>
          </a:prstGeom>
          <a:noFill/>
        </p:spPr>
        <p:txBody>
          <a:bodyPr wrap="square">
            <a:spAutoFit/>
          </a:bodyPr>
          <a:lstStyle/>
          <a:p>
            <a:r>
              <a:rPr lang="sv-SE" sz="2400" dirty="0"/>
              <a:t>Vi som är ledare nu vill tacka för den tid vi haft tillsammans med era barn, men tyvärr har inte längre möjlighet att fortsätta med uppdraget. Innan seriestart behöver nya ledare ha tagit över.</a:t>
            </a:r>
          </a:p>
          <a:p>
            <a:endParaRPr lang="sv-SE" sz="2400" dirty="0"/>
          </a:p>
          <a:p>
            <a:endParaRPr lang="sv-SE" sz="2400" dirty="0"/>
          </a:p>
          <a:p>
            <a:pPr algn="ctr"/>
            <a:r>
              <a:rPr lang="sv-SE" sz="3600" dirty="0"/>
              <a:t>Vem/vilka kan ta över?</a:t>
            </a:r>
          </a:p>
          <a:p>
            <a:endParaRPr lang="sv-SE" dirty="0"/>
          </a:p>
          <a:p>
            <a:pPr algn="ctr"/>
            <a:r>
              <a:rPr lang="sv-SE" dirty="0"/>
              <a:t>(Bra om det är 3-4 stycken som kan dela upp arbetet)</a:t>
            </a:r>
          </a:p>
        </p:txBody>
      </p:sp>
      <p:sp>
        <p:nvSpPr>
          <p:cNvPr id="7" name="textruta 6">
            <a:extLst>
              <a:ext uri="{FF2B5EF4-FFF2-40B4-BE49-F238E27FC236}">
                <a16:creationId xmlns:a16="http://schemas.microsoft.com/office/drawing/2014/main" id="{EEE0D433-1108-FB7A-F78F-CE2E60A4945A}"/>
              </a:ext>
            </a:extLst>
          </p:cNvPr>
          <p:cNvSpPr txBox="1"/>
          <p:nvPr/>
        </p:nvSpPr>
        <p:spPr>
          <a:xfrm>
            <a:off x="2641599" y="657275"/>
            <a:ext cx="6908800" cy="707886"/>
          </a:xfrm>
          <a:prstGeom prst="rect">
            <a:avLst/>
          </a:prstGeom>
          <a:noFill/>
        </p:spPr>
        <p:txBody>
          <a:bodyPr wrap="square">
            <a:spAutoFit/>
          </a:bodyPr>
          <a:lstStyle/>
          <a:p>
            <a:pPr algn="ctr"/>
            <a:r>
              <a:rPr lang="sv-SE" sz="4000" b="1" dirty="0"/>
              <a:t>Ledare</a:t>
            </a:r>
            <a:endParaRPr lang="sv-SE" sz="3200" b="1" dirty="0"/>
          </a:p>
        </p:txBody>
      </p:sp>
      <p:sp>
        <p:nvSpPr>
          <p:cNvPr id="2" name="textruta 1">
            <a:extLst>
              <a:ext uri="{FF2B5EF4-FFF2-40B4-BE49-F238E27FC236}">
                <a16:creationId xmlns:a16="http://schemas.microsoft.com/office/drawing/2014/main" id="{8CE875DA-2AE7-E4FA-37B0-2015B4C75C55}"/>
              </a:ext>
            </a:extLst>
          </p:cNvPr>
          <p:cNvSpPr txBox="1"/>
          <p:nvPr/>
        </p:nvSpPr>
        <p:spPr>
          <a:xfrm>
            <a:off x="8224194" y="5739060"/>
            <a:ext cx="3768980" cy="923330"/>
          </a:xfrm>
          <a:prstGeom prst="rect">
            <a:avLst/>
          </a:prstGeom>
          <a:noFill/>
        </p:spPr>
        <p:txBody>
          <a:bodyPr wrap="none" rtlCol="0">
            <a:spAutoFit/>
          </a:bodyPr>
          <a:lstStyle/>
          <a:p>
            <a:r>
              <a:rPr lang="sv-SE" sz="5400" dirty="0"/>
              <a:t>🎈😃⚽🏆</a:t>
            </a:r>
          </a:p>
        </p:txBody>
      </p:sp>
    </p:spTree>
    <p:extLst>
      <p:ext uri="{BB962C8B-B14F-4D97-AF65-F5344CB8AC3E}">
        <p14:creationId xmlns:p14="http://schemas.microsoft.com/office/powerpoint/2010/main" val="30655716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1">
                <a:lumMod val="51000"/>
                <a:lumOff val="49000"/>
              </a:schemeClr>
            </a:gs>
            <a:gs pos="23000">
              <a:schemeClr val="tx1">
                <a:lumMod val="65000"/>
                <a:lumOff val="35000"/>
              </a:schemeClr>
            </a:gs>
            <a:gs pos="69000">
              <a:schemeClr val="tx1"/>
            </a:gs>
            <a:gs pos="97000">
              <a:schemeClr val="tx1"/>
            </a:gs>
          </a:gsLst>
          <a:path path="circle">
            <a:fillToRect l="50000" t="50000" r="50000" b="50000"/>
          </a:path>
          <a:tileRect/>
        </a:gradFill>
        <a:effectLst/>
      </p:bgPr>
    </p:bg>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41116" y="2360733"/>
            <a:ext cx="2309768" cy="21365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30877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pic>
        <p:nvPicPr>
          <p:cNvPr id="2" name="Bildobjekt 1">
            <a:extLst>
              <a:ext uri="{FF2B5EF4-FFF2-40B4-BE49-F238E27FC236}">
                <a16:creationId xmlns:a16="http://schemas.microsoft.com/office/drawing/2014/main" id="{843B2CEB-2FAF-9108-EC1E-5835916456FE}"/>
              </a:ext>
            </a:extLst>
          </p:cNvPr>
          <p:cNvPicPr>
            <a:picLocks noChangeAspect="1"/>
          </p:cNvPicPr>
          <p:nvPr/>
        </p:nvPicPr>
        <p:blipFill>
          <a:blip r:embed="rId3"/>
          <a:stretch>
            <a:fillRect/>
          </a:stretch>
        </p:blipFill>
        <p:spPr>
          <a:xfrm>
            <a:off x="2537303" y="875085"/>
            <a:ext cx="7117393" cy="5573053"/>
          </a:xfrm>
          <a:prstGeom prst="rect">
            <a:avLst/>
          </a:prstGeom>
          <a:effectLst>
            <a:outerShdw blurRad="50800" dist="38100" dir="2700000" algn="tl" rotWithShape="0">
              <a:prstClr val="black">
                <a:alpha val="40000"/>
              </a:prstClr>
            </a:outerShdw>
          </a:effectLst>
        </p:spPr>
      </p:pic>
      <p:sp>
        <p:nvSpPr>
          <p:cNvPr id="3" name="Pil: höger 2">
            <a:extLst>
              <a:ext uri="{FF2B5EF4-FFF2-40B4-BE49-F238E27FC236}">
                <a16:creationId xmlns:a16="http://schemas.microsoft.com/office/drawing/2014/main" id="{43BB536B-0A43-26EF-F66F-70F25F772C6E}"/>
              </a:ext>
            </a:extLst>
          </p:cNvPr>
          <p:cNvSpPr/>
          <p:nvPr/>
        </p:nvSpPr>
        <p:spPr>
          <a:xfrm>
            <a:off x="1351280" y="1926717"/>
            <a:ext cx="3723508" cy="758283"/>
          </a:xfrm>
          <a:prstGeom prst="rightArrow">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il: höger 3">
            <a:extLst>
              <a:ext uri="{FF2B5EF4-FFF2-40B4-BE49-F238E27FC236}">
                <a16:creationId xmlns:a16="http://schemas.microsoft.com/office/drawing/2014/main" id="{A0E74502-F4D3-B66A-8F37-4D0DE840FF2E}"/>
              </a:ext>
            </a:extLst>
          </p:cNvPr>
          <p:cNvSpPr/>
          <p:nvPr/>
        </p:nvSpPr>
        <p:spPr>
          <a:xfrm rot="9607446">
            <a:off x="5094038" y="5188214"/>
            <a:ext cx="3681500" cy="758283"/>
          </a:xfrm>
          <a:prstGeom prst="rightArrow">
            <a:avLst/>
          </a:prstGeom>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textruta 4">
            <a:extLst>
              <a:ext uri="{FF2B5EF4-FFF2-40B4-BE49-F238E27FC236}">
                <a16:creationId xmlns:a16="http://schemas.microsoft.com/office/drawing/2014/main" id="{40D366CC-D772-5FC1-5C39-C02CC1C14361}"/>
              </a:ext>
            </a:extLst>
          </p:cNvPr>
          <p:cNvSpPr txBox="1"/>
          <p:nvPr/>
        </p:nvSpPr>
        <p:spPr>
          <a:xfrm>
            <a:off x="10980016" y="5712108"/>
            <a:ext cx="965329" cy="923330"/>
          </a:xfrm>
          <a:prstGeom prst="rect">
            <a:avLst/>
          </a:prstGeom>
          <a:noFill/>
        </p:spPr>
        <p:txBody>
          <a:bodyPr wrap="none" rtlCol="0">
            <a:spAutoFit/>
          </a:bodyPr>
          <a:lstStyle/>
          <a:p>
            <a:r>
              <a:rPr lang="sv-SE" sz="5400" dirty="0"/>
              <a:t>🎈</a:t>
            </a:r>
          </a:p>
        </p:txBody>
      </p:sp>
    </p:spTree>
    <p:extLst>
      <p:ext uri="{BB962C8B-B14F-4D97-AF65-F5344CB8AC3E}">
        <p14:creationId xmlns:p14="http://schemas.microsoft.com/office/powerpoint/2010/main" val="21296695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sp>
        <p:nvSpPr>
          <p:cNvPr id="5" name="textruta 4">
            <a:extLst>
              <a:ext uri="{FF2B5EF4-FFF2-40B4-BE49-F238E27FC236}">
                <a16:creationId xmlns:a16="http://schemas.microsoft.com/office/drawing/2014/main" id="{27FFD868-AE1D-7BCE-4700-56CD1F69AE48}"/>
              </a:ext>
            </a:extLst>
          </p:cNvPr>
          <p:cNvSpPr txBox="1"/>
          <p:nvPr/>
        </p:nvSpPr>
        <p:spPr>
          <a:xfrm>
            <a:off x="904241" y="2251838"/>
            <a:ext cx="10383518" cy="4154984"/>
          </a:xfrm>
          <a:prstGeom prst="rect">
            <a:avLst/>
          </a:prstGeom>
          <a:noFill/>
        </p:spPr>
        <p:txBody>
          <a:bodyPr wrap="square">
            <a:spAutoFit/>
          </a:bodyPr>
          <a:lstStyle/>
          <a:p>
            <a:r>
              <a:rPr lang="sv-SE" sz="2400" dirty="0"/>
              <a:t>Falkenbergs FF utgörs av alla medlemmar och det är viktigt att vi gemensamt tar ansvar för att våra grundvärderingar efterlevs. Vi följer idrottens gemensamma värdegrund som innebär att all verksamhet ska utgå från glädje och gemenskap, demokrati och delaktighet, allas rätt att vara med samt rent spel. </a:t>
            </a:r>
          </a:p>
          <a:p>
            <a:endParaRPr lang="sv-SE" sz="2400" dirty="0"/>
          </a:p>
          <a:p>
            <a:r>
              <a:rPr lang="sv-SE" sz="2400" dirty="0"/>
              <a:t>Alla spelare, ledare, anställda och övriga medlemmar är ambassadörer för föreningen och ska representera föreningen på bästa tänkbara sätt utifrån Falkenbergs FF:s värdegrund som är formulerad enligt nedan. </a:t>
            </a:r>
          </a:p>
          <a:p>
            <a:endParaRPr lang="sv-SE" sz="2400" dirty="0"/>
          </a:p>
          <a:p>
            <a:r>
              <a:rPr lang="sv-SE" sz="2400" dirty="0"/>
              <a:t>De fyra ledord som ska genomsyra hela vår verksamhet är Glädje, Öppenhet, Respekt och Ansvar (GÖRA).</a:t>
            </a:r>
          </a:p>
        </p:txBody>
      </p:sp>
      <p:sp>
        <p:nvSpPr>
          <p:cNvPr id="7" name="textruta 6">
            <a:extLst>
              <a:ext uri="{FF2B5EF4-FFF2-40B4-BE49-F238E27FC236}">
                <a16:creationId xmlns:a16="http://schemas.microsoft.com/office/drawing/2014/main" id="{EEE0D433-1108-FB7A-F78F-CE2E60A4945A}"/>
              </a:ext>
            </a:extLst>
          </p:cNvPr>
          <p:cNvSpPr txBox="1"/>
          <p:nvPr/>
        </p:nvSpPr>
        <p:spPr>
          <a:xfrm>
            <a:off x="2641600" y="657275"/>
            <a:ext cx="6908800" cy="1077218"/>
          </a:xfrm>
          <a:prstGeom prst="rect">
            <a:avLst/>
          </a:prstGeom>
          <a:noFill/>
        </p:spPr>
        <p:txBody>
          <a:bodyPr wrap="square">
            <a:spAutoFit/>
          </a:bodyPr>
          <a:lstStyle/>
          <a:p>
            <a:r>
              <a:rPr lang="sv-SE" sz="3200" dirty="0"/>
              <a:t>Vår värdegrund är det rättesnöre som ska genomsyra hela vår verksamhet</a:t>
            </a:r>
          </a:p>
        </p:txBody>
      </p:sp>
      <p:sp>
        <p:nvSpPr>
          <p:cNvPr id="2" name="Frihandsfigur: Form 1">
            <a:extLst>
              <a:ext uri="{FF2B5EF4-FFF2-40B4-BE49-F238E27FC236}">
                <a16:creationId xmlns:a16="http://schemas.microsoft.com/office/drawing/2014/main" id="{DFE6BB76-7D25-AAFE-6DFA-6163EBDEFEC4}"/>
              </a:ext>
            </a:extLst>
          </p:cNvPr>
          <p:cNvSpPr/>
          <p:nvPr/>
        </p:nvSpPr>
        <p:spPr>
          <a:xfrm>
            <a:off x="2108718" y="1698171"/>
            <a:ext cx="7725747" cy="214605"/>
          </a:xfrm>
          <a:custGeom>
            <a:avLst/>
            <a:gdLst>
              <a:gd name="connsiteX0" fmla="*/ 0 w 7725747"/>
              <a:gd name="connsiteY0" fmla="*/ 130629 h 214605"/>
              <a:gd name="connsiteX1" fmla="*/ 522515 w 7725747"/>
              <a:gd name="connsiteY1" fmla="*/ 121298 h 214605"/>
              <a:gd name="connsiteX2" fmla="*/ 671804 w 7725747"/>
              <a:gd name="connsiteY2" fmla="*/ 149290 h 214605"/>
              <a:gd name="connsiteX3" fmla="*/ 699796 w 7725747"/>
              <a:gd name="connsiteY3" fmla="*/ 158621 h 214605"/>
              <a:gd name="connsiteX4" fmla="*/ 1530221 w 7725747"/>
              <a:gd name="connsiteY4" fmla="*/ 158621 h 214605"/>
              <a:gd name="connsiteX5" fmla="*/ 1996751 w 7725747"/>
              <a:gd name="connsiteY5" fmla="*/ 186613 h 214605"/>
              <a:gd name="connsiteX6" fmla="*/ 2425960 w 7725747"/>
              <a:gd name="connsiteY6" fmla="*/ 205274 h 214605"/>
              <a:gd name="connsiteX7" fmla="*/ 2481943 w 7725747"/>
              <a:gd name="connsiteY7" fmla="*/ 214605 h 214605"/>
              <a:gd name="connsiteX8" fmla="*/ 2892490 w 7725747"/>
              <a:gd name="connsiteY8" fmla="*/ 186613 h 214605"/>
              <a:gd name="connsiteX9" fmla="*/ 3097764 w 7725747"/>
              <a:gd name="connsiteY9" fmla="*/ 167951 h 214605"/>
              <a:gd name="connsiteX10" fmla="*/ 3256384 w 7725747"/>
              <a:gd name="connsiteY10" fmla="*/ 149290 h 214605"/>
              <a:gd name="connsiteX11" fmla="*/ 3470988 w 7725747"/>
              <a:gd name="connsiteY11" fmla="*/ 139960 h 214605"/>
              <a:gd name="connsiteX12" fmla="*/ 3937519 w 7725747"/>
              <a:gd name="connsiteY12" fmla="*/ 149290 h 214605"/>
              <a:gd name="connsiteX13" fmla="*/ 4170784 w 7725747"/>
              <a:gd name="connsiteY13" fmla="*/ 177282 h 214605"/>
              <a:gd name="connsiteX14" fmla="*/ 4376058 w 7725747"/>
              <a:gd name="connsiteY14" fmla="*/ 195943 h 214605"/>
              <a:gd name="connsiteX15" fmla="*/ 4702629 w 7725747"/>
              <a:gd name="connsiteY15" fmla="*/ 158621 h 214605"/>
              <a:gd name="connsiteX16" fmla="*/ 4805266 w 7725747"/>
              <a:gd name="connsiteY16" fmla="*/ 149290 h 214605"/>
              <a:gd name="connsiteX17" fmla="*/ 4973217 w 7725747"/>
              <a:gd name="connsiteY17" fmla="*/ 121298 h 214605"/>
              <a:gd name="connsiteX18" fmla="*/ 5047862 w 7725747"/>
              <a:gd name="connsiteY18" fmla="*/ 111968 h 214605"/>
              <a:gd name="connsiteX19" fmla="*/ 5355772 w 7725747"/>
              <a:gd name="connsiteY19" fmla="*/ 102637 h 214605"/>
              <a:gd name="connsiteX20" fmla="*/ 5598368 w 7725747"/>
              <a:gd name="connsiteY20" fmla="*/ 93307 h 214605"/>
              <a:gd name="connsiteX21" fmla="*/ 6139543 w 7725747"/>
              <a:gd name="connsiteY21" fmla="*/ 102637 h 214605"/>
              <a:gd name="connsiteX22" fmla="*/ 6746033 w 7725747"/>
              <a:gd name="connsiteY22" fmla="*/ 102637 h 214605"/>
              <a:gd name="connsiteX23" fmla="*/ 6830009 w 7725747"/>
              <a:gd name="connsiteY23" fmla="*/ 83976 h 214605"/>
              <a:gd name="connsiteX24" fmla="*/ 7016621 w 7725747"/>
              <a:gd name="connsiteY24" fmla="*/ 18662 h 214605"/>
              <a:gd name="connsiteX25" fmla="*/ 7109927 w 7725747"/>
              <a:gd name="connsiteY25" fmla="*/ 0 h 214605"/>
              <a:gd name="connsiteX26" fmla="*/ 7660433 w 7725747"/>
              <a:gd name="connsiteY26" fmla="*/ 9331 h 214605"/>
              <a:gd name="connsiteX27" fmla="*/ 7697755 w 7725747"/>
              <a:gd name="connsiteY27" fmla="*/ 27992 h 214605"/>
              <a:gd name="connsiteX28" fmla="*/ 7725747 w 7725747"/>
              <a:gd name="connsiteY28" fmla="*/ 37323 h 214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725747" h="214605">
                <a:moveTo>
                  <a:pt x="0" y="130629"/>
                </a:moveTo>
                <a:cubicBezTo>
                  <a:pt x="271720" y="79681"/>
                  <a:pt x="98723" y="100109"/>
                  <a:pt x="522515" y="121298"/>
                </a:cubicBezTo>
                <a:cubicBezTo>
                  <a:pt x="581575" y="131142"/>
                  <a:pt x="619992" y="134487"/>
                  <a:pt x="671804" y="149290"/>
                </a:cubicBezTo>
                <a:cubicBezTo>
                  <a:pt x="681261" y="151992"/>
                  <a:pt x="690465" y="155511"/>
                  <a:pt x="699796" y="158621"/>
                </a:cubicBezTo>
                <a:cubicBezTo>
                  <a:pt x="1085117" y="150244"/>
                  <a:pt x="1151991" y="142353"/>
                  <a:pt x="1530221" y="158621"/>
                </a:cubicBezTo>
                <a:cubicBezTo>
                  <a:pt x="1685867" y="165316"/>
                  <a:pt x="1841108" y="179846"/>
                  <a:pt x="1996751" y="186613"/>
                </a:cubicBezTo>
                <a:lnTo>
                  <a:pt x="2425960" y="205274"/>
                </a:lnTo>
                <a:cubicBezTo>
                  <a:pt x="2444621" y="208384"/>
                  <a:pt x="2463025" y="214605"/>
                  <a:pt x="2481943" y="214605"/>
                </a:cubicBezTo>
                <a:cubicBezTo>
                  <a:pt x="2733651" y="214605"/>
                  <a:pt x="2676945" y="206209"/>
                  <a:pt x="2892490" y="186613"/>
                </a:cubicBezTo>
                <a:lnTo>
                  <a:pt x="3097764" y="167951"/>
                </a:lnTo>
                <a:cubicBezTo>
                  <a:pt x="3143030" y="163424"/>
                  <a:pt x="3211873" y="152072"/>
                  <a:pt x="3256384" y="149290"/>
                </a:cubicBezTo>
                <a:cubicBezTo>
                  <a:pt x="3327847" y="144824"/>
                  <a:pt x="3399453" y="143070"/>
                  <a:pt x="3470988" y="139960"/>
                </a:cubicBezTo>
                <a:lnTo>
                  <a:pt x="3937519" y="149290"/>
                </a:lnTo>
                <a:cubicBezTo>
                  <a:pt x="4105846" y="154634"/>
                  <a:pt x="4010137" y="158383"/>
                  <a:pt x="4170784" y="177282"/>
                </a:cubicBezTo>
                <a:cubicBezTo>
                  <a:pt x="4239020" y="185310"/>
                  <a:pt x="4307633" y="189723"/>
                  <a:pt x="4376058" y="195943"/>
                </a:cubicBezTo>
                <a:cubicBezTo>
                  <a:pt x="4566772" y="168698"/>
                  <a:pt x="4470156" y="180415"/>
                  <a:pt x="4702629" y="158621"/>
                </a:cubicBezTo>
                <a:lnTo>
                  <a:pt x="4805266" y="149290"/>
                </a:lnTo>
                <a:cubicBezTo>
                  <a:pt x="4892995" y="114199"/>
                  <a:pt x="4826928" y="135230"/>
                  <a:pt x="4973217" y="121298"/>
                </a:cubicBezTo>
                <a:cubicBezTo>
                  <a:pt x="4998179" y="118921"/>
                  <a:pt x="5022817" y="113190"/>
                  <a:pt x="5047862" y="111968"/>
                </a:cubicBezTo>
                <a:cubicBezTo>
                  <a:pt x="5150424" y="106965"/>
                  <a:pt x="5253147" y="106116"/>
                  <a:pt x="5355772" y="102637"/>
                </a:cubicBezTo>
                <a:lnTo>
                  <a:pt x="5598368" y="93307"/>
                </a:lnTo>
                <a:lnTo>
                  <a:pt x="6139543" y="102637"/>
                </a:lnTo>
                <a:cubicBezTo>
                  <a:pt x="6637553" y="112402"/>
                  <a:pt x="6402808" y="118982"/>
                  <a:pt x="6746033" y="102637"/>
                </a:cubicBezTo>
                <a:cubicBezTo>
                  <a:pt x="6774025" y="96417"/>
                  <a:pt x="6802623" y="92475"/>
                  <a:pt x="6830009" y="83976"/>
                </a:cubicBezTo>
                <a:cubicBezTo>
                  <a:pt x="6892952" y="64442"/>
                  <a:pt x="6951614" y="29497"/>
                  <a:pt x="7016621" y="18662"/>
                </a:cubicBezTo>
                <a:cubicBezTo>
                  <a:pt x="7085253" y="7223"/>
                  <a:pt x="7054250" y="13920"/>
                  <a:pt x="7109927" y="0"/>
                </a:cubicBezTo>
                <a:cubicBezTo>
                  <a:pt x="7293429" y="3110"/>
                  <a:pt x="7477112" y="601"/>
                  <a:pt x="7660433" y="9331"/>
                </a:cubicBezTo>
                <a:cubicBezTo>
                  <a:pt x="7674326" y="9993"/>
                  <a:pt x="7684971" y="22513"/>
                  <a:pt x="7697755" y="27992"/>
                </a:cubicBezTo>
                <a:cubicBezTo>
                  <a:pt x="7706795" y="31866"/>
                  <a:pt x="7716416" y="34213"/>
                  <a:pt x="7725747" y="37323"/>
                </a:cubicBezTo>
              </a:path>
            </a:pathLst>
          </a:custGeom>
          <a:ln w="38100"/>
          <a:effectLst>
            <a:outerShdw blurRad="50800" dist="38100" dir="2700000" algn="tl" rotWithShape="0">
              <a:prstClr val="black">
                <a:alpha val="40000"/>
              </a:prstClr>
            </a:outerShdw>
          </a:effectLst>
        </p:spPr>
        <p:style>
          <a:lnRef idx="1">
            <a:schemeClr val="accent4"/>
          </a:lnRef>
          <a:fillRef idx="0">
            <a:schemeClr val="accent4"/>
          </a:fillRef>
          <a:effectRef idx="0">
            <a:schemeClr val="accent4"/>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249163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sp>
        <p:nvSpPr>
          <p:cNvPr id="5" name="textruta 4">
            <a:extLst>
              <a:ext uri="{FF2B5EF4-FFF2-40B4-BE49-F238E27FC236}">
                <a16:creationId xmlns:a16="http://schemas.microsoft.com/office/drawing/2014/main" id="{27FFD868-AE1D-7BCE-4700-56CD1F69AE48}"/>
              </a:ext>
            </a:extLst>
          </p:cNvPr>
          <p:cNvSpPr txBox="1"/>
          <p:nvPr/>
        </p:nvSpPr>
        <p:spPr>
          <a:xfrm>
            <a:off x="1112520" y="2251838"/>
            <a:ext cx="9966959" cy="4154984"/>
          </a:xfrm>
          <a:prstGeom prst="rect">
            <a:avLst/>
          </a:prstGeom>
          <a:noFill/>
        </p:spPr>
        <p:txBody>
          <a:bodyPr wrap="square">
            <a:spAutoFit/>
          </a:bodyPr>
          <a:lstStyle/>
          <a:p>
            <a:r>
              <a:rPr lang="sv-SE" sz="2400" b="1" dirty="0"/>
              <a:t>Glädje</a:t>
            </a:r>
            <a:r>
              <a:rPr lang="sv-SE" sz="2400" dirty="0"/>
              <a:t>		Vi spelar fotboll för att uppleva glädje tillsammans. Både på och 		utanför planen.</a:t>
            </a:r>
          </a:p>
          <a:p>
            <a:endParaRPr lang="sv-SE" sz="2400" dirty="0"/>
          </a:p>
          <a:p>
            <a:r>
              <a:rPr lang="sv-SE" sz="2400" b="1" dirty="0"/>
              <a:t>Öppenhet</a:t>
            </a:r>
            <a:r>
              <a:rPr lang="sv-SE" sz="2400" dirty="0"/>
              <a:t>	Vi har en öppen, familjär och välkomnande föreningsmiljö.</a:t>
            </a:r>
          </a:p>
          <a:p>
            <a:endParaRPr lang="sv-SE" sz="2400" dirty="0"/>
          </a:p>
          <a:p>
            <a:r>
              <a:rPr lang="sv-SE" sz="2400" b="1" dirty="0"/>
              <a:t>Respekt</a:t>
            </a:r>
            <a:r>
              <a:rPr lang="sv-SE" sz="2400" dirty="0"/>
              <a:t>	Vi visar respekt för människors lika värde och motarbetar 			diskriminering. Vi arbetar för jämställdhet och mångfald.</a:t>
            </a:r>
          </a:p>
          <a:p>
            <a:endParaRPr lang="sv-SE" sz="2400" dirty="0"/>
          </a:p>
          <a:p>
            <a:r>
              <a:rPr lang="sv-SE" sz="2400" b="1" dirty="0"/>
              <a:t>Ansvar</a:t>
            </a:r>
            <a:r>
              <a:rPr lang="sv-SE" sz="2400" dirty="0"/>
              <a:t>		Vi tar ett stort socialt ansvar och trygghetsfrågor står i centrum: 		på träningen, på arenan och i samhället. Vi är goda föredömen 		och visar tydligt vad Falkenbergs FF står för.</a:t>
            </a:r>
          </a:p>
        </p:txBody>
      </p:sp>
      <p:sp>
        <p:nvSpPr>
          <p:cNvPr id="7" name="textruta 6">
            <a:extLst>
              <a:ext uri="{FF2B5EF4-FFF2-40B4-BE49-F238E27FC236}">
                <a16:creationId xmlns:a16="http://schemas.microsoft.com/office/drawing/2014/main" id="{EEE0D433-1108-FB7A-F78F-CE2E60A4945A}"/>
              </a:ext>
            </a:extLst>
          </p:cNvPr>
          <p:cNvSpPr txBox="1"/>
          <p:nvPr/>
        </p:nvSpPr>
        <p:spPr>
          <a:xfrm>
            <a:off x="2641599" y="657275"/>
            <a:ext cx="6908800" cy="1077218"/>
          </a:xfrm>
          <a:prstGeom prst="rect">
            <a:avLst/>
          </a:prstGeom>
          <a:noFill/>
        </p:spPr>
        <p:txBody>
          <a:bodyPr wrap="square">
            <a:spAutoFit/>
          </a:bodyPr>
          <a:lstStyle/>
          <a:p>
            <a:r>
              <a:rPr lang="sv-SE" sz="3200" dirty="0"/>
              <a:t>Vår värdegrund är det rättesnöre som ska genomsyra hela vår verksamhet</a:t>
            </a:r>
          </a:p>
        </p:txBody>
      </p:sp>
      <p:sp>
        <p:nvSpPr>
          <p:cNvPr id="2" name="textruta 1">
            <a:extLst>
              <a:ext uri="{FF2B5EF4-FFF2-40B4-BE49-F238E27FC236}">
                <a16:creationId xmlns:a16="http://schemas.microsoft.com/office/drawing/2014/main" id="{2F931FFF-D86C-D3A5-F01F-D4E28597AEE9}"/>
              </a:ext>
            </a:extLst>
          </p:cNvPr>
          <p:cNvSpPr txBox="1"/>
          <p:nvPr/>
        </p:nvSpPr>
        <p:spPr>
          <a:xfrm>
            <a:off x="10766371" y="5689397"/>
            <a:ext cx="1135247" cy="923330"/>
          </a:xfrm>
          <a:prstGeom prst="rect">
            <a:avLst/>
          </a:prstGeom>
          <a:noFill/>
        </p:spPr>
        <p:txBody>
          <a:bodyPr wrap="none" rtlCol="0">
            <a:spAutoFit/>
          </a:bodyPr>
          <a:lstStyle/>
          <a:p>
            <a:r>
              <a:rPr lang="sv-SE" sz="5400" dirty="0"/>
              <a:t>😃</a:t>
            </a:r>
          </a:p>
        </p:txBody>
      </p:sp>
      <p:sp>
        <p:nvSpPr>
          <p:cNvPr id="3" name="Frihandsfigur: Form 2">
            <a:extLst>
              <a:ext uri="{FF2B5EF4-FFF2-40B4-BE49-F238E27FC236}">
                <a16:creationId xmlns:a16="http://schemas.microsoft.com/office/drawing/2014/main" id="{7617B6A0-F623-5C98-B414-D54262FEB18F}"/>
              </a:ext>
            </a:extLst>
          </p:cNvPr>
          <p:cNvSpPr/>
          <p:nvPr/>
        </p:nvSpPr>
        <p:spPr>
          <a:xfrm>
            <a:off x="2108718" y="1698171"/>
            <a:ext cx="7725747" cy="214605"/>
          </a:xfrm>
          <a:custGeom>
            <a:avLst/>
            <a:gdLst>
              <a:gd name="connsiteX0" fmla="*/ 0 w 7725747"/>
              <a:gd name="connsiteY0" fmla="*/ 130629 h 214605"/>
              <a:gd name="connsiteX1" fmla="*/ 522515 w 7725747"/>
              <a:gd name="connsiteY1" fmla="*/ 121298 h 214605"/>
              <a:gd name="connsiteX2" fmla="*/ 671804 w 7725747"/>
              <a:gd name="connsiteY2" fmla="*/ 149290 h 214605"/>
              <a:gd name="connsiteX3" fmla="*/ 699796 w 7725747"/>
              <a:gd name="connsiteY3" fmla="*/ 158621 h 214605"/>
              <a:gd name="connsiteX4" fmla="*/ 1530221 w 7725747"/>
              <a:gd name="connsiteY4" fmla="*/ 158621 h 214605"/>
              <a:gd name="connsiteX5" fmla="*/ 1996751 w 7725747"/>
              <a:gd name="connsiteY5" fmla="*/ 186613 h 214605"/>
              <a:gd name="connsiteX6" fmla="*/ 2425960 w 7725747"/>
              <a:gd name="connsiteY6" fmla="*/ 205274 h 214605"/>
              <a:gd name="connsiteX7" fmla="*/ 2481943 w 7725747"/>
              <a:gd name="connsiteY7" fmla="*/ 214605 h 214605"/>
              <a:gd name="connsiteX8" fmla="*/ 2892490 w 7725747"/>
              <a:gd name="connsiteY8" fmla="*/ 186613 h 214605"/>
              <a:gd name="connsiteX9" fmla="*/ 3097764 w 7725747"/>
              <a:gd name="connsiteY9" fmla="*/ 167951 h 214605"/>
              <a:gd name="connsiteX10" fmla="*/ 3256384 w 7725747"/>
              <a:gd name="connsiteY10" fmla="*/ 149290 h 214605"/>
              <a:gd name="connsiteX11" fmla="*/ 3470988 w 7725747"/>
              <a:gd name="connsiteY11" fmla="*/ 139960 h 214605"/>
              <a:gd name="connsiteX12" fmla="*/ 3937519 w 7725747"/>
              <a:gd name="connsiteY12" fmla="*/ 149290 h 214605"/>
              <a:gd name="connsiteX13" fmla="*/ 4170784 w 7725747"/>
              <a:gd name="connsiteY13" fmla="*/ 177282 h 214605"/>
              <a:gd name="connsiteX14" fmla="*/ 4376058 w 7725747"/>
              <a:gd name="connsiteY14" fmla="*/ 195943 h 214605"/>
              <a:gd name="connsiteX15" fmla="*/ 4702629 w 7725747"/>
              <a:gd name="connsiteY15" fmla="*/ 158621 h 214605"/>
              <a:gd name="connsiteX16" fmla="*/ 4805266 w 7725747"/>
              <a:gd name="connsiteY16" fmla="*/ 149290 h 214605"/>
              <a:gd name="connsiteX17" fmla="*/ 4973217 w 7725747"/>
              <a:gd name="connsiteY17" fmla="*/ 121298 h 214605"/>
              <a:gd name="connsiteX18" fmla="*/ 5047862 w 7725747"/>
              <a:gd name="connsiteY18" fmla="*/ 111968 h 214605"/>
              <a:gd name="connsiteX19" fmla="*/ 5355772 w 7725747"/>
              <a:gd name="connsiteY19" fmla="*/ 102637 h 214605"/>
              <a:gd name="connsiteX20" fmla="*/ 5598368 w 7725747"/>
              <a:gd name="connsiteY20" fmla="*/ 93307 h 214605"/>
              <a:gd name="connsiteX21" fmla="*/ 6139543 w 7725747"/>
              <a:gd name="connsiteY21" fmla="*/ 102637 h 214605"/>
              <a:gd name="connsiteX22" fmla="*/ 6746033 w 7725747"/>
              <a:gd name="connsiteY22" fmla="*/ 102637 h 214605"/>
              <a:gd name="connsiteX23" fmla="*/ 6830009 w 7725747"/>
              <a:gd name="connsiteY23" fmla="*/ 83976 h 214605"/>
              <a:gd name="connsiteX24" fmla="*/ 7016621 w 7725747"/>
              <a:gd name="connsiteY24" fmla="*/ 18662 h 214605"/>
              <a:gd name="connsiteX25" fmla="*/ 7109927 w 7725747"/>
              <a:gd name="connsiteY25" fmla="*/ 0 h 214605"/>
              <a:gd name="connsiteX26" fmla="*/ 7660433 w 7725747"/>
              <a:gd name="connsiteY26" fmla="*/ 9331 h 214605"/>
              <a:gd name="connsiteX27" fmla="*/ 7697755 w 7725747"/>
              <a:gd name="connsiteY27" fmla="*/ 27992 h 214605"/>
              <a:gd name="connsiteX28" fmla="*/ 7725747 w 7725747"/>
              <a:gd name="connsiteY28" fmla="*/ 37323 h 214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725747" h="214605">
                <a:moveTo>
                  <a:pt x="0" y="130629"/>
                </a:moveTo>
                <a:cubicBezTo>
                  <a:pt x="271720" y="79681"/>
                  <a:pt x="98723" y="100109"/>
                  <a:pt x="522515" y="121298"/>
                </a:cubicBezTo>
                <a:cubicBezTo>
                  <a:pt x="581575" y="131142"/>
                  <a:pt x="619992" y="134487"/>
                  <a:pt x="671804" y="149290"/>
                </a:cubicBezTo>
                <a:cubicBezTo>
                  <a:pt x="681261" y="151992"/>
                  <a:pt x="690465" y="155511"/>
                  <a:pt x="699796" y="158621"/>
                </a:cubicBezTo>
                <a:cubicBezTo>
                  <a:pt x="1085117" y="150244"/>
                  <a:pt x="1151991" y="142353"/>
                  <a:pt x="1530221" y="158621"/>
                </a:cubicBezTo>
                <a:cubicBezTo>
                  <a:pt x="1685867" y="165316"/>
                  <a:pt x="1841108" y="179846"/>
                  <a:pt x="1996751" y="186613"/>
                </a:cubicBezTo>
                <a:lnTo>
                  <a:pt x="2425960" y="205274"/>
                </a:lnTo>
                <a:cubicBezTo>
                  <a:pt x="2444621" y="208384"/>
                  <a:pt x="2463025" y="214605"/>
                  <a:pt x="2481943" y="214605"/>
                </a:cubicBezTo>
                <a:cubicBezTo>
                  <a:pt x="2733651" y="214605"/>
                  <a:pt x="2676945" y="206209"/>
                  <a:pt x="2892490" y="186613"/>
                </a:cubicBezTo>
                <a:lnTo>
                  <a:pt x="3097764" y="167951"/>
                </a:lnTo>
                <a:cubicBezTo>
                  <a:pt x="3143030" y="163424"/>
                  <a:pt x="3211873" y="152072"/>
                  <a:pt x="3256384" y="149290"/>
                </a:cubicBezTo>
                <a:cubicBezTo>
                  <a:pt x="3327847" y="144824"/>
                  <a:pt x="3399453" y="143070"/>
                  <a:pt x="3470988" y="139960"/>
                </a:cubicBezTo>
                <a:lnTo>
                  <a:pt x="3937519" y="149290"/>
                </a:lnTo>
                <a:cubicBezTo>
                  <a:pt x="4105846" y="154634"/>
                  <a:pt x="4010137" y="158383"/>
                  <a:pt x="4170784" y="177282"/>
                </a:cubicBezTo>
                <a:cubicBezTo>
                  <a:pt x="4239020" y="185310"/>
                  <a:pt x="4307633" y="189723"/>
                  <a:pt x="4376058" y="195943"/>
                </a:cubicBezTo>
                <a:cubicBezTo>
                  <a:pt x="4566772" y="168698"/>
                  <a:pt x="4470156" y="180415"/>
                  <a:pt x="4702629" y="158621"/>
                </a:cubicBezTo>
                <a:lnTo>
                  <a:pt x="4805266" y="149290"/>
                </a:lnTo>
                <a:cubicBezTo>
                  <a:pt x="4892995" y="114199"/>
                  <a:pt x="4826928" y="135230"/>
                  <a:pt x="4973217" y="121298"/>
                </a:cubicBezTo>
                <a:cubicBezTo>
                  <a:pt x="4998179" y="118921"/>
                  <a:pt x="5022817" y="113190"/>
                  <a:pt x="5047862" y="111968"/>
                </a:cubicBezTo>
                <a:cubicBezTo>
                  <a:pt x="5150424" y="106965"/>
                  <a:pt x="5253147" y="106116"/>
                  <a:pt x="5355772" y="102637"/>
                </a:cubicBezTo>
                <a:lnTo>
                  <a:pt x="5598368" y="93307"/>
                </a:lnTo>
                <a:lnTo>
                  <a:pt x="6139543" y="102637"/>
                </a:lnTo>
                <a:cubicBezTo>
                  <a:pt x="6637553" y="112402"/>
                  <a:pt x="6402808" y="118982"/>
                  <a:pt x="6746033" y="102637"/>
                </a:cubicBezTo>
                <a:cubicBezTo>
                  <a:pt x="6774025" y="96417"/>
                  <a:pt x="6802623" y="92475"/>
                  <a:pt x="6830009" y="83976"/>
                </a:cubicBezTo>
                <a:cubicBezTo>
                  <a:pt x="6892952" y="64442"/>
                  <a:pt x="6951614" y="29497"/>
                  <a:pt x="7016621" y="18662"/>
                </a:cubicBezTo>
                <a:cubicBezTo>
                  <a:pt x="7085253" y="7223"/>
                  <a:pt x="7054250" y="13920"/>
                  <a:pt x="7109927" y="0"/>
                </a:cubicBezTo>
                <a:cubicBezTo>
                  <a:pt x="7293429" y="3110"/>
                  <a:pt x="7477112" y="601"/>
                  <a:pt x="7660433" y="9331"/>
                </a:cubicBezTo>
                <a:cubicBezTo>
                  <a:pt x="7674326" y="9993"/>
                  <a:pt x="7684971" y="22513"/>
                  <a:pt x="7697755" y="27992"/>
                </a:cubicBezTo>
                <a:cubicBezTo>
                  <a:pt x="7706795" y="31866"/>
                  <a:pt x="7716416" y="34213"/>
                  <a:pt x="7725747" y="37323"/>
                </a:cubicBezTo>
              </a:path>
            </a:pathLst>
          </a:custGeom>
          <a:ln w="38100"/>
          <a:effectLst>
            <a:outerShdw blurRad="50800" dist="38100" dir="2700000" algn="tl" rotWithShape="0">
              <a:prstClr val="black">
                <a:alpha val="40000"/>
              </a:prstClr>
            </a:outerShdw>
          </a:effectLst>
        </p:spPr>
        <p:style>
          <a:lnRef idx="1">
            <a:schemeClr val="accent4"/>
          </a:lnRef>
          <a:fillRef idx="0">
            <a:schemeClr val="accent4"/>
          </a:fillRef>
          <a:effectRef idx="0">
            <a:schemeClr val="accent4"/>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188849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sp>
        <p:nvSpPr>
          <p:cNvPr id="5" name="textruta 4">
            <a:extLst>
              <a:ext uri="{FF2B5EF4-FFF2-40B4-BE49-F238E27FC236}">
                <a16:creationId xmlns:a16="http://schemas.microsoft.com/office/drawing/2014/main" id="{27FFD868-AE1D-7BCE-4700-56CD1F69AE48}"/>
              </a:ext>
            </a:extLst>
          </p:cNvPr>
          <p:cNvSpPr txBox="1"/>
          <p:nvPr/>
        </p:nvSpPr>
        <p:spPr>
          <a:xfrm>
            <a:off x="904241" y="2251838"/>
            <a:ext cx="10383518" cy="2308324"/>
          </a:xfrm>
          <a:prstGeom prst="rect">
            <a:avLst/>
          </a:prstGeom>
          <a:noFill/>
        </p:spPr>
        <p:txBody>
          <a:bodyPr wrap="square">
            <a:spAutoFit/>
          </a:bodyPr>
          <a:lstStyle/>
          <a:p>
            <a:r>
              <a:rPr lang="sv-SE" sz="2400" dirty="0"/>
              <a:t>Värdegrunden skall redovisas för samtliga spelare och ledare samt vid föräldramöten. Dessa möten ska vara under inledningen av spelåret. Medlem som bryter mot värdegrunden riskerar att uteslutas ur föreningen.</a:t>
            </a:r>
          </a:p>
          <a:p>
            <a:endParaRPr lang="sv-SE" sz="2400" dirty="0"/>
          </a:p>
          <a:p>
            <a:r>
              <a:rPr lang="sv-SE" sz="2400" dirty="0"/>
              <a:t>Vid eventuella händelser som kräver åtgärder följer vi vår krishanteringsplan (se punkt 1.10).</a:t>
            </a:r>
          </a:p>
        </p:txBody>
      </p:sp>
      <p:sp>
        <p:nvSpPr>
          <p:cNvPr id="7" name="textruta 6">
            <a:extLst>
              <a:ext uri="{FF2B5EF4-FFF2-40B4-BE49-F238E27FC236}">
                <a16:creationId xmlns:a16="http://schemas.microsoft.com/office/drawing/2014/main" id="{EEE0D433-1108-FB7A-F78F-CE2E60A4945A}"/>
              </a:ext>
            </a:extLst>
          </p:cNvPr>
          <p:cNvSpPr txBox="1"/>
          <p:nvPr/>
        </p:nvSpPr>
        <p:spPr>
          <a:xfrm>
            <a:off x="2641599" y="657275"/>
            <a:ext cx="6908800" cy="1077218"/>
          </a:xfrm>
          <a:prstGeom prst="rect">
            <a:avLst/>
          </a:prstGeom>
          <a:noFill/>
        </p:spPr>
        <p:txBody>
          <a:bodyPr wrap="square">
            <a:spAutoFit/>
          </a:bodyPr>
          <a:lstStyle/>
          <a:p>
            <a:r>
              <a:rPr lang="sv-SE" sz="3200" dirty="0"/>
              <a:t>Vår värdegrund är det rättesnöre som ska genomsyra hela vår verksamhet</a:t>
            </a:r>
          </a:p>
        </p:txBody>
      </p:sp>
      <p:sp>
        <p:nvSpPr>
          <p:cNvPr id="2" name="Frihandsfigur: Form 1">
            <a:extLst>
              <a:ext uri="{FF2B5EF4-FFF2-40B4-BE49-F238E27FC236}">
                <a16:creationId xmlns:a16="http://schemas.microsoft.com/office/drawing/2014/main" id="{0F9BA370-BD4F-3482-B428-A70782354A0C}"/>
              </a:ext>
            </a:extLst>
          </p:cNvPr>
          <p:cNvSpPr/>
          <p:nvPr/>
        </p:nvSpPr>
        <p:spPr>
          <a:xfrm>
            <a:off x="2108718" y="1698171"/>
            <a:ext cx="7725747" cy="214605"/>
          </a:xfrm>
          <a:custGeom>
            <a:avLst/>
            <a:gdLst>
              <a:gd name="connsiteX0" fmla="*/ 0 w 7725747"/>
              <a:gd name="connsiteY0" fmla="*/ 130629 h 214605"/>
              <a:gd name="connsiteX1" fmla="*/ 522515 w 7725747"/>
              <a:gd name="connsiteY1" fmla="*/ 121298 h 214605"/>
              <a:gd name="connsiteX2" fmla="*/ 671804 w 7725747"/>
              <a:gd name="connsiteY2" fmla="*/ 149290 h 214605"/>
              <a:gd name="connsiteX3" fmla="*/ 699796 w 7725747"/>
              <a:gd name="connsiteY3" fmla="*/ 158621 h 214605"/>
              <a:gd name="connsiteX4" fmla="*/ 1530221 w 7725747"/>
              <a:gd name="connsiteY4" fmla="*/ 158621 h 214605"/>
              <a:gd name="connsiteX5" fmla="*/ 1996751 w 7725747"/>
              <a:gd name="connsiteY5" fmla="*/ 186613 h 214605"/>
              <a:gd name="connsiteX6" fmla="*/ 2425960 w 7725747"/>
              <a:gd name="connsiteY6" fmla="*/ 205274 h 214605"/>
              <a:gd name="connsiteX7" fmla="*/ 2481943 w 7725747"/>
              <a:gd name="connsiteY7" fmla="*/ 214605 h 214605"/>
              <a:gd name="connsiteX8" fmla="*/ 2892490 w 7725747"/>
              <a:gd name="connsiteY8" fmla="*/ 186613 h 214605"/>
              <a:gd name="connsiteX9" fmla="*/ 3097764 w 7725747"/>
              <a:gd name="connsiteY9" fmla="*/ 167951 h 214605"/>
              <a:gd name="connsiteX10" fmla="*/ 3256384 w 7725747"/>
              <a:gd name="connsiteY10" fmla="*/ 149290 h 214605"/>
              <a:gd name="connsiteX11" fmla="*/ 3470988 w 7725747"/>
              <a:gd name="connsiteY11" fmla="*/ 139960 h 214605"/>
              <a:gd name="connsiteX12" fmla="*/ 3937519 w 7725747"/>
              <a:gd name="connsiteY12" fmla="*/ 149290 h 214605"/>
              <a:gd name="connsiteX13" fmla="*/ 4170784 w 7725747"/>
              <a:gd name="connsiteY13" fmla="*/ 177282 h 214605"/>
              <a:gd name="connsiteX14" fmla="*/ 4376058 w 7725747"/>
              <a:gd name="connsiteY14" fmla="*/ 195943 h 214605"/>
              <a:gd name="connsiteX15" fmla="*/ 4702629 w 7725747"/>
              <a:gd name="connsiteY15" fmla="*/ 158621 h 214605"/>
              <a:gd name="connsiteX16" fmla="*/ 4805266 w 7725747"/>
              <a:gd name="connsiteY16" fmla="*/ 149290 h 214605"/>
              <a:gd name="connsiteX17" fmla="*/ 4973217 w 7725747"/>
              <a:gd name="connsiteY17" fmla="*/ 121298 h 214605"/>
              <a:gd name="connsiteX18" fmla="*/ 5047862 w 7725747"/>
              <a:gd name="connsiteY18" fmla="*/ 111968 h 214605"/>
              <a:gd name="connsiteX19" fmla="*/ 5355772 w 7725747"/>
              <a:gd name="connsiteY19" fmla="*/ 102637 h 214605"/>
              <a:gd name="connsiteX20" fmla="*/ 5598368 w 7725747"/>
              <a:gd name="connsiteY20" fmla="*/ 93307 h 214605"/>
              <a:gd name="connsiteX21" fmla="*/ 6139543 w 7725747"/>
              <a:gd name="connsiteY21" fmla="*/ 102637 h 214605"/>
              <a:gd name="connsiteX22" fmla="*/ 6746033 w 7725747"/>
              <a:gd name="connsiteY22" fmla="*/ 102637 h 214605"/>
              <a:gd name="connsiteX23" fmla="*/ 6830009 w 7725747"/>
              <a:gd name="connsiteY23" fmla="*/ 83976 h 214605"/>
              <a:gd name="connsiteX24" fmla="*/ 7016621 w 7725747"/>
              <a:gd name="connsiteY24" fmla="*/ 18662 h 214605"/>
              <a:gd name="connsiteX25" fmla="*/ 7109927 w 7725747"/>
              <a:gd name="connsiteY25" fmla="*/ 0 h 214605"/>
              <a:gd name="connsiteX26" fmla="*/ 7660433 w 7725747"/>
              <a:gd name="connsiteY26" fmla="*/ 9331 h 214605"/>
              <a:gd name="connsiteX27" fmla="*/ 7697755 w 7725747"/>
              <a:gd name="connsiteY27" fmla="*/ 27992 h 214605"/>
              <a:gd name="connsiteX28" fmla="*/ 7725747 w 7725747"/>
              <a:gd name="connsiteY28" fmla="*/ 37323 h 2146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725747" h="214605">
                <a:moveTo>
                  <a:pt x="0" y="130629"/>
                </a:moveTo>
                <a:cubicBezTo>
                  <a:pt x="271720" y="79681"/>
                  <a:pt x="98723" y="100109"/>
                  <a:pt x="522515" y="121298"/>
                </a:cubicBezTo>
                <a:cubicBezTo>
                  <a:pt x="581575" y="131142"/>
                  <a:pt x="619992" y="134487"/>
                  <a:pt x="671804" y="149290"/>
                </a:cubicBezTo>
                <a:cubicBezTo>
                  <a:pt x="681261" y="151992"/>
                  <a:pt x="690465" y="155511"/>
                  <a:pt x="699796" y="158621"/>
                </a:cubicBezTo>
                <a:cubicBezTo>
                  <a:pt x="1085117" y="150244"/>
                  <a:pt x="1151991" y="142353"/>
                  <a:pt x="1530221" y="158621"/>
                </a:cubicBezTo>
                <a:cubicBezTo>
                  <a:pt x="1685867" y="165316"/>
                  <a:pt x="1841108" y="179846"/>
                  <a:pt x="1996751" y="186613"/>
                </a:cubicBezTo>
                <a:lnTo>
                  <a:pt x="2425960" y="205274"/>
                </a:lnTo>
                <a:cubicBezTo>
                  <a:pt x="2444621" y="208384"/>
                  <a:pt x="2463025" y="214605"/>
                  <a:pt x="2481943" y="214605"/>
                </a:cubicBezTo>
                <a:cubicBezTo>
                  <a:pt x="2733651" y="214605"/>
                  <a:pt x="2676945" y="206209"/>
                  <a:pt x="2892490" y="186613"/>
                </a:cubicBezTo>
                <a:lnTo>
                  <a:pt x="3097764" y="167951"/>
                </a:lnTo>
                <a:cubicBezTo>
                  <a:pt x="3143030" y="163424"/>
                  <a:pt x="3211873" y="152072"/>
                  <a:pt x="3256384" y="149290"/>
                </a:cubicBezTo>
                <a:cubicBezTo>
                  <a:pt x="3327847" y="144824"/>
                  <a:pt x="3399453" y="143070"/>
                  <a:pt x="3470988" y="139960"/>
                </a:cubicBezTo>
                <a:lnTo>
                  <a:pt x="3937519" y="149290"/>
                </a:lnTo>
                <a:cubicBezTo>
                  <a:pt x="4105846" y="154634"/>
                  <a:pt x="4010137" y="158383"/>
                  <a:pt x="4170784" y="177282"/>
                </a:cubicBezTo>
                <a:cubicBezTo>
                  <a:pt x="4239020" y="185310"/>
                  <a:pt x="4307633" y="189723"/>
                  <a:pt x="4376058" y="195943"/>
                </a:cubicBezTo>
                <a:cubicBezTo>
                  <a:pt x="4566772" y="168698"/>
                  <a:pt x="4470156" y="180415"/>
                  <a:pt x="4702629" y="158621"/>
                </a:cubicBezTo>
                <a:lnTo>
                  <a:pt x="4805266" y="149290"/>
                </a:lnTo>
                <a:cubicBezTo>
                  <a:pt x="4892995" y="114199"/>
                  <a:pt x="4826928" y="135230"/>
                  <a:pt x="4973217" y="121298"/>
                </a:cubicBezTo>
                <a:cubicBezTo>
                  <a:pt x="4998179" y="118921"/>
                  <a:pt x="5022817" y="113190"/>
                  <a:pt x="5047862" y="111968"/>
                </a:cubicBezTo>
                <a:cubicBezTo>
                  <a:pt x="5150424" y="106965"/>
                  <a:pt x="5253147" y="106116"/>
                  <a:pt x="5355772" y="102637"/>
                </a:cubicBezTo>
                <a:lnTo>
                  <a:pt x="5598368" y="93307"/>
                </a:lnTo>
                <a:lnTo>
                  <a:pt x="6139543" y="102637"/>
                </a:lnTo>
                <a:cubicBezTo>
                  <a:pt x="6637553" y="112402"/>
                  <a:pt x="6402808" y="118982"/>
                  <a:pt x="6746033" y="102637"/>
                </a:cubicBezTo>
                <a:cubicBezTo>
                  <a:pt x="6774025" y="96417"/>
                  <a:pt x="6802623" y="92475"/>
                  <a:pt x="6830009" y="83976"/>
                </a:cubicBezTo>
                <a:cubicBezTo>
                  <a:pt x="6892952" y="64442"/>
                  <a:pt x="6951614" y="29497"/>
                  <a:pt x="7016621" y="18662"/>
                </a:cubicBezTo>
                <a:cubicBezTo>
                  <a:pt x="7085253" y="7223"/>
                  <a:pt x="7054250" y="13920"/>
                  <a:pt x="7109927" y="0"/>
                </a:cubicBezTo>
                <a:cubicBezTo>
                  <a:pt x="7293429" y="3110"/>
                  <a:pt x="7477112" y="601"/>
                  <a:pt x="7660433" y="9331"/>
                </a:cubicBezTo>
                <a:cubicBezTo>
                  <a:pt x="7674326" y="9993"/>
                  <a:pt x="7684971" y="22513"/>
                  <a:pt x="7697755" y="27992"/>
                </a:cubicBezTo>
                <a:cubicBezTo>
                  <a:pt x="7706795" y="31866"/>
                  <a:pt x="7716416" y="34213"/>
                  <a:pt x="7725747" y="37323"/>
                </a:cubicBezTo>
              </a:path>
            </a:pathLst>
          </a:custGeom>
          <a:ln w="38100"/>
          <a:effectLst>
            <a:outerShdw blurRad="50800" dist="38100" dir="2700000" algn="tl" rotWithShape="0">
              <a:prstClr val="black">
                <a:alpha val="40000"/>
              </a:prstClr>
            </a:outerShdw>
          </a:effectLst>
        </p:spPr>
        <p:style>
          <a:lnRef idx="1">
            <a:schemeClr val="accent4"/>
          </a:lnRef>
          <a:fillRef idx="0">
            <a:schemeClr val="accent4"/>
          </a:fillRef>
          <a:effectRef idx="0">
            <a:schemeClr val="accent4"/>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853475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Bildobjekt 10">
            <a:extLst>
              <a:ext uri="{FF2B5EF4-FFF2-40B4-BE49-F238E27FC236}">
                <a16:creationId xmlns:a16="http://schemas.microsoft.com/office/drawing/2014/main" id="{72F41AF5-B35E-EB2F-A09C-00C5E75EEEF4}"/>
              </a:ext>
            </a:extLst>
          </p:cNvPr>
          <p:cNvPicPr>
            <a:picLocks noChangeAspect="1"/>
          </p:cNvPicPr>
          <p:nvPr/>
        </p:nvPicPr>
        <p:blipFill>
          <a:blip r:embed="rId2"/>
          <a:stretch>
            <a:fillRect/>
          </a:stretch>
        </p:blipFill>
        <p:spPr>
          <a:xfrm rot="614722">
            <a:off x="7192545" y="1768865"/>
            <a:ext cx="3190795" cy="4489374"/>
          </a:xfrm>
          <a:prstGeom prst="rect">
            <a:avLst/>
          </a:prstGeom>
        </p:spPr>
      </p:pic>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pic>
        <p:nvPicPr>
          <p:cNvPr id="3" name="Bildobjekt 2">
            <a:extLst>
              <a:ext uri="{FF2B5EF4-FFF2-40B4-BE49-F238E27FC236}">
                <a16:creationId xmlns:a16="http://schemas.microsoft.com/office/drawing/2014/main" id="{C739AB75-C140-691C-D366-FB4B100C5E0E}"/>
              </a:ext>
            </a:extLst>
          </p:cNvPr>
          <p:cNvPicPr>
            <a:picLocks noChangeAspect="1"/>
          </p:cNvPicPr>
          <p:nvPr/>
        </p:nvPicPr>
        <p:blipFill>
          <a:blip r:embed="rId4"/>
          <a:stretch>
            <a:fillRect/>
          </a:stretch>
        </p:blipFill>
        <p:spPr>
          <a:xfrm>
            <a:off x="2747516" y="91944"/>
            <a:ext cx="6392167" cy="1428949"/>
          </a:xfrm>
          <a:prstGeom prst="rect">
            <a:avLst/>
          </a:prstGeom>
        </p:spPr>
      </p:pic>
      <p:pic>
        <p:nvPicPr>
          <p:cNvPr id="9" name="Bildobjekt 8">
            <a:extLst>
              <a:ext uri="{FF2B5EF4-FFF2-40B4-BE49-F238E27FC236}">
                <a16:creationId xmlns:a16="http://schemas.microsoft.com/office/drawing/2014/main" id="{20454DAD-4293-5FCA-829D-BFDC87C72D59}"/>
              </a:ext>
            </a:extLst>
          </p:cNvPr>
          <p:cNvPicPr>
            <a:picLocks noChangeAspect="1"/>
          </p:cNvPicPr>
          <p:nvPr/>
        </p:nvPicPr>
        <p:blipFill>
          <a:blip r:embed="rId5"/>
          <a:stretch>
            <a:fillRect/>
          </a:stretch>
        </p:blipFill>
        <p:spPr>
          <a:xfrm>
            <a:off x="4567311" y="1678399"/>
            <a:ext cx="3178372" cy="4466617"/>
          </a:xfrm>
          <a:prstGeom prst="rect">
            <a:avLst/>
          </a:prstGeom>
        </p:spPr>
      </p:pic>
      <p:pic>
        <p:nvPicPr>
          <p:cNvPr id="6" name="Bildobjekt 5">
            <a:extLst>
              <a:ext uri="{FF2B5EF4-FFF2-40B4-BE49-F238E27FC236}">
                <a16:creationId xmlns:a16="http://schemas.microsoft.com/office/drawing/2014/main" id="{DF044FC8-FD1C-C034-BB8F-417D3CD943D9}"/>
              </a:ext>
            </a:extLst>
          </p:cNvPr>
          <p:cNvPicPr>
            <a:picLocks noChangeAspect="1"/>
          </p:cNvPicPr>
          <p:nvPr/>
        </p:nvPicPr>
        <p:blipFill>
          <a:blip r:embed="rId6"/>
          <a:stretch>
            <a:fillRect/>
          </a:stretch>
        </p:blipFill>
        <p:spPr>
          <a:xfrm rot="21017347">
            <a:off x="1954584" y="1762024"/>
            <a:ext cx="3248026" cy="4578478"/>
          </a:xfrm>
          <a:prstGeom prst="rect">
            <a:avLst/>
          </a:prstGeom>
        </p:spPr>
      </p:pic>
    </p:spTree>
    <p:extLst>
      <p:ext uri="{BB962C8B-B14F-4D97-AF65-F5344CB8AC3E}">
        <p14:creationId xmlns:p14="http://schemas.microsoft.com/office/powerpoint/2010/main" val="2441455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pic>
        <p:nvPicPr>
          <p:cNvPr id="3" name="Bildobjekt 2">
            <a:extLst>
              <a:ext uri="{FF2B5EF4-FFF2-40B4-BE49-F238E27FC236}">
                <a16:creationId xmlns:a16="http://schemas.microsoft.com/office/drawing/2014/main" id="{C739AB75-C140-691C-D366-FB4B100C5E0E}"/>
              </a:ext>
            </a:extLst>
          </p:cNvPr>
          <p:cNvPicPr>
            <a:picLocks noChangeAspect="1"/>
          </p:cNvPicPr>
          <p:nvPr/>
        </p:nvPicPr>
        <p:blipFill>
          <a:blip r:embed="rId3"/>
          <a:stretch>
            <a:fillRect/>
          </a:stretch>
        </p:blipFill>
        <p:spPr>
          <a:xfrm>
            <a:off x="2747516" y="91944"/>
            <a:ext cx="6392167" cy="1428949"/>
          </a:xfrm>
          <a:prstGeom prst="rect">
            <a:avLst/>
          </a:prstGeom>
        </p:spPr>
      </p:pic>
      <p:sp>
        <p:nvSpPr>
          <p:cNvPr id="5" name="textruta 4">
            <a:extLst>
              <a:ext uri="{FF2B5EF4-FFF2-40B4-BE49-F238E27FC236}">
                <a16:creationId xmlns:a16="http://schemas.microsoft.com/office/drawing/2014/main" id="{7F7C7B85-31EB-28D1-00D2-A00CFD4D816D}"/>
              </a:ext>
            </a:extLst>
          </p:cNvPr>
          <p:cNvSpPr txBox="1"/>
          <p:nvPr/>
        </p:nvSpPr>
        <p:spPr>
          <a:xfrm>
            <a:off x="105131" y="1520893"/>
            <a:ext cx="11578869" cy="4893647"/>
          </a:xfrm>
          <a:prstGeom prst="rect">
            <a:avLst/>
          </a:prstGeom>
          <a:noFill/>
        </p:spPr>
        <p:txBody>
          <a:bodyPr wrap="square">
            <a:spAutoFit/>
          </a:bodyPr>
          <a:lstStyle/>
          <a:p>
            <a:r>
              <a:rPr lang="sv-SE" sz="2400" b="1" dirty="0"/>
              <a:t>5.5 Ansvarsområden</a:t>
            </a:r>
          </a:p>
          <a:p>
            <a:r>
              <a:rPr lang="sv-SE" dirty="0"/>
              <a:t>MINICUPEN</a:t>
            </a:r>
          </a:p>
          <a:p>
            <a:pPr lvl="5"/>
            <a:r>
              <a:rPr lang="sv-SE" dirty="0"/>
              <a:t>Minicupen planeras och genomförs av ungdomsverksamhetens arbetsgrupp tillsammans med sportkontorets personal. Under cupdagarna förväntas ledare och föräldrar lägga ner ett antal timmar ideellt arbete utöver ordinarie insatser för att göra Minicupen till ett lyckat arrangemang.</a:t>
            </a:r>
          </a:p>
          <a:p>
            <a:r>
              <a:rPr lang="sv-SE" dirty="0"/>
              <a:t>BOLLKALLAR	</a:t>
            </a:r>
          </a:p>
          <a:p>
            <a:pPr lvl="5"/>
            <a:r>
              <a:rPr lang="sv-SE" dirty="0"/>
              <a:t>Till A-lagets hemmamatcher behövs 10 pojkar och/eller flickor till varje hemmamatch och detta fördelas genom ett rullande schema mellan P/F12-14.</a:t>
            </a:r>
          </a:p>
          <a:p>
            <a:r>
              <a:rPr lang="sv-SE" dirty="0"/>
              <a:t>FAIR PLAY-SPELARE (maskotar)</a:t>
            </a:r>
          </a:p>
          <a:p>
            <a:pPr lvl="5"/>
            <a:r>
              <a:rPr lang="sv-SE" dirty="0"/>
              <a:t>Till varje hemmamatch för A-laget behövs maskotar. Dessa följer med A-lagsspelarna in på plan som s.k. Fair Play-spelare och för detta ansvarar P/F9-10.</a:t>
            </a:r>
          </a:p>
          <a:p>
            <a:r>
              <a:rPr lang="sv-SE" dirty="0"/>
              <a:t>STRANDSTÄDNING</a:t>
            </a:r>
          </a:p>
          <a:p>
            <a:pPr lvl="5"/>
            <a:r>
              <a:rPr lang="sv-SE" dirty="0"/>
              <a:t>Under sommarveckorna sköter vi strandstädningen på Skrea strand. Veckorna fördelas ut inom ungdomslagen där de äldre ansvarar för en eller två veckor. Intäkterna från strandstädningen går direkt till lagen.</a:t>
            </a:r>
          </a:p>
          <a:p>
            <a:r>
              <a:rPr lang="sv-SE" dirty="0"/>
              <a:t>UNGDOMSAVSLUTNING</a:t>
            </a:r>
          </a:p>
          <a:p>
            <a:pPr lvl="5"/>
            <a:r>
              <a:rPr lang="sv-SE" dirty="0"/>
              <a:t>Ungdomsavslutningen för barn- och ungdomsspelare planeras och genomförs av P/F 10.</a:t>
            </a:r>
          </a:p>
        </p:txBody>
      </p:sp>
      <p:sp>
        <p:nvSpPr>
          <p:cNvPr id="2" name="textruta 1">
            <a:extLst>
              <a:ext uri="{FF2B5EF4-FFF2-40B4-BE49-F238E27FC236}">
                <a16:creationId xmlns:a16="http://schemas.microsoft.com/office/drawing/2014/main" id="{D63739D2-F54B-841E-0EAC-ABF50E06556A}"/>
              </a:ext>
            </a:extLst>
          </p:cNvPr>
          <p:cNvSpPr txBox="1"/>
          <p:nvPr/>
        </p:nvSpPr>
        <p:spPr>
          <a:xfrm>
            <a:off x="10808003" y="5760507"/>
            <a:ext cx="1135247" cy="923330"/>
          </a:xfrm>
          <a:prstGeom prst="rect">
            <a:avLst/>
          </a:prstGeom>
          <a:noFill/>
        </p:spPr>
        <p:txBody>
          <a:bodyPr wrap="none" rtlCol="0">
            <a:spAutoFit/>
          </a:bodyPr>
          <a:lstStyle/>
          <a:p>
            <a:r>
              <a:rPr lang="sv-SE" sz="5400" dirty="0"/>
              <a:t>⚽</a:t>
            </a:r>
          </a:p>
        </p:txBody>
      </p:sp>
    </p:spTree>
    <p:extLst>
      <p:ext uri="{BB962C8B-B14F-4D97-AF65-F5344CB8AC3E}">
        <p14:creationId xmlns:p14="http://schemas.microsoft.com/office/powerpoint/2010/main" val="1165091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pic>
        <p:nvPicPr>
          <p:cNvPr id="3" name="Bildobjekt 2">
            <a:extLst>
              <a:ext uri="{FF2B5EF4-FFF2-40B4-BE49-F238E27FC236}">
                <a16:creationId xmlns:a16="http://schemas.microsoft.com/office/drawing/2014/main" id="{C739AB75-C140-691C-D366-FB4B100C5E0E}"/>
              </a:ext>
            </a:extLst>
          </p:cNvPr>
          <p:cNvPicPr>
            <a:picLocks noChangeAspect="1"/>
          </p:cNvPicPr>
          <p:nvPr/>
        </p:nvPicPr>
        <p:blipFill>
          <a:blip r:embed="rId3"/>
          <a:stretch>
            <a:fillRect/>
          </a:stretch>
        </p:blipFill>
        <p:spPr>
          <a:xfrm>
            <a:off x="2747516" y="91944"/>
            <a:ext cx="6392167" cy="1428949"/>
          </a:xfrm>
          <a:prstGeom prst="rect">
            <a:avLst/>
          </a:prstGeom>
        </p:spPr>
      </p:pic>
      <p:sp>
        <p:nvSpPr>
          <p:cNvPr id="4" name="textruta 3">
            <a:extLst>
              <a:ext uri="{FF2B5EF4-FFF2-40B4-BE49-F238E27FC236}">
                <a16:creationId xmlns:a16="http://schemas.microsoft.com/office/drawing/2014/main" id="{C11D061B-B922-95F6-F927-36A91EBD2509}"/>
              </a:ext>
            </a:extLst>
          </p:cNvPr>
          <p:cNvSpPr txBox="1"/>
          <p:nvPr/>
        </p:nvSpPr>
        <p:spPr>
          <a:xfrm>
            <a:off x="107289" y="1520893"/>
            <a:ext cx="11977421" cy="5170646"/>
          </a:xfrm>
          <a:prstGeom prst="rect">
            <a:avLst/>
          </a:prstGeom>
          <a:noFill/>
        </p:spPr>
        <p:txBody>
          <a:bodyPr wrap="square">
            <a:spAutoFit/>
          </a:bodyPr>
          <a:lstStyle/>
          <a:p>
            <a:r>
              <a:rPr lang="sv-SE" sz="2400" b="1" dirty="0"/>
              <a:t>5.6 Att vara förälder</a:t>
            </a:r>
          </a:p>
          <a:p>
            <a:r>
              <a:rPr lang="sv-SE" dirty="0"/>
              <a:t>Att vara förälder till en fotbollsspelande ungdom i Falkenbergs FF är en viktig och ansvarsfull roll. Att stötta ungdomar i deras idrottande ser vi som naturligt och självklart och detta gör vi genom att tänka på några enkla saker så att ditt barn trivs och har roligt tillsammans med sina vänner. </a:t>
            </a:r>
          </a:p>
          <a:p>
            <a:r>
              <a:rPr lang="sv-SE" dirty="0"/>
              <a:t>Här kommer några enkla råd till dig som förälder</a:t>
            </a:r>
          </a:p>
          <a:p>
            <a:endParaRPr lang="sv-SE" dirty="0"/>
          </a:p>
          <a:p>
            <a:pPr lvl="1"/>
            <a:r>
              <a:rPr lang="sv-SE" dirty="0"/>
              <a:t>➢ Ställ upp vid match och träning – barnen vill det</a:t>
            </a:r>
          </a:p>
          <a:p>
            <a:pPr lvl="1"/>
            <a:r>
              <a:rPr lang="sv-SE" dirty="0"/>
              <a:t>➢ Uppmuntra alla spelare under matchen – inte bara ditt barn.</a:t>
            </a:r>
          </a:p>
          <a:p>
            <a:pPr lvl="1"/>
            <a:r>
              <a:rPr lang="sv-SE" dirty="0"/>
              <a:t>➢ Ge inte ditt barn instruktion under match, detta sköter ledaren.</a:t>
            </a:r>
          </a:p>
          <a:p>
            <a:pPr lvl="1"/>
            <a:r>
              <a:rPr lang="sv-SE" dirty="0"/>
              <a:t>➢ Respektera ledarens matchning av laget.</a:t>
            </a:r>
          </a:p>
          <a:p>
            <a:pPr lvl="1"/>
            <a:r>
              <a:rPr lang="sv-SE" dirty="0"/>
              <a:t>➢ Uppmuntra i både med och motgång – kritisera inte.</a:t>
            </a:r>
          </a:p>
          <a:p>
            <a:pPr lvl="1"/>
            <a:r>
              <a:rPr lang="sv-SE" dirty="0"/>
              <a:t>➢ Se domaren som en vägledare – kritisera inte hens bedömningar.</a:t>
            </a:r>
          </a:p>
          <a:p>
            <a:pPr lvl="1"/>
            <a:r>
              <a:rPr lang="sv-SE" dirty="0"/>
              <a:t>➢ Stimulera ditt barns deltagande – pressa inte.</a:t>
            </a:r>
          </a:p>
          <a:p>
            <a:pPr lvl="1"/>
            <a:r>
              <a:rPr lang="sv-SE" dirty="0"/>
              <a:t>➢ Se till att ditt barn har riktig och förnuftig utrustning – överdriv inte.</a:t>
            </a:r>
          </a:p>
          <a:p>
            <a:pPr lvl="1"/>
            <a:r>
              <a:rPr lang="sv-SE" dirty="0"/>
              <a:t>➢ Visa respekt för det arbete som klubben lägger ned. Föreningen behöver din hjälp.</a:t>
            </a:r>
          </a:p>
          <a:p>
            <a:pPr lvl="1"/>
            <a:r>
              <a:rPr lang="sv-SE" dirty="0"/>
              <a:t>➢ Fråga om matchen var rolig och spännande – inte om resultatet.</a:t>
            </a:r>
          </a:p>
          <a:p>
            <a:pPr lvl="1"/>
            <a:r>
              <a:rPr lang="sv-SE" dirty="0"/>
              <a:t>➢ Ge inte ditt barn pengar för gjorda mål.</a:t>
            </a:r>
          </a:p>
          <a:p>
            <a:pPr lvl="1"/>
            <a:r>
              <a:rPr lang="sv-SE" dirty="0"/>
              <a:t>➢ Tänk på att matchkläderna är dyra och endast är ett lån, var rädd om dem</a:t>
            </a:r>
          </a:p>
        </p:txBody>
      </p:sp>
    </p:spTree>
    <p:extLst>
      <p:ext uri="{BB962C8B-B14F-4D97-AF65-F5344CB8AC3E}">
        <p14:creationId xmlns:p14="http://schemas.microsoft.com/office/powerpoint/2010/main" val="747764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E2C0CE71-7379-5AE2-7EF6-F282575546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31" y="91944"/>
            <a:ext cx="1389132" cy="1284947"/>
          </a:xfrm>
          <a:prstGeom prst="rect">
            <a:avLst/>
          </a:prstGeom>
          <a:noFill/>
          <a:extLst>
            <a:ext uri="{909E8E84-426E-40DD-AFC4-6F175D3DCCD1}">
              <a14:hiddenFill xmlns:a14="http://schemas.microsoft.com/office/drawing/2010/main">
                <a:solidFill>
                  <a:srgbClr val="FFFFFF"/>
                </a:solidFill>
              </a14:hiddenFill>
            </a:ext>
          </a:extLst>
        </p:spPr>
      </p:pic>
      <p:pic>
        <p:nvPicPr>
          <p:cNvPr id="3" name="Bildobjekt 2">
            <a:extLst>
              <a:ext uri="{FF2B5EF4-FFF2-40B4-BE49-F238E27FC236}">
                <a16:creationId xmlns:a16="http://schemas.microsoft.com/office/drawing/2014/main" id="{C739AB75-C140-691C-D366-FB4B100C5E0E}"/>
              </a:ext>
            </a:extLst>
          </p:cNvPr>
          <p:cNvPicPr>
            <a:picLocks noChangeAspect="1"/>
          </p:cNvPicPr>
          <p:nvPr/>
        </p:nvPicPr>
        <p:blipFill>
          <a:blip r:embed="rId3"/>
          <a:stretch>
            <a:fillRect/>
          </a:stretch>
        </p:blipFill>
        <p:spPr>
          <a:xfrm>
            <a:off x="2747516" y="91944"/>
            <a:ext cx="6392167" cy="1428949"/>
          </a:xfrm>
          <a:prstGeom prst="rect">
            <a:avLst/>
          </a:prstGeom>
        </p:spPr>
      </p:pic>
      <p:sp>
        <p:nvSpPr>
          <p:cNvPr id="4" name="textruta 3">
            <a:extLst>
              <a:ext uri="{FF2B5EF4-FFF2-40B4-BE49-F238E27FC236}">
                <a16:creationId xmlns:a16="http://schemas.microsoft.com/office/drawing/2014/main" id="{5CE225AE-CE4F-1FBA-5FA3-5A2D300893D2}"/>
              </a:ext>
            </a:extLst>
          </p:cNvPr>
          <p:cNvSpPr txBox="1"/>
          <p:nvPr/>
        </p:nvSpPr>
        <p:spPr>
          <a:xfrm>
            <a:off x="105131" y="4541228"/>
            <a:ext cx="11981737" cy="1477328"/>
          </a:xfrm>
          <a:prstGeom prst="rect">
            <a:avLst/>
          </a:prstGeom>
          <a:noFill/>
        </p:spPr>
        <p:txBody>
          <a:bodyPr wrap="square">
            <a:spAutoFit/>
          </a:bodyPr>
          <a:lstStyle/>
          <a:p>
            <a:r>
              <a:rPr lang="sv-SE" dirty="0"/>
              <a:t>13 år teknik: </a:t>
            </a:r>
          </a:p>
          <a:p>
            <a:r>
              <a:rPr lang="sv-SE" dirty="0"/>
              <a:t>Grepp- och fallteknik, sidledsförflyttning, upphopp- och boxteknik, mottagning, passning, utkast och utspark</a:t>
            </a:r>
          </a:p>
          <a:p>
            <a:r>
              <a:rPr lang="sv-SE" dirty="0"/>
              <a:t>Anfallsspel:	Igångsättning och speldjup bakåt</a:t>
            </a:r>
          </a:p>
          <a:p>
            <a:r>
              <a:rPr lang="sv-SE" dirty="0"/>
              <a:t>Försvarsspel:	Skott och djupledspassning/friläge, inlägg och fasta situationer</a:t>
            </a:r>
          </a:p>
          <a:p>
            <a:r>
              <a:rPr lang="sv-SE" dirty="0"/>
              <a:t>Fysisk träning: 	Koordination, rörlighets- och motorikträning, styrketräning med egen kroppsvikt och snabbhetsträning</a:t>
            </a:r>
          </a:p>
        </p:txBody>
      </p:sp>
      <p:sp>
        <p:nvSpPr>
          <p:cNvPr id="6" name="textruta 5">
            <a:extLst>
              <a:ext uri="{FF2B5EF4-FFF2-40B4-BE49-F238E27FC236}">
                <a16:creationId xmlns:a16="http://schemas.microsoft.com/office/drawing/2014/main" id="{6A617E87-121C-E5B0-C605-EBD6EA2E7B17}"/>
              </a:ext>
            </a:extLst>
          </p:cNvPr>
          <p:cNvSpPr txBox="1"/>
          <p:nvPr/>
        </p:nvSpPr>
        <p:spPr>
          <a:xfrm>
            <a:off x="105131" y="1944278"/>
            <a:ext cx="11981738" cy="2308324"/>
          </a:xfrm>
          <a:prstGeom prst="rect">
            <a:avLst/>
          </a:prstGeom>
          <a:noFill/>
        </p:spPr>
        <p:txBody>
          <a:bodyPr wrap="square">
            <a:spAutoFit/>
          </a:bodyPr>
          <a:lstStyle/>
          <a:p>
            <a:r>
              <a:rPr lang="sv-SE" dirty="0"/>
              <a:t>12-15 år Utbildningsplan</a:t>
            </a:r>
          </a:p>
          <a:p>
            <a:r>
              <a:rPr lang="sv-SE" dirty="0"/>
              <a:t>Målvaktsträning 1-3 ggr i veckan till de som valt att agera som målvakt. Målvaktsträningen ska bygga på att specialisera de färdigheter som behövs för att agera som målvakt. Rörelseövningar som motorik- och koordinationsövningar ska också vara en stor del i målvaktsträningen. Lättare styrketräning med egna kroppen som belastning samt snabbhetsträning kan också påbörjas.</a:t>
            </a:r>
          </a:p>
          <a:p>
            <a:endParaRPr lang="sv-SE" dirty="0"/>
          </a:p>
          <a:p>
            <a:r>
              <a:rPr lang="sv-SE" dirty="0"/>
              <a:t>Målvakterna ska också träna på sitt positionsspel, kommunikation samt samarbete med utespelare. Det är fortfarande VIKTIGT att ”målvakterna” får spela ute på olika positioner i sitt lag för att utveckla deras spelförståelse och speluppfattning</a:t>
            </a:r>
          </a:p>
        </p:txBody>
      </p:sp>
      <p:sp>
        <p:nvSpPr>
          <p:cNvPr id="5" name="textruta 4">
            <a:extLst>
              <a:ext uri="{FF2B5EF4-FFF2-40B4-BE49-F238E27FC236}">
                <a16:creationId xmlns:a16="http://schemas.microsoft.com/office/drawing/2014/main" id="{EC4811D3-AE53-247B-54AE-E9AAD9D00F46}"/>
              </a:ext>
            </a:extLst>
          </p:cNvPr>
          <p:cNvSpPr txBox="1"/>
          <p:nvPr/>
        </p:nvSpPr>
        <p:spPr>
          <a:xfrm>
            <a:off x="105131" y="1491684"/>
            <a:ext cx="6096000" cy="400110"/>
          </a:xfrm>
          <a:prstGeom prst="rect">
            <a:avLst/>
          </a:prstGeom>
          <a:noFill/>
        </p:spPr>
        <p:txBody>
          <a:bodyPr wrap="square">
            <a:spAutoFit/>
          </a:bodyPr>
          <a:lstStyle/>
          <a:p>
            <a:r>
              <a:rPr lang="sv-SE" sz="2000" b="1" dirty="0"/>
              <a:t>Målvaktsträning – Utbildningsplaner 6-15 år</a:t>
            </a:r>
          </a:p>
        </p:txBody>
      </p:sp>
    </p:spTree>
    <p:extLst>
      <p:ext uri="{BB962C8B-B14F-4D97-AF65-F5344CB8AC3E}">
        <p14:creationId xmlns:p14="http://schemas.microsoft.com/office/powerpoint/2010/main" val="403936970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1411</Words>
  <Application>Microsoft Office PowerPoint</Application>
  <PresentationFormat>Bredbild</PresentationFormat>
  <Paragraphs>114</Paragraphs>
  <Slides>14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14</vt:i4>
      </vt:variant>
    </vt:vector>
  </HeadingPairs>
  <TitlesOfParts>
    <vt:vector size="18" baseType="lpstr">
      <vt:lpstr>Arial</vt:lpstr>
      <vt:lpstr>Calibri</vt:lpstr>
      <vt:lpstr>Calibri Light</vt:lpstr>
      <vt:lpstr>Office-tema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Johan Pärlsjö</dc:creator>
  <cp:lastModifiedBy>Johan Pärlsjö</cp:lastModifiedBy>
  <cp:revision>1</cp:revision>
  <dcterms:created xsi:type="dcterms:W3CDTF">2024-02-27T10:44:23Z</dcterms:created>
  <dcterms:modified xsi:type="dcterms:W3CDTF">2024-02-28T16:34:51Z</dcterms:modified>
</cp:coreProperties>
</file>