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2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" userId="96d7a0b9-d588-4b0b-928c-694381f39874" providerId="ADAL" clId="{280D224A-4ADD-4DBE-B36D-EB6A46F0CF6E}"/>
    <pc:docChg chg="custSel modSld">
      <pc:chgData name="Stefan" userId="96d7a0b9-d588-4b0b-928c-694381f39874" providerId="ADAL" clId="{280D224A-4ADD-4DBE-B36D-EB6A46F0CF6E}" dt="2023-10-02T19:33:09.944" v="52" actId="20577"/>
      <pc:docMkLst>
        <pc:docMk/>
      </pc:docMkLst>
      <pc:sldChg chg="delSp modSp mod">
        <pc:chgData name="Stefan" userId="96d7a0b9-d588-4b0b-928c-694381f39874" providerId="ADAL" clId="{280D224A-4ADD-4DBE-B36D-EB6A46F0CF6E}" dt="2023-10-02T19:33:09.944" v="52" actId="20577"/>
        <pc:sldMkLst>
          <pc:docMk/>
          <pc:sldMk cId="1635277362" sldId="256"/>
        </pc:sldMkLst>
        <pc:spChg chg="mod">
          <ac:chgData name="Stefan" userId="96d7a0b9-d588-4b0b-928c-694381f39874" providerId="ADAL" clId="{280D224A-4ADD-4DBE-B36D-EB6A46F0CF6E}" dt="2023-10-02T19:32:57.659" v="50" actId="20577"/>
          <ac:spMkLst>
            <pc:docMk/>
            <pc:sldMk cId="1635277362" sldId="256"/>
            <ac:spMk id="3" creationId="{4BAF115E-6815-E13E-022E-863558A3FBFA}"/>
          </ac:spMkLst>
        </pc:spChg>
        <pc:spChg chg="del">
          <ac:chgData name="Stefan" userId="96d7a0b9-d588-4b0b-928c-694381f39874" providerId="ADAL" clId="{280D224A-4ADD-4DBE-B36D-EB6A46F0CF6E}" dt="2023-10-02T19:32:24.777" v="1" actId="478"/>
          <ac:spMkLst>
            <pc:docMk/>
            <pc:sldMk cId="1635277362" sldId="256"/>
            <ac:spMk id="8" creationId="{75981DBA-2ECA-FB72-3AC1-B62E1E5755EB}"/>
          </ac:spMkLst>
        </pc:spChg>
        <pc:spChg chg="mod">
          <ac:chgData name="Stefan" userId="96d7a0b9-d588-4b0b-928c-694381f39874" providerId="ADAL" clId="{280D224A-4ADD-4DBE-B36D-EB6A46F0CF6E}" dt="2023-10-02T19:33:09.944" v="52" actId="20577"/>
          <ac:spMkLst>
            <pc:docMk/>
            <pc:sldMk cId="1635277362" sldId="256"/>
            <ac:spMk id="9" creationId="{B31ECB9A-6663-4244-045E-57515BD21F81}"/>
          </ac:spMkLst>
        </pc:spChg>
      </pc:sldChg>
      <pc:sldChg chg="modSp mod">
        <pc:chgData name="Stefan" userId="96d7a0b9-d588-4b0b-928c-694381f39874" providerId="ADAL" clId="{280D224A-4ADD-4DBE-B36D-EB6A46F0CF6E}" dt="2023-10-02T19:13:58.582" v="0" actId="20577"/>
        <pc:sldMkLst>
          <pc:docMk/>
          <pc:sldMk cId="1399165340" sldId="263"/>
        </pc:sldMkLst>
        <pc:spChg chg="mod">
          <ac:chgData name="Stefan" userId="96d7a0b9-d588-4b0b-928c-694381f39874" providerId="ADAL" clId="{280D224A-4ADD-4DBE-B36D-EB6A46F0CF6E}" dt="2023-10-02T19:13:58.582" v="0" actId="20577"/>
          <ac:spMkLst>
            <pc:docMk/>
            <pc:sldMk cId="1399165340" sldId="263"/>
            <ac:spMk id="3" creationId="{4BAF115E-6815-E13E-022E-863558A3FB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A5731-9336-4115-A1BD-C89511CA733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3DBE3-3609-468A-A1BE-4650E6DB4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2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BFCEA-7BE0-B7D4-B2CD-A68F95EEC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DB72E-21D3-A105-0584-7E9E1FD99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5C15C-961B-6619-ED54-6ADFAE6B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8B458-2F9C-5437-4816-F43AFFBD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A3F2E-38E2-31BF-B0D5-3DCE1FE3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69562-EB22-8125-AD9C-74317AB4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C983FD-4EAA-848E-BBF0-EDD71E996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34BAB-0B0B-ADBD-2F5B-C0A0F439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DA602-8B40-B563-6624-AB1C72AAE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7BCBF-E66E-4E7E-4ECC-D24952943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1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5EC4C-FF02-EBC5-0C86-90D780567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B1F3BB-1864-8FE1-0BD8-8B8BA9C8A7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99C4-E1BA-30E5-EC50-AEB295DA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A6C7A-F7D0-B951-6CE6-813A9AE7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BD04F-0D3D-AD79-2853-2654D613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659A3-E8CD-5EBD-A5FF-735553AF5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027F5-F53C-24C6-CE99-A618667A7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1929B-502F-DB66-E099-08B7DE9F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03E0F-0648-38EE-7F39-0A461069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45A24-6DB9-175E-176D-3FB4321A1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6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8AD19-80F0-677D-B8E0-6B2616284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32831-ED4F-EDA2-F867-EA59650C2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71BCC-04E7-2546-43A5-C4BB3CEF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AFE1C-6F96-E2D9-AAC7-455D829AB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F4D2F-5A3A-B668-6642-CEDC2DDA7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3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65E43-2399-8A23-1A86-D614EB126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FC3EA-864A-D2F9-BC7D-DE3530B09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182BC-FED6-2B0E-EEA2-ECAF450B7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39DFF-EE81-CCDC-5A8B-C0DC730B5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663F0-8D19-4DB0-6757-1B9F392F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B10EA-04F6-8D08-D6AE-B0CBE868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62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3EFA5-431A-0E60-5D39-C06399FAE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13BBC-EDE9-91E8-6C83-E32FB5007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C9DB2-ACF8-50BB-A267-75ED8CF30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3A304D-166B-3722-E21E-4F3731635F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437E20-E7AD-1251-8518-269565AD5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6CC36-44F6-8DAB-26C6-D8D3190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EC27B-64F4-167B-AB7D-319EE9B9A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1E5187-1E68-C1D5-D736-11C8B67B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6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C6578-E0DE-74AE-A191-12519738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B71EAD-8EE9-3CA0-947D-D6F4BB0C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E75B5-F168-37E1-F8A2-5EE66F78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70AAE-D59B-0941-2E1F-055C7EEC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7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1D070-6993-B9DD-1C2C-B10EE473E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8EBC5C-D97E-4427-2FC9-0C6DFEAF2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F85C2-5FF4-191E-DA6E-D60E7BF66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34605-5959-11B9-7E9B-2BA04C77C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5FAA2-66D2-2651-9D74-70885D14C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0B1CEC-2DC3-C4FE-8A79-0F540D879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94401-5124-2C95-6893-771A4A63F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71528-832F-EAF9-EA3E-AAE163E44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1689-96CF-8C07-6D0A-2594335EC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9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9FE53-3155-B709-60F9-A44C891F5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3CAC3-E66F-861C-AF55-3C278F50A0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B0013-5F1C-B4E9-8532-B6C85DE4B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DBED3-0464-0C62-41C3-1A221FA2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3BD363-51D5-9C85-DAD3-AE477A6F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2EFF2-F5DA-1270-423B-E3DD229A4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3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6F31FAC-FED8-F1D5-205B-6BBE120A665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8842929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592" imgH="591" progId="TCLayout.ActiveDocument.1">
                  <p:embed/>
                </p:oleObj>
              </mc:Choice>
              <mc:Fallback>
                <p:oleObj name="think-cell Slide" r:id="rId14" imgW="592" imgH="591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6F31FAC-FED8-F1D5-205B-6BBE120A66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069D1-BEBC-B4E0-9DE5-6C427C24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2D85C-F145-CA67-3714-03020A143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BB272-3777-327E-19B5-F98FB932D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08B83-B096-4311-BAC8-B1CE5C1E5AA1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70A89-2CB5-A3D9-F86B-A76380672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2600C-E52D-8EAF-9E69-BF638D0AF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496A-581C-4D50-B4CC-7B709970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6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17724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2775" y="2233913"/>
            <a:ext cx="3027830" cy="216191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u="sng" dirty="0"/>
              <a:t>7st </a:t>
            </a:r>
            <a:r>
              <a:rPr lang="en-US" b="1" u="sng" dirty="0" err="1"/>
              <a:t>ledare</a:t>
            </a:r>
            <a:br>
              <a:rPr lang="en-US" dirty="0"/>
            </a:br>
            <a:r>
              <a:rPr lang="en-US" dirty="0"/>
              <a:t>Stefan Lantz</a:t>
            </a:r>
            <a:br>
              <a:rPr lang="en-US" dirty="0"/>
            </a:br>
            <a:r>
              <a:rPr lang="en-US" dirty="0"/>
              <a:t>Johan Karlsson</a:t>
            </a:r>
            <a:br>
              <a:rPr lang="en-US" dirty="0"/>
            </a:br>
            <a:r>
              <a:rPr lang="en-US" dirty="0"/>
              <a:t>Erik </a:t>
            </a:r>
            <a:r>
              <a:rPr lang="en-US" dirty="0" err="1"/>
              <a:t>Vallström</a:t>
            </a:r>
            <a:br>
              <a:rPr lang="en-US" dirty="0"/>
            </a:br>
            <a:r>
              <a:rPr lang="en-US" dirty="0"/>
              <a:t>Christopher Lindberg</a:t>
            </a:r>
          </a:p>
          <a:p>
            <a:pPr algn="l"/>
            <a:r>
              <a:rPr lang="en-US" dirty="0"/>
              <a:t>Mattias </a:t>
            </a:r>
            <a:r>
              <a:rPr lang="en-US" dirty="0" err="1"/>
              <a:t>Bjurek</a:t>
            </a:r>
            <a:br>
              <a:rPr lang="en-US" dirty="0"/>
            </a:br>
            <a:r>
              <a:rPr lang="en-US" dirty="0"/>
              <a:t>Jacob </a:t>
            </a:r>
            <a:r>
              <a:rPr lang="en-US" dirty="0" err="1"/>
              <a:t>Hamretz</a:t>
            </a:r>
            <a:br>
              <a:rPr lang="en-US" dirty="0"/>
            </a:br>
            <a:r>
              <a:rPr lang="en-US" dirty="0"/>
              <a:t>Victor </a:t>
            </a:r>
            <a:r>
              <a:rPr lang="en-US" dirty="0" err="1"/>
              <a:t>Rofors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94464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31ECB9A-6663-4244-045E-57515BD21F81}"/>
              </a:ext>
            </a:extLst>
          </p:cNvPr>
          <p:cNvSpPr txBox="1">
            <a:spLocks/>
          </p:cNvSpPr>
          <p:nvPr/>
        </p:nvSpPr>
        <p:spPr>
          <a:xfrm>
            <a:off x="5557307" y="2236354"/>
            <a:ext cx="4897177" cy="2268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 err="1"/>
              <a:t>Truppen</a:t>
            </a:r>
            <a:br>
              <a:rPr lang="en-US"/>
            </a:br>
            <a:r>
              <a:rPr lang="en-US"/>
              <a:t>23st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registrerade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laget.se</a:t>
            </a:r>
          </a:p>
          <a:p>
            <a:pPr algn="l"/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Vi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bli</a:t>
            </a:r>
            <a:r>
              <a:rPr lang="en-US" dirty="0"/>
              <a:t> </a:t>
            </a:r>
            <a:r>
              <a:rPr lang="en-US" dirty="0" err="1"/>
              <a:t>fler</a:t>
            </a:r>
            <a:r>
              <a:rPr lang="en-US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Fokusera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lagsammanhållning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77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2984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loud 9">
            <a:extLst>
              <a:ext uri="{FF2B5EF4-FFF2-40B4-BE49-F238E27FC236}">
                <a16:creationId xmlns:a16="http://schemas.microsoft.com/office/drawing/2014/main" id="{3D6B3C39-C70D-1B67-7BB1-A03B4C1B3B4D}"/>
              </a:ext>
            </a:extLst>
          </p:cNvPr>
          <p:cNvSpPr/>
          <p:nvPr/>
        </p:nvSpPr>
        <p:spPr>
          <a:xfrm>
            <a:off x="7141233" y="1563796"/>
            <a:ext cx="4236440" cy="2287862"/>
          </a:xfrm>
          <a:prstGeom prst="cloud">
            <a:avLst/>
          </a:prstGeom>
          <a:solidFill>
            <a:srgbClr val="B12826"/>
          </a:solidFill>
          <a:ln>
            <a:solidFill>
              <a:srgbClr val="B12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2774" y="2233912"/>
            <a:ext cx="10082973" cy="4014698"/>
          </a:xfrm>
        </p:spPr>
        <p:txBody>
          <a:bodyPr>
            <a:normAutofit/>
          </a:bodyPr>
          <a:lstStyle/>
          <a:p>
            <a:pPr algn="l"/>
            <a:r>
              <a:rPr lang="en-US" b="1" u="sng" dirty="0" err="1"/>
              <a:t>Säsongen</a:t>
            </a:r>
            <a:r>
              <a:rPr lang="en-US" b="1" u="sng" dirty="0"/>
              <a:t> 2023/2024 - </a:t>
            </a:r>
            <a:r>
              <a:rPr lang="en-US" b="1" u="sng" dirty="0" err="1"/>
              <a:t>träningstider</a:t>
            </a:r>
            <a:r>
              <a:rPr lang="en-US" b="1" u="sng" dirty="0"/>
              <a:t>:</a:t>
            </a:r>
            <a:br>
              <a:rPr lang="en-US" b="1" u="sng" dirty="0"/>
            </a:br>
            <a:br>
              <a:rPr lang="en-US" dirty="0"/>
            </a:br>
            <a:r>
              <a:rPr lang="en-US" dirty="0" err="1"/>
              <a:t>Tisdagar</a:t>
            </a:r>
            <a:r>
              <a:rPr lang="en-US" dirty="0"/>
              <a:t> 16:30-17:30 Hall B </a:t>
            </a:r>
            <a:r>
              <a:rPr lang="en-US" dirty="0" err="1"/>
              <a:t>Sporthallen</a:t>
            </a:r>
            <a:r>
              <a:rPr lang="en-US" dirty="0"/>
              <a:t> </a:t>
            </a:r>
            <a:r>
              <a:rPr lang="en-US" dirty="0" err="1"/>
              <a:t>Habo</a:t>
            </a:r>
            <a:endParaRPr lang="en-US" dirty="0"/>
          </a:p>
          <a:p>
            <a:pPr algn="l"/>
            <a:r>
              <a:rPr lang="en-US" dirty="0" err="1"/>
              <a:t>Söndagar</a:t>
            </a:r>
            <a:r>
              <a:rPr lang="en-US" dirty="0"/>
              <a:t> 09:00-10:15 </a:t>
            </a:r>
            <a:r>
              <a:rPr lang="en-US" dirty="0" err="1"/>
              <a:t>Fagerhus</a:t>
            </a:r>
            <a:r>
              <a:rPr lang="en-US" dirty="0"/>
              <a:t>, </a:t>
            </a:r>
            <a:r>
              <a:rPr lang="en-US" dirty="0" err="1"/>
              <a:t>Fagerhult</a:t>
            </a:r>
            <a:endParaRPr lang="en-US" dirty="0"/>
          </a:p>
          <a:p>
            <a:pPr algn="l"/>
            <a:endParaRPr lang="en-US" sz="2000" i="1" dirty="0"/>
          </a:p>
          <a:p>
            <a:pPr algn="l"/>
            <a:r>
              <a:rPr lang="en-US" sz="2000" i="1" dirty="0"/>
              <a:t>Inga </a:t>
            </a:r>
            <a:r>
              <a:rPr lang="en-US" sz="2000" i="1" dirty="0" err="1"/>
              <a:t>krav</a:t>
            </a:r>
            <a:r>
              <a:rPr lang="en-US" sz="2000" i="1" dirty="0"/>
              <a:t> </a:t>
            </a:r>
            <a:r>
              <a:rPr lang="en-US" sz="2000" i="1" dirty="0" err="1"/>
              <a:t>på</a:t>
            </a:r>
            <a:r>
              <a:rPr lang="en-US" sz="2000" i="1" dirty="0"/>
              <a:t> </a:t>
            </a:r>
            <a:r>
              <a:rPr lang="en-US" sz="2000" i="1" dirty="0" err="1"/>
              <a:t>träningsnärvaro</a:t>
            </a:r>
            <a:r>
              <a:rPr lang="en-US" sz="2000" i="1" dirty="0"/>
              <a:t> – </a:t>
            </a:r>
            <a:r>
              <a:rPr lang="en-US" sz="2000" i="1" dirty="0" err="1"/>
              <a:t>alla</a:t>
            </a:r>
            <a:r>
              <a:rPr lang="en-US" sz="2000" i="1" dirty="0"/>
              <a:t> </a:t>
            </a:r>
            <a:r>
              <a:rPr lang="en-US" sz="2000" i="1" dirty="0" err="1"/>
              <a:t>får</a:t>
            </a:r>
            <a:r>
              <a:rPr lang="en-US" sz="2000" i="1" dirty="0"/>
              <a:t> </a:t>
            </a:r>
            <a:r>
              <a:rPr lang="en-US" sz="2000" i="1" dirty="0" err="1"/>
              <a:t>vara</a:t>
            </a:r>
            <a:r>
              <a:rPr lang="en-US" sz="2000" i="1" dirty="0"/>
              <a:t> med </a:t>
            </a:r>
            <a:r>
              <a:rPr lang="en-US" sz="2000" i="1" dirty="0" err="1"/>
              <a:t>i</a:t>
            </a:r>
            <a:r>
              <a:rPr lang="en-US" sz="2000" i="1" dirty="0"/>
              <a:t> den </a:t>
            </a:r>
            <a:r>
              <a:rPr lang="en-US" sz="2000" i="1" dirty="0" err="1"/>
              <a:t>utsträckning</a:t>
            </a:r>
            <a:r>
              <a:rPr lang="en-US" sz="2000" i="1" dirty="0"/>
              <a:t> </a:t>
            </a:r>
            <a:r>
              <a:rPr lang="en-US" sz="2000" i="1" dirty="0" err="1"/>
              <a:t>som</a:t>
            </a:r>
            <a:r>
              <a:rPr lang="en-US" sz="2000" i="1" dirty="0"/>
              <a:t> </a:t>
            </a:r>
            <a:r>
              <a:rPr lang="en-US" sz="2000" i="1" dirty="0" err="1"/>
              <a:t>passar</a:t>
            </a:r>
            <a:r>
              <a:rPr lang="en-US" sz="2000" i="1" dirty="0"/>
              <a:t>.</a:t>
            </a:r>
          </a:p>
          <a:p>
            <a:pPr algn="l"/>
            <a:r>
              <a:rPr lang="en-US" sz="2000" i="1" dirty="0" err="1"/>
              <a:t>Ordning</a:t>
            </a:r>
            <a:r>
              <a:rPr lang="en-US" sz="2000" i="1" dirty="0"/>
              <a:t> och </a:t>
            </a:r>
            <a:r>
              <a:rPr lang="en-US" sz="2000" i="1" dirty="0" err="1"/>
              <a:t>reda</a:t>
            </a:r>
            <a:r>
              <a:rPr lang="en-US" sz="2000" i="1" dirty="0"/>
              <a:t> för </a:t>
            </a:r>
            <a:r>
              <a:rPr lang="en-US" sz="2000" i="1" dirty="0" err="1"/>
              <a:t>att</a:t>
            </a:r>
            <a:r>
              <a:rPr lang="en-US" sz="2000" i="1" dirty="0"/>
              <a:t> </a:t>
            </a:r>
            <a:r>
              <a:rPr lang="en-US" sz="2000" i="1" dirty="0" err="1"/>
              <a:t>skapa</a:t>
            </a:r>
            <a:r>
              <a:rPr lang="en-US" sz="2000" i="1" dirty="0"/>
              <a:t> </a:t>
            </a:r>
            <a:r>
              <a:rPr lang="en-US" sz="2000" i="1" dirty="0" err="1"/>
              <a:t>rutiner</a:t>
            </a:r>
            <a:r>
              <a:rPr lang="en-US" sz="2000" i="1" dirty="0"/>
              <a:t> och </a:t>
            </a:r>
            <a:r>
              <a:rPr lang="en-US" sz="2000" i="1" dirty="0" err="1"/>
              <a:t>en</a:t>
            </a:r>
            <a:r>
              <a:rPr lang="en-US" sz="2000" i="1" dirty="0"/>
              <a:t> bra </a:t>
            </a:r>
            <a:r>
              <a:rPr lang="en-US" sz="2000" i="1" dirty="0" err="1"/>
              <a:t>miljö</a:t>
            </a:r>
            <a:r>
              <a:rPr lang="en-US" sz="2000" i="1" dirty="0"/>
              <a:t> </a:t>
            </a:r>
            <a:r>
              <a:rPr lang="en-US" sz="2000" i="1" dirty="0" err="1"/>
              <a:t>på</a:t>
            </a:r>
            <a:r>
              <a:rPr lang="en-US" sz="2000" i="1" dirty="0"/>
              <a:t> </a:t>
            </a:r>
            <a:r>
              <a:rPr lang="en-US" sz="2000" i="1" dirty="0" err="1"/>
              <a:t>planen</a:t>
            </a:r>
            <a:r>
              <a:rPr lang="en-US" sz="2000" i="1" dirty="0"/>
              <a:t> vid </a:t>
            </a:r>
            <a:r>
              <a:rPr lang="en-US" sz="2000" i="1" dirty="0" err="1"/>
              <a:t>träningar</a:t>
            </a:r>
            <a:r>
              <a:rPr lang="en-US" sz="2000" i="1" dirty="0"/>
              <a:t>.</a:t>
            </a:r>
          </a:p>
          <a:p>
            <a:pPr algn="l"/>
            <a:r>
              <a:rPr lang="en-US" sz="2000" i="1" dirty="0" err="1"/>
              <a:t>Möte</a:t>
            </a:r>
            <a:r>
              <a:rPr lang="en-US" sz="2000" i="1" dirty="0"/>
              <a:t> </a:t>
            </a:r>
            <a:r>
              <a:rPr lang="en-US" sz="2000" i="1" dirty="0" err="1"/>
              <a:t>tillsammans</a:t>
            </a:r>
            <a:r>
              <a:rPr lang="en-US" sz="2000" i="1" dirty="0"/>
              <a:t> med </a:t>
            </a:r>
            <a:r>
              <a:rPr lang="en-US" sz="2000" i="1" dirty="0" err="1"/>
              <a:t>spelarna</a:t>
            </a:r>
            <a:r>
              <a:rPr lang="en-US" sz="2000" i="1" dirty="0"/>
              <a:t> för </a:t>
            </a:r>
            <a:r>
              <a:rPr lang="en-US" sz="2000" i="1" dirty="0" err="1"/>
              <a:t>att</a:t>
            </a:r>
            <a:r>
              <a:rPr lang="en-US" sz="2000" i="1" dirty="0"/>
              <a:t> </a:t>
            </a:r>
            <a:r>
              <a:rPr lang="en-US" sz="2000" i="1" dirty="0" err="1"/>
              <a:t>sätta</a:t>
            </a:r>
            <a:r>
              <a:rPr lang="en-US" sz="2000" i="1" dirty="0"/>
              <a:t> </a:t>
            </a:r>
            <a:r>
              <a:rPr lang="en-US" sz="2000" i="1" dirty="0" err="1"/>
              <a:t>lagregler</a:t>
            </a:r>
            <a:r>
              <a:rPr lang="en-US" sz="2000" i="1" dirty="0"/>
              <a:t> under </a:t>
            </a:r>
            <a:r>
              <a:rPr lang="en-US" sz="2000" i="1" dirty="0" err="1"/>
              <a:t>inleding</a:t>
            </a:r>
            <a:r>
              <a:rPr lang="en-US" sz="2000" i="1" dirty="0"/>
              <a:t> av </a:t>
            </a:r>
            <a:r>
              <a:rPr lang="en-US" sz="2000" i="1" dirty="0" err="1"/>
              <a:t>säsongen</a:t>
            </a:r>
            <a:r>
              <a:rPr lang="en-US" sz="2000" i="1" dirty="0"/>
              <a:t> – </a:t>
            </a:r>
            <a:r>
              <a:rPr lang="en-US" sz="2000" i="1" dirty="0" err="1"/>
              <a:t>mer</a:t>
            </a:r>
            <a:r>
              <a:rPr lang="en-US" sz="2000" i="1" dirty="0"/>
              <a:t> info </a:t>
            </a:r>
            <a:r>
              <a:rPr lang="en-US" sz="2000" i="1" dirty="0" err="1"/>
              <a:t>kommer</a:t>
            </a:r>
            <a:r>
              <a:rPr lang="en-US" sz="2000" i="1" dirty="0"/>
              <a:t>.</a:t>
            </a:r>
          </a:p>
          <a:p>
            <a:pPr algn="l"/>
            <a:endParaRPr lang="en-US" sz="2000" i="1" dirty="0"/>
          </a:p>
          <a:p>
            <a:pPr algn="l"/>
            <a:endParaRPr lang="en-US" sz="2000" i="1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94464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0D89B2-3AFC-4362-4203-A0BC4126E9A5}"/>
              </a:ext>
            </a:extLst>
          </p:cNvPr>
          <p:cNvSpPr txBox="1"/>
          <p:nvPr/>
        </p:nvSpPr>
        <p:spPr>
          <a:xfrm>
            <a:off x="7927596" y="2049246"/>
            <a:ext cx="38673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>
                <a:solidFill>
                  <a:schemeClr val="bg1"/>
                </a:solidFill>
              </a:rPr>
              <a:t>Fokus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på</a:t>
            </a:r>
            <a:r>
              <a:rPr lang="en-US" b="1" u="sng" dirty="0">
                <a:solidFill>
                  <a:schemeClr val="bg1"/>
                </a:solidFill>
              </a:rPr>
              <a:t>: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Ha </a:t>
            </a:r>
            <a:r>
              <a:rPr lang="en-US" dirty="0" err="1">
                <a:solidFill>
                  <a:schemeClr val="bg1"/>
                </a:solidFill>
              </a:rPr>
              <a:t>roligt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lagsammanhållning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Teknik: </a:t>
            </a:r>
            <a:r>
              <a:rPr lang="en-US" dirty="0" err="1">
                <a:solidFill>
                  <a:schemeClr val="bg1"/>
                </a:solidFill>
              </a:rPr>
              <a:t>Driva</a:t>
            </a:r>
            <a:r>
              <a:rPr lang="en-US" dirty="0">
                <a:solidFill>
                  <a:schemeClr val="bg1"/>
                </a:solidFill>
              </a:rPr>
              <a:t> boll, </a:t>
            </a:r>
            <a:r>
              <a:rPr lang="en-US" dirty="0" err="1">
                <a:solidFill>
                  <a:schemeClr val="bg1"/>
                </a:solidFill>
              </a:rPr>
              <a:t>skjuta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passa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Matchsituationer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6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253" y="2170813"/>
            <a:ext cx="10082973" cy="4014698"/>
          </a:xfrm>
        </p:spPr>
        <p:txBody>
          <a:bodyPr>
            <a:normAutofit/>
          </a:bodyPr>
          <a:lstStyle/>
          <a:p>
            <a:pPr algn="l"/>
            <a:r>
              <a:rPr lang="en-US" b="1" u="sng" dirty="0" err="1"/>
              <a:t>Säsongen</a:t>
            </a:r>
            <a:r>
              <a:rPr lang="en-US" b="1" u="sng" dirty="0"/>
              <a:t> 2023/2024 – </a:t>
            </a:r>
            <a:r>
              <a:rPr lang="en-US" b="1" u="sng" dirty="0" err="1"/>
              <a:t>poolspel</a:t>
            </a:r>
            <a:r>
              <a:rPr lang="en-US" b="1" u="sng" dirty="0"/>
              <a:t>:</a:t>
            </a:r>
            <a:br>
              <a:rPr lang="en-US" b="1" u="sng" dirty="0"/>
            </a:br>
            <a:endParaRPr lang="en-US" b="1" u="sng" dirty="0"/>
          </a:p>
          <a:p>
            <a:pPr algn="l"/>
            <a:r>
              <a:rPr lang="en-US" dirty="0" err="1"/>
              <a:t>Två</a:t>
            </a:r>
            <a:r>
              <a:rPr lang="en-US" dirty="0"/>
              <a:t> lag </a:t>
            </a:r>
            <a:r>
              <a:rPr lang="en-US" dirty="0" err="1"/>
              <a:t>anmälda</a:t>
            </a:r>
            <a:r>
              <a:rPr lang="en-US" dirty="0"/>
              <a:t>. </a:t>
            </a:r>
            <a:r>
              <a:rPr lang="en-US" dirty="0" err="1"/>
              <a:t>Spelform</a:t>
            </a:r>
            <a:r>
              <a:rPr lang="en-US" dirty="0"/>
              <a:t> 3 mot 3 </a:t>
            </a:r>
            <a:r>
              <a:rPr lang="en-US" dirty="0" err="1"/>
              <a:t>utan</a:t>
            </a:r>
            <a:r>
              <a:rPr lang="en-US" dirty="0"/>
              <a:t> </a:t>
            </a:r>
            <a:r>
              <a:rPr lang="en-US" dirty="0" err="1"/>
              <a:t>målvakt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algn="l"/>
            <a:r>
              <a:rPr lang="en-US" dirty="0"/>
              <a:t>12 </a:t>
            </a:r>
            <a:r>
              <a:rPr lang="en-US" dirty="0" err="1"/>
              <a:t>tillfällen</a:t>
            </a:r>
            <a:r>
              <a:rPr lang="en-US" dirty="0"/>
              <a:t> – 3 </a:t>
            </a:r>
            <a:r>
              <a:rPr lang="en-US" dirty="0" err="1"/>
              <a:t>poolspel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Fagerhult</a:t>
            </a:r>
            <a:r>
              <a:rPr lang="en-US" dirty="0"/>
              <a:t> (22 </a:t>
            </a:r>
            <a:r>
              <a:rPr lang="en-US" dirty="0" err="1"/>
              <a:t>okt</a:t>
            </a:r>
            <a:r>
              <a:rPr lang="en-US" dirty="0"/>
              <a:t>, 9 dec, 27 </a:t>
            </a:r>
            <a:r>
              <a:rPr lang="en-US" dirty="0" err="1"/>
              <a:t>jan</a:t>
            </a:r>
            <a:r>
              <a:rPr lang="en-US" dirty="0"/>
              <a:t>). Max 9 </a:t>
            </a:r>
            <a:r>
              <a:rPr lang="en-US" dirty="0" err="1"/>
              <a:t>spelare</a:t>
            </a:r>
            <a:r>
              <a:rPr lang="en-US" dirty="0"/>
              <a:t>/lag vid </a:t>
            </a:r>
            <a:r>
              <a:rPr lang="en-US" dirty="0" err="1"/>
              <a:t>varje</a:t>
            </a:r>
            <a:r>
              <a:rPr lang="en-US" dirty="0"/>
              <a:t> </a:t>
            </a:r>
            <a:r>
              <a:rPr lang="en-US" dirty="0" err="1"/>
              <a:t>poolspel</a:t>
            </a:r>
            <a:r>
              <a:rPr lang="en-US" dirty="0"/>
              <a:t> – </a:t>
            </a:r>
            <a:r>
              <a:rPr lang="en-US" dirty="0" err="1"/>
              <a:t>spela</a:t>
            </a:r>
            <a:r>
              <a:rPr lang="en-US" dirty="0"/>
              <a:t> </a:t>
            </a:r>
            <a:r>
              <a:rPr lang="en-US" dirty="0" err="1"/>
              <a:t>mycket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man </a:t>
            </a:r>
            <a:r>
              <a:rPr lang="en-US" dirty="0" err="1"/>
              <a:t>är</a:t>
            </a:r>
            <a:r>
              <a:rPr lang="en-US" dirty="0"/>
              <a:t> med. </a:t>
            </a:r>
            <a:r>
              <a:rPr lang="en-US" sz="2000" i="1" dirty="0"/>
              <a:t>Jönköping, </a:t>
            </a:r>
            <a:r>
              <a:rPr lang="en-US" sz="2000" i="1" dirty="0" err="1"/>
              <a:t>Sävsjö</a:t>
            </a:r>
            <a:r>
              <a:rPr lang="en-US" sz="2000" i="1" dirty="0"/>
              <a:t>, </a:t>
            </a:r>
            <a:r>
              <a:rPr lang="en-US" sz="2000" i="1" dirty="0" err="1"/>
              <a:t>Vetlanda</a:t>
            </a:r>
            <a:r>
              <a:rPr lang="en-US" sz="2000" i="1" dirty="0"/>
              <a:t>, </a:t>
            </a:r>
            <a:r>
              <a:rPr lang="en-US" sz="2000" i="1" dirty="0" err="1"/>
              <a:t>Eksjö</a:t>
            </a:r>
            <a:r>
              <a:rPr lang="en-US" sz="2000" i="1" dirty="0"/>
              <a:t>, </a:t>
            </a:r>
            <a:r>
              <a:rPr lang="en-US" sz="2000" i="1" dirty="0" err="1"/>
              <a:t>Forserum</a:t>
            </a:r>
            <a:r>
              <a:rPr lang="en-US" sz="2000" i="1" dirty="0"/>
              <a:t>, </a:t>
            </a:r>
            <a:r>
              <a:rPr lang="en-US" sz="2000" i="1" dirty="0" err="1"/>
              <a:t>Skillingaryd</a:t>
            </a:r>
            <a:r>
              <a:rPr lang="en-US" sz="2000" i="1" dirty="0"/>
              <a:t>.</a:t>
            </a:r>
            <a:br>
              <a:rPr lang="en-US" dirty="0"/>
            </a:br>
            <a:endParaRPr lang="en-US" dirty="0"/>
          </a:p>
          <a:p>
            <a:pPr algn="l"/>
            <a:r>
              <a:rPr lang="en-US" dirty="0" err="1"/>
              <a:t>Gruppindelning</a:t>
            </a:r>
            <a:r>
              <a:rPr lang="en-US" dirty="0"/>
              <a:t> och </a:t>
            </a:r>
            <a:r>
              <a:rPr lang="en-US" dirty="0" err="1"/>
              <a:t>preliminära</a:t>
            </a:r>
            <a:r>
              <a:rPr lang="en-US" dirty="0"/>
              <a:t> datum </a:t>
            </a:r>
            <a:r>
              <a:rPr lang="en-US" dirty="0" err="1"/>
              <a:t>när</a:t>
            </a:r>
            <a:r>
              <a:rPr lang="en-US" dirty="0"/>
              <a:t> era barn ska </a:t>
            </a:r>
            <a:r>
              <a:rPr lang="en-US" dirty="0" err="1"/>
              <a:t>vara</a:t>
            </a:r>
            <a:r>
              <a:rPr lang="en-US" dirty="0"/>
              <a:t> med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inom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. </a:t>
            </a:r>
            <a:r>
              <a:rPr lang="en-US" i="1" dirty="0"/>
              <a:t>Datum för </a:t>
            </a:r>
            <a:r>
              <a:rPr lang="en-US" i="1" dirty="0" err="1"/>
              <a:t>poolspelen</a:t>
            </a:r>
            <a:r>
              <a:rPr lang="en-US" i="1" dirty="0"/>
              <a:t> ligger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kalendern</a:t>
            </a:r>
            <a:r>
              <a:rPr lang="en-US" i="1" dirty="0"/>
              <a:t> </a:t>
            </a:r>
            <a:r>
              <a:rPr lang="en-US" i="1" dirty="0" err="1"/>
              <a:t>på</a:t>
            </a:r>
            <a:r>
              <a:rPr lang="en-US" i="1" dirty="0"/>
              <a:t> laget.se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18963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EED09BB6-D220-2790-0F35-2F424645EF15}"/>
              </a:ext>
            </a:extLst>
          </p:cNvPr>
          <p:cNvSpPr/>
          <p:nvPr/>
        </p:nvSpPr>
        <p:spPr>
          <a:xfrm>
            <a:off x="7457311" y="1303629"/>
            <a:ext cx="4236440" cy="2287862"/>
          </a:xfrm>
          <a:prstGeom prst="cloud">
            <a:avLst/>
          </a:prstGeom>
          <a:solidFill>
            <a:srgbClr val="B12826"/>
          </a:solidFill>
          <a:ln>
            <a:solidFill>
              <a:srgbClr val="B128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E6946F-46D6-CC78-5880-5C48933581A4}"/>
              </a:ext>
            </a:extLst>
          </p:cNvPr>
          <p:cNvSpPr txBox="1"/>
          <p:nvPr/>
        </p:nvSpPr>
        <p:spPr>
          <a:xfrm>
            <a:off x="8315693" y="1873860"/>
            <a:ext cx="298648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Lika </a:t>
            </a:r>
            <a:r>
              <a:rPr lang="en-US" sz="2000" dirty="0" err="1">
                <a:solidFill>
                  <a:schemeClr val="bg1"/>
                </a:solidFill>
              </a:rPr>
              <a:t>speltid</a:t>
            </a:r>
            <a:endParaRPr lang="en-US" sz="2000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Inga </a:t>
            </a:r>
            <a:r>
              <a:rPr lang="en-US" sz="2000" dirty="0" err="1">
                <a:solidFill>
                  <a:schemeClr val="bg1"/>
                </a:solidFill>
              </a:rPr>
              <a:t>fasta</a:t>
            </a:r>
            <a:r>
              <a:rPr lang="en-US" sz="2000" dirty="0">
                <a:solidFill>
                  <a:schemeClr val="bg1"/>
                </a:solidFill>
              </a:rPr>
              <a:t> positioner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</a:rPr>
              <a:t>Egna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beslut</a:t>
            </a:r>
            <a:r>
              <a:rPr lang="en-US" sz="2000" dirty="0">
                <a:solidFill>
                  <a:schemeClr val="bg1"/>
                </a:solidFill>
              </a:rPr>
              <a:t> med boll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92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253" y="2170813"/>
            <a:ext cx="10082973" cy="4014698"/>
          </a:xfrm>
        </p:spPr>
        <p:txBody>
          <a:bodyPr>
            <a:normAutofit/>
          </a:bodyPr>
          <a:lstStyle/>
          <a:p>
            <a:pPr algn="l"/>
            <a:r>
              <a:rPr lang="en-US" b="1" u="sng" dirty="0" err="1"/>
              <a:t>Säsongen</a:t>
            </a:r>
            <a:r>
              <a:rPr lang="en-US" b="1" u="sng" dirty="0"/>
              <a:t> 2023/2024 – </a:t>
            </a:r>
            <a:r>
              <a:rPr lang="en-US" b="1" u="sng" dirty="0" err="1"/>
              <a:t>övrigt</a:t>
            </a:r>
            <a:r>
              <a:rPr lang="en-US" b="1" u="sng" dirty="0"/>
              <a:t>:</a:t>
            </a:r>
            <a:br>
              <a:rPr lang="en-US" b="1" u="sng" dirty="0"/>
            </a:br>
            <a:endParaRPr lang="en-US" b="1" u="sng" dirty="0"/>
          </a:p>
          <a:p>
            <a:pPr algn="l"/>
            <a:r>
              <a:rPr lang="en-US" dirty="0"/>
              <a:t>Future Stars Cup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Habo</a:t>
            </a:r>
            <a:r>
              <a:rPr lang="en-US" dirty="0"/>
              <a:t> – 30 December</a:t>
            </a:r>
          </a:p>
          <a:p>
            <a:pPr algn="l"/>
            <a:r>
              <a:rPr lang="en-US" dirty="0" err="1"/>
              <a:t>Hovslätt</a:t>
            </a:r>
            <a:r>
              <a:rPr lang="en-US" dirty="0"/>
              <a:t> Cup </a:t>
            </a:r>
            <a:r>
              <a:rPr lang="en-US" dirty="0" err="1"/>
              <a:t>i</a:t>
            </a:r>
            <a:r>
              <a:rPr lang="en-US" dirty="0"/>
              <a:t> mars</a:t>
            </a:r>
            <a:br>
              <a:rPr lang="en-US" dirty="0"/>
            </a:b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18963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</p:spTree>
    <p:extLst>
      <p:ext uri="{BB962C8B-B14F-4D97-AF65-F5344CB8AC3E}">
        <p14:creationId xmlns:p14="http://schemas.microsoft.com/office/powerpoint/2010/main" val="3229747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253" y="2170813"/>
            <a:ext cx="10082973" cy="4014698"/>
          </a:xfrm>
        </p:spPr>
        <p:txBody>
          <a:bodyPr>
            <a:normAutofit/>
          </a:bodyPr>
          <a:lstStyle/>
          <a:p>
            <a:pPr algn="l"/>
            <a:r>
              <a:rPr lang="en-US" b="1" u="sng" dirty="0"/>
              <a:t>Laget.se:</a:t>
            </a:r>
            <a:br>
              <a:rPr lang="en-US" b="1" u="sng" dirty="0"/>
            </a:br>
            <a:endParaRPr lang="en-US" b="1" u="sng" dirty="0"/>
          </a:p>
          <a:p>
            <a:pPr algn="l"/>
            <a:r>
              <a:rPr lang="en-US" dirty="0" err="1"/>
              <a:t>Uppdatera</a:t>
            </a:r>
            <a:r>
              <a:rPr lang="en-US" dirty="0"/>
              <a:t> era </a:t>
            </a:r>
            <a:r>
              <a:rPr lang="en-US" dirty="0" err="1"/>
              <a:t>kontaktuppgifter</a:t>
            </a:r>
            <a:r>
              <a:rPr lang="en-US" dirty="0"/>
              <a:t>: </a:t>
            </a:r>
            <a:r>
              <a:rPr lang="en-US" dirty="0" err="1"/>
              <a:t>Telefonnr</a:t>
            </a:r>
            <a:r>
              <a:rPr lang="en-US" dirty="0"/>
              <a:t>!</a:t>
            </a:r>
          </a:p>
          <a:p>
            <a:pPr algn="l"/>
            <a:r>
              <a:rPr lang="en-US" dirty="0" err="1"/>
              <a:t>Anmälan</a:t>
            </a:r>
            <a:r>
              <a:rPr lang="en-US" dirty="0"/>
              <a:t> till </a:t>
            </a:r>
            <a:r>
              <a:rPr lang="en-US" dirty="0" err="1"/>
              <a:t>träningar</a:t>
            </a:r>
            <a:r>
              <a:rPr lang="en-US" dirty="0"/>
              <a:t> och matcher</a:t>
            </a:r>
            <a:br>
              <a:rPr lang="en-US" dirty="0"/>
            </a:b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18963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</p:spTree>
    <p:extLst>
      <p:ext uri="{BB962C8B-B14F-4D97-AF65-F5344CB8AC3E}">
        <p14:creationId xmlns:p14="http://schemas.microsoft.com/office/powerpoint/2010/main" val="179668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253" y="2170813"/>
            <a:ext cx="10082973" cy="401469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u="sng" dirty="0" err="1"/>
              <a:t>Aktiviteter</a:t>
            </a:r>
            <a:r>
              <a:rPr lang="en-US" b="1" u="sng" dirty="0"/>
              <a:t>:</a:t>
            </a:r>
            <a:br>
              <a:rPr lang="en-US" b="1" u="sng" dirty="0"/>
            </a:br>
            <a:endParaRPr lang="en-US" b="1" u="sng" dirty="0"/>
          </a:p>
          <a:p>
            <a:pPr algn="l"/>
            <a:r>
              <a:rPr lang="en-US" dirty="0" err="1"/>
              <a:t>Lagföräldrar</a:t>
            </a:r>
            <a:r>
              <a:rPr lang="en-US" dirty="0"/>
              <a:t>: Susanne och Tony </a:t>
            </a:r>
            <a:r>
              <a:rPr lang="en-US" dirty="0" err="1"/>
              <a:t>Björnquist</a:t>
            </a:r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Pantamera</a:t>
            </a:r>
            <a:r>
              <a:rPr lang="en-US" dirty="0"/>
              <a:t> – 2 </a:t>
            </a:r>
            <a:r>
              <a:rPr lang="en-US" dirty="0" err="1"/>
              <a:t>gånger</a:t>
            </a:r>
            <a:r>
              <a:rPr lang="en-US" dirty="0"/>
              <a:t> per </a:t>
            </a:r>
            <a:r>
              <a:rPr lang="en-US" dirty="0" err="1"/>
              <a:t>säsong</a:t>
            </a:r>
            <a:r>
              <a:rPr lang="en-US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Ravelli</a:t>
            </a:r>
            <a:r>
              <a:rPr lang="en-US" dirty="0"/>
              <a:t> </a:t>
            </a:r>
            <a:r>
              <a:rPr lang="en-US" dirty="0" err="1"/>
              <a:t>försäljning</a:t>
            </a:r>
            <a:r>
              <a:rPr lang="en-US" dirty="0"/>
              <a:t>. 3 pkt per </a:t>
            </a:r>
            <a:r>
              <a:rPr lang="en-US" dirty="0" err="1"/>
              <a:t>spelare</a:t>
            </a:r>
            <a:r>
              <a:rPr lang="en-US" dirty="0"/>
              <a:t> till </a:t>
            </a:r>
            <a:r>
              <a:rPr lang="en-US" dirty="0" err="1"/>
              <a:t>förening</a:t>
            </a:r>
            <a:r>
              <a:rPr lang="en-US" dirty="0"/>
              <a:t>, </a:t>
            </a:r>
            <a:r>
              <a:rPr lang="en-US" dirty="0" err="1"/>
              <a:t>allt</a:t>
            </a:r>
            <a:r>
              <a:rPr lang="en-US" dirty="0"/>
              <a:t> </a:t>
            </a:r>
            <a:r>
              <a:rPr lang="en-US" dirty="0" err="1"/>
              <a:t>över</a:t>
            </a:r>
            <a:r>
              <a:rPr lang="en-US" dirty="0"/>
              <a:t> det till </a:t>
            </a:r>
            <a:r>
              <a:rPr lang="en-US" dirty="0" err="1"/>
              <a:t>lagkassa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Shelfless</a:t>
            </a:r>
            <a:r>
              <a:rPr lang="en-US" dirty="0"/>
              <a:t> </a:t>
            </a:r>
            <a:r>
              <a:rPr lang="en-US" dirty="0" err="1"/>
              <a:t>arbetspass</a:t>
            </a:r>
            <a:r>
              <a:rPr lang="en-US" dirty="0"/>
              <a:t>. 1 pass </a:t>
            </a:r>
            <a:r>
              <a:rPr lang="en-US" dirty="0" err="1"/>
              <a:t>intäkt</a:t>
            </a:r>
            <a:r>
              <a:rPr lang="en-US" dirty="0"/>
              <a:t> till </a:t>
            </a:r>
            <a:r>
              <a:rPr lang="en-US" dirty="0" err="1"/>
              <a:t>förening</a:t>
            </a:r>
            <a:r>
              <a:rPr lang="en-US" dirty="0"/>
              <a:t>, </a:t>
            </a:r>
            <a:r>
              <a:rPr lang="en-US" dirty="0" err="1"/>
              <a:t>fler</a:t>
            </a:r>
            <a:r>
              <a:rPr lang="en-US" dirty="0"/>
              <a:t> pass </a:t>
            </a:r>
            <a:r>
              <a:rPr lang="en-US" dirty="0" err="1"/>
              <a:t>intäkt</a:t>
            </a:r>
            <a:r>
              <a:rPr lang="en-US" dirty="0"/>
              <a:t> till </a:t>
            </a:r>
            <a:r>
              <a:rPr lang="en-US" dirty="0" err="1"/>
              <a:t>lagkassa</a:t>
            </a:r>
            <a:endParaRPr lang="en-US" dirty="0"/>
          </a:p>
          <a:p>
            <a:pPr algn="l"/>
            <a:r>
              <a:rPr lang="en-US" dirty="0"/>
              <a:t>      </a:t>
            </a:r>
            <a:r>
              <a:rPr lang="en-US" sz="1500" i="1" dirty="0"/>
              <a:t>Just nu </a:t>
            </a:r>
            <a:r>
              <a:rPr lang="en-US" sz="1500" i="1" dirty="0" err="1"/>
              <a:t>få</a:t>
            </a:r>
            <a:r>
              <a:rPr lang="en-US" sz="1500" i="1" dirty="0"/>
              <a:t> </a:t>
            </a:r>
            <a:r>
              <a:rPr lang="en-US" sz="1500" i="1" dirty="0" err="1"/>
              <a:t>arbeten</a:t>
            </a:r>
            <a:r>
              <a:rPr lang="en-US" sz="1500" i="1" dirty="0"/>
              <a:t> </a:t>
            </a:r>
            <a:r>
              <a:rPr lang="en-US" sz="1500" i="1" dirty="0" err="1"/>
              <a:t>på</a:t>
            </a:r>
            <a:r>
              <a:rPr lang="en-US" sz="1500" i="1" dirty="0"/>
              <a:t> </a:t>
            </a:r>
            <a:r>
              <a:rPr lang="en-US" sz="1500" i="1" dirty="0" err="1"/>
              <a:t>Shelfless</a:t>
            </a:r>
            <a:r>
              <a:rPr lang="en-US" sz="1500" i="1" dirty="0"/>
              <a:t> – </a:t>
            </a:r>
            <a:r>
              <a:rPr lang="en-US" sz="1500" i="1" dirty="0" err="1"/>
              <a:t>eventuellt</a:t>
            </a:r>
            <a:r>
              <a:rPr lang="en-US" sz="1500" i="1" dirty="0"/>
              <a:t> FC Gruppen </a:t>
            </a:r>
            <a:r>
              <a:rPr lang="en-US" sz="1500" i="1" dirty="0" err="1"/>
              <a:t>istället</a:t>
            </a:r>
            <a:r>
              <a:rPr lang="en-US" sz="1500" i="1" dirty="0"/>
              <a:t>?</a:t>
            </a:r>
            <a:endParaRPr lang="en-US" i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Uppgifter</a:t>
            </a:r>
            <a:r>
              <a:rPr lang="en-US" dirty="0"/>
              <a:t> vid </a:t>
            </a:r>
            <a:r>
              <a:rPr lang="en-US" dirty="0" err="1"/>
              <a:t>poolspel</a:t>
            </a:r>
            <a:r>
              <a:rPr lang="en-US" dirty="0"/>
              <a:t>: Kiosk, </a:t>
            </a:r>
            <a:r>
              <a:rPr lang="en-US" dirty="0" err="1"/>
              <a:t>sekretariat</a:t>
            </a:r>
            <a:r>
              <a:rPr lang="en-US" dirty="0"/>
              <a:t> &amp; </a:t>
            </a:r>
            <a:r>
              <a:rPr lang="en-US" dirty="0" err="1"/>
              <a:t>tvätt</a:t>
            </a:r>
            <a:r>
              <a:rPr lang="en-US" dirty="0"/>
              <a:t> </a:t>
            </a:r>
            <a:r>
              <a:rPr lang="en-US" dirty="0" err="1"/>
              <a:t>matchställ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vi </a:t>
            </a:r>
            <a:r>
              <a:rPr lang="en-US" dirty="0" err="1"/>
              <a:t>göra</a:t>
            </a:r>
            <a:r>
              <a:rPr lang="en-US" dirty="0"/>
              <a:t> </a:t>
            </a:r>
            <a:r>
              <a:rPr lang="en-US" dirty="0" err="1"/>
              <a:t>mer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generera</a:t>
            </a:r>
            <a:r>
              <a:rPr lang="en-US" dirty="0"/>
              <a:t> </a:t>
            </a:r>
            <a:r>
              <a:rPr lang="en-US" dirty="0" err="1"/>
              <a:t>pengar</a:t>
            </a:r>
            <a:r>
              <a:rPr lang="en-US" dirty="0"/>
              <a:t> till </a:t>
            </a:r>
            <a:r>
              <a:rPr lang="en-US" dirty="0" err="1"/>
              <a:t>lagkassan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18963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</p:spTree>
    <p:extLst>
      <p:ext uri="{BB962C8B-B14F-4D97-AF65-F5344CB8AC3E}">
        <p14:creationId xmlns:p14="http://schemas.microsoft.com/office/powerpoint/2010/main" val="141855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BE1D820-DF0B-CC8F-26DF-67650304C2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BE1D820-DF0B-CC8F-26DF-67650304C2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4BAF115E-6815-E13E-022E-863558A3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253" y="2170813"/>
            <a:ext cx="10082973" cy="4014698"/>
          </a:xfrm>
        </p:spPr>
        <p:txBody>
          <a:bodyPr>
            <a:normAutofit/>
          </a:bodyPr>
          <a:lstStyle/>
          <a:p>
            <a:pPr algn="l"/>
            <a:r>
              <a:rPr lang="en-US" b="1" u="sng" dirty="0" err="1"/>
              <a:t>Föreningen</a:t>
            </a:r>
            <a:r>
              <a:rPr lang="en-US" b="1" u="sng" dirty="0"/>
              <a:t>:</a:t>
            </a:r>
            <a:br>
              <a:rPr lang="en-US" b="1" u="sng" dirty="0"/>
            </a:br>
            <a:endParaRPr lang="en-US" b="1" u="sng" dirty="0"/>
          </a:p>
          <a:p>
            <a:pPr algn="l"/>
            <a:br>
              <a:rPr lang="en-US" dirty="0"/>
            </a:br>
            <a:endParaRPr lang="en-US" dirty="0"/>
          </a:p>
          <a:p>
            <a:pPr algn="l"/>
            <a:br>
              <a:rPr lang="en-US" dirty="0"/>
            </a:b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Picture 4" descr="A red and black shield with white text and stars&#10;&#10;Description automatically generated">
            <a:extLst>
              <a:ext uri="{FF2B5EF4-FFF2-40B4-BE49-F238E27FC236}">
                <a16:creationId xmlns:a16="http://schemas.microsoft.com/office/drawing/2014/main" id="{AECBE381-A712-B3B6-5B97-2BEF654D5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82" y="609390"/>
            <a:ext cx="1156584" cy="12237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68A597-0FC1-00AC-3A64-9164935FE5E8}"/>
              </a:ext>
            </a:extLst>
          </p:cNvPr>
          <p:cNvSpPr txBox="1"/>
          <p:nvPr/>
        </p:nvSpPr>
        <p:spPr>
          <a:xfrm>
            <a:off x="2197414" y="363467"/>
            <a:ext cx="9395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Arla InterFace" panose="020B0503020203020304" pitchFamily="34" charset="0"/>
                <a:cs typeface="Arial" panose="020B0604020202020204" pitchFamily="34" charset="0"/>
              </a:rPr>
              <a:t>Föräldramöte</a:t>
            </a:r>
            <a:r>
              <a:rPr lang="en-US" sz="6000" dirty="0">
                <a:latin typeface="Arla InterFace" panose="020B0503020203020304" pitchFamily="34" charset="0"/>
                <a:cs typeface="Arial" panose="020B0604020202020204" pitchFamily="34" charset="0"/>
              </a:rPr>
              <a:t> P16</a:t>
            </a:r>
            <a:endParaRPr lang="en-US" sz="5400" dirty="0">
              <a:latin typeface="Arla InterFace" panose="020B05030202030203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44D43-9F10-4855-2143-D5587CCA0AF2}"/>
              </a:ext>
            </a:extLst>
          </p:cNvPr>
          <p:cNvSpPr txBox="1"/>
          <p:nvPr/>
        </p:nvSpPr>
        <p:spPr>
          <a:xfrm>
            <a:off x="2197414" y="1118963"/>
            <a:ext cx="65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2023-09-24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B58566-E316-3ECC-0501-3F6734C310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253" y="2624786"/>
            <a:ext cx="3852835" cy="20917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C24BE00-3A77-5619-358D-9EAC106E8D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5151" y="4832503"/>
            <a:ext cx="5010849" cy="15337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B4CAE60-16C1-E42E-3E98-7980CC6CD4F2}"/>
              </a:ext>
            </a:extLst>
          </p:cNvPr>
          <p:cNvSpPr txBox="1"/>
          <p:nvPr/>
        </p:nvSpPr>
        <p:spPr>
          <a:xfrm>
            <a:off x="6744247" y="2369700"/>
            <a:ext cx="4547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Ungdomssektion</a:t>
            </a:r>
            <a:r>
              <a:rPr lang="en-US" b="1" dirty="0"/>
              <a:t>: </a:t>
            </a:r>
            <a:r>
              <a:rPr lang="en-US" dirty="0" err="1"/>
              <a:t>Söker</a:t>
            </a:r>
            <a:r>
              <a:rPr lang="en-US" dirty="0"/>
              <a:t> </a:t>
            </a:r>
            <a:r>
              <a:rPr lang="en-US" dirty="0" err="1"/>
              <a:t>representanter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hjälpa</a:t>
            </a:r>
            <a:r>
              <a:rPr lang="en-US" dirty="0"/>
              <a:t> till!</a:t>
            </a:r>
          </a:p>
        </p:txBody>
      </p:sp>
    </p:spTree>
    <p:extLst>
      <p:ext uri="{BB962C8B-B14F-4D97-AF65-F5344CB8AC3E}">
        <p14:creationId xmlns:p14="http://schemas.microsoft.com/office/powerpoint/2010/main" val="11529658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Arla InterFace</vt:lpstr>
      <vt:lpstr>Calibri</vt:lpstr>
      <vt:lpstr>Calibri Light</vt:lpstr>
      <vt:lpstr>Office Theme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Lantz</dc:creator>
  <cp:lastModifiedBy>Stefan</cp:lastModifiedBy>
  <cp:revision>2</cp:revision>
  <dcterms:created xsi:type="dcterms:W3CDTF">2023-09-17T19:04:28Z</dcterms:created>
  <dcterms:modified xsi:type="dcterms:W3CDTF">2023-10-02T19:33:10Z</dcterms:modified>
</cp:coreProperties>
</file>