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5D994A-8CE8-4E70-B3F1-BD4A51213A88}" v="6" dt="2026-03-26T18:23:49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undo custSel modSld">
      <pc:chgData name="Währborg, Fredrik" userId="8bff5fea-2b40-4e02-bb22-0837b206f72a" providerId="ADAL" clId="{4786EF29-85BE-42C6-99A7-EF65384BACC6}" dt="2026-03-26T18:26:13.020" v="25" actId="1076"/>
      <pc:docMkLst>
        <pc:docMk/>
      </pc:docMkLst>
      <pc:sldChg chg="addSp delSp modSp mod">
        <pc:chgData name="Währborg, Fredrik" userId="8bff5fea-2b40-4e02-bb22-0837b206f72a" providerId="ADAL" clId="{4786EF29-85BE-42C6-99A7-EF65384BACC6}" dt="2026-03-26T18:23:24.208" v="6" actId="14100"/>
        <pc:sldMkLst>
          <pc:docMk/>
          <pc:sldMk cId="253565029" sldId="256"/>
        </pc:sldMkLst>
        <pc:graphicFrameChg chg="add mod">
          <ac:chgData name="Währborg, Fredrik" userId="8bff5fea-2b40-4e02-bb22-0837b206f72a" providerId="ADAL" clId="{4786EF29-85BE-42C6-99A7-EF65384BACC6}" dt="2026-03-26T18:23:16.620" v="3"/>
          <ac:graphicFrameMkLst>
            <pc:docMk/>
            <pc:sldMk cId="253565029" sldId="256"/>
            <ac:graphicFrameMk id="2" creationId="{CC72BDB6-9C8F-3923-7814-2A74224EEEF2}"/>
          </ac:graphicFrameMkLst>
        </pc:graphicFrameChg>
        <pc:graphicFrameChg chg="add mod modGraphic">
          <ac:chgData name="Währborg, Fredrik" userId="8bff5fea-2b40-4e02-bb22-0837b206f72a" providerId="ADAL" clId="{4786EF29-85BE-42C6-99A7-EF65384BACC6}" dt="2026-03-26T18:23:24.208" v="6" actId="14100"/>
          <ac:graphicFrameMkLst>
            <pc:docMk/>
            <pc:sldMk cId="253565029" sldId="256"/>
            <ac:graphicFrameMk id="3" creationId="{98973882-3346-B411-2333-225290DB75CA}"/>
          </ac:graphicFrameMkLst>
        </pc:graphicFrameChg>
        <pc:graphicFrameChg chg="add del">
          <ac:chgData name="Währborg, Fredrik" userId="8bff5fea-2b40-4e02-bb22-0837b206f72a" providerId="ADAL" clId="{4786EF29-85BE-42C6-99A7-EF65384BACC6}" dt="2026-03-26T18:23:05.150" v="2" actId="478"/>
          <ac:graphicFrameMkLst>
            <pc:docMk/>
            <pc:sldMk cId="253565029" sldId="256"/>
            <ac:graphicFrameMk id="4" creationId="{1F19AAF5-7776-751A-7B3D-3C77C001F28B}"/>
          </ac:graphicFrameMkLst>
        </pc:graphicFrameChg>
      </pc:sldChg>
      <pc:sldChg chg="addSp delSp modSp mod">
        <pc:chgData name="Währborg, Fredrik" userId="8bff5fea-2b40-4e02-bb22-0837b206f72a" providerId="ADAL" clId="{4786EF29-85BE-42C6-99A7-EF65384BACC6}" dt="2026-03-26T18:25:29.898" v="19" actId="14100"/>
        <pc:sldMkLst>
          <pc:docMk/>
          <pc:sldMk cId="1488679287" sldId="257"/>
        </pc:sldMkLst>
        <pc:picChg chg="add mod">
          <ac:chgData name="Währborg, Fredrik" userId="8bff5fea-2b40-4e02-bb22-0837b206f72a" providerId="ADAL" clId="{4786EF29-85BE-42C6-99A7-EF65384BACC6}" dt="2026-03-26T18:25:29.898" v="19" actId="14100"/>
          <ac:picMkLst>
            <pc:docMk/>
            <pc:sldMk cId="1488679287" sldId="257"/>
            <ac:picMk id="3" creationId="{104281BA-02D9-F69C-CA4E-D2269036CB06}"/>
          </ac:picMkLst>
        </pc:picChg>
        <pc:picChg chg="del">
          <ac:chgData name="Währborg, Fredrik" userId="8bff5fea-2b40-4e02-bb22-0837b206f72a" providerId="ADAL" clId="{4786EF29-85BE-42C6-99A7-EF65384BACC6}" dt="2026-03-26T18:24:58.537" v="15" actId="478"/>
          <ac:picMkLst>
            <pc:docMk/>
            <pc:sldMk cId="1488679287" sldId="257"/>
            <ac:picMk id="4" creationId="{1069CBD8-C4A4-06FF-CC31-AFB36B93F822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26T18:26:13.020" v="25" actId="1076"/>
        <pc:sldMkLst>
          <pc:docMk/>
          <pc:sldMk cId="3898791661" sldId="258"/>
        </pc:sldMkLst>
        <pc:picChg chg="add mod">
          <ac:chgData name="Währborg, Fredrik" userId="8bff5fea-2b40-4e02-bb22-0837b206f72a" providerId="ADAL" clId="{4786EF29-85BE-42C6-99A7-EF65384BACC6}" dt="2026-03-26T18:26:13.020" v="25" actId="1076"/>
          <ac:picMkLst>
            <pc:docMk/>
            <pc:sldMk cId="3898791661" sldId="258"/>
            <ac:picMk id="3" creationId="{CC7B753C-B8B7-949F-AE0F-9517F74B808F}"/>
          </ac:picMkLst>
        </pc:picChg>
        <pc:picChg chg="del">
          <ac:chgData name="Währborg, Fredrik" userId="8bff5fea-2b40-4e02-bb22-0837b206f72a" providerId="ADAL" clId="{4786EF29-85BE-42C6-99A7-EF65384BACC6}" dt="2026-03-26T18:25:40.681" v="20" actId="478"/>
          <ac:picMkLst>
            <pc:docMk/>
            <pc:sldMk cId="3898791661" sldId="258"/>
            <ac:picMk id="6" creationId="{E546B606-5D51-79CB-996C-77BA4B8763C9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26T18:24:55.531" v="14" actId="14100"/>
        <pc:sldMkLst>
          <pc:docMk/>
          <pc:sldMk cId="2032296877" sldId="259"/>
        </pc:sldMkLst>
        <pc:graphicFrameChg chg="add mod">
          <ac:chgData name="Währborg, Fredrik" userId="8bff5fea-2b40-4e02-bb22-0837b206f72a" providerId="ADAL" clId="{4786EF29-85BE-42C6-99A7-EF65384BACC6}" dt="2026-03-26T18:23:47.179" v="8"/>
          <ac:graphicFrameMkLst>
            <pc:docMk/>
            <pc:sldMk cId="2032296877" sldId="259"/>
            <ac:graphicFrameMk id="2" creationId="{C6FF96C5-51F3-713D-B248-321522AB16A2}"/>
          </ac:graphicFrameMkLst>
        </pc:graphicFrameChg>
        <pc:graphicFrameChg chg="add del mod modGraphic">
          <ac:chgData name="Währborg, Fredrik" userId="8bff5fea-2b40-4e02-bb22-0837b206f72a" providerId="ADAL" clId="{4786EF29-85BE-42C6-99A7-EF65384BACC6}" dt="2026-03-26T18:24:04.049" v="11" actId="478"/>
          <ac:graphicFrameMkLst>
            <pc:docMk/>
            <pc:sldMk cId="2032296877" sldId="259"/>
            <ac:graphicFrameMk id="3" creationId="{AF2419C1-6D8E-F9B1-CC74-8CE9AFE57B5B}"/>
          </ac:graphicFrameMkLst>
        </pc:graphicFrameChg>
        <pc:picChg chg="del">
          <ac:chgData name="Währborg, Fredrik" userId="8bff5fea-2b40-4e02-bb22-0837b206f72a" providerId="ADAL" clId="{4786EF29-85BE-42C6-99A7-EF65384BACC6}" dt="2026-03-26T18:23:28.733" v="7" actId="478"/>
          <ac:picMkLst>
            <pc:docMk/>
            <pc:sldMk cId="2032296877" sldId="259"/>
            <ac:picMk id="4" creationId="{CAB4D622-5B53-C54F-B48D-B673D728BB35}"/>
          </ac:picMkLst>
        </pc:picChg>
        <pc:picChg chg="add mod">
          <ac:chgData name="Währborg, Fredrik" userId="8bff5fea-2b40-4e02-bb22-0837b206f72a" providerId="ADAL" clId="{4786EF29-85BE-42C6-99A7-EF65384BACC6}" dt="2026-03-26T18:24:55.531" v="14" actId="14100"/>
          <ac:picMkLst>
            <pc:docMk/>
            <pc:sldMk cId="2032296877" sldId="259"/>
            <ac:picMk id="6" creationId="{2652102A-DDB7-CED7-4D10-827BB430160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2026-03-26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98973882-3346-B411-2333-225290DB7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80813"/>
              </p:ext>
            </p:extLst>
          </p:nvPr>
        </p:nvGraphicFramePr>
        <p:xfrm>
          <a:off x="4790016" y="360204"/>
          <a:ext cx="6326719" cy="5075393"/>
        </p:xfrm>
        <a:graphic>
          <a:graphicData uri="http://schemas.openxmlformats.org/drawingml/2006/table">
            <a:tbl>
              <a:tblPr/>
              <a:tblGrid>
                <a:gridCol w="1915837">
                  <a:extLst>
                    <a:ext uri="{9D8B030D-6E8A-4147-A177-3AD203B41FA5}">
                      <a16:colId xmlns:a16="http://schemas.microsoft.com/office/drawing/2014/main" val="3665290228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3524097829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1659735593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3176913120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2024293632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4211844194"/>
                    </a:ext>
                  </a:extLst>
                </a:gridCol>
                <a:gridCol w="735147">
                  <a:extLst>
                    <a:ext uri="{9D8B030D-6E8A-4147-A177-3AD203B41FA5}">
                      <a16:colId xmlns:a16="http://schemas.microsoft.com/office/drawing/2014/main" val="3212949301"/>
                    </a:ext>
                  </a:extLst>
                </a:gridCol>
              </a:tblGrid>
              <a:tr h="463832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06862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931554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180884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580861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188784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391052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37193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923852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718959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984587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709833"/>
                  </a:ext>
                </a:extLst>
              </a:tr>
              <a:tr h="231916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598308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798896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771250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460193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760512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211242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575788"/>
                  </a:ext>
                </a:extLst>
              </a:tr>
              <a:tr h="231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85802"/>
                  </a:ext>
                </a:extLst>
              </a:tr>
              <a:tr h="4370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Glutenfri byts ut mot ljus fralla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45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2652102A-DDB7-CED7-4D10-827BB4301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872" y="365760"/>
            <a:ext cx="10421528" cy="615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104281BA-02D9-F69C-CA4E-D2269036C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" y="288998"/>
            <a:ext cx="10139679" cy="630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CC7B753C-B8B7-949F-AE0F-9517F74B8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180764"/>
            <a:ext cx="9631680" cy="649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189</Words>
  <Application>Microsoft Office PowerPoint</Application>
  <PresentationFormat>Bredbild</PresentationFormat>
  <Paragraphs>130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6</cp:revision>
  <dcterms:created xsi:type="dcterms:W3CDTF">2026-02-19T14:58:00Z</dcterms:created>
  <dcterms:modified xsi:type="dcterms:W3CDTF">2026-03-26T18:26:19Z</dcterms:modified>
</cp:coreProperties>
</file>