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42959F-F27D-4E9C-91D6-C49B38541EE3}" v="3" dt="2026-03-19T17:34:30.4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ährborg, Fredrik" userId="8bff5fea-2b40-4e02-bb22-0837b206f72a" providerId="ADAL" clId="{4786EF29-85BE-42C6-99A7-EF65384BACC6}"/>
    <pc:docChg chg="custSel modSld">
      <pc:chgData name="Währborg, Fredrik" userId="8bff5fea-2b40-4e02-bb22-0837b206f72a" providerId="ADAL" clId="{4786EF29-85BE-42C6-99A7-EF65384BACC6}" dt="2026-03-19T17:37:07.853" v="24" actId="1076"/>
      <pc:docMkLst>
        <pc:docMk/>
      </pc:docMkLst>
      <pc:sldChg chg="addSp delSp modSp mod">
        <pc:chgData name="Währborg, Fredrik" userId="8bff5fea-2b40-4e02-bb22-0837b206f72a" providerId="ADAL" clId="{4786EF29-85BE-42C6-99A7-EF65384BACC6}" dt="2026-03-19T17:34:33.690" v="3" actId="1076"/>
        <pc:sldMkLst>
          <pc:docMk/>
          <pc:sldMk cId="253565029" sldId="256"/>
        </pc:sldMkLst>
        <pc:graphicFrameChg chg="add mod">
          <ac:chgData name="Währborg, Fredrik" userId="8bff5fea-2b40-4e02-bb22-0837b206f72a" providerId="ADAL" clId="{4786EF29-85BE-42C6-99A7-EF65384BACC6}" dt="2026-03-19T17:34:28.213" v="1"/>
          <ac:graphicFrameMkLst>
            <pc:docMk/>
            <pc:sldMk cId="253565029" sldId="256"/>
            <ac:graphicFrameMk id="2" creationId="{36284446-E604-31CC-6386-456AF0DCC852}"/>
          </ac:graphicFrameMkLst>
        </pc:graphicFrameChg>
        <pc:graphicFrameChg chg="del">
          <ac:chgData name="Währborg, Fredrik" userId="8bff5fea-2b40-4e02-bb22-0837b206f72a" providerId="ADAL" clId="{4786EF29-85BE-42C6-99A7-EF65384BACC6}" dt="2026-03-19T17:34:07.291" v="0" actId="478"/>
          <ac:graphicFrameMkLst>
            <pc:docMk/>
            <pc:sldMk cId="253565029" sldId="256"/>
            <ac:graphicFrameMk id="3" creationId="{9A60DC3B-3BE1-8F0A-5B1A-275737211608}"/>
          </ac:graphicFrameMkLst>
        </pc:graphicFrameChg>
        <pc:graphicFrameChg chg="add mod">
          <ac:chgData name="Währborg, Fredrik" userId="8bff5fea-2b40-4e02-bb22-0837b206f72a" providerId="ADAL" clId="{4786EF29-85BE-42C6-99A7-EF65384BACC6}" dt="2026-03-19T17:34:33.690" v="3" actId="1076"/>
          <ac:graphicFrameMkLst>
            <pc:docMk/>
            <pc:sldMk cId="253565029" sldId="256"/>
            <ac:graphicFrameMk id="4" creationId="{1F19AAF5-7776-751A-7B3D-3C77C001F28B}"/>
          </ac:graphicFrameMkLst>
        </pc:graphicFrameChg>
      </pc:sldChg>
      <pc:sldChg chg="addSp delSp modSp mod">
        <pc:chgData name="Währborg, Fredrik" userId="8bff5fea-2b40-4e02-bb22-0837b206f72a" providerId="ADAL" clId="{4786EF29-85BE-42C6-99A7-EF65384BACC6}" dt="2026-03-19T17:35:57.083" v="13" actId="14100"/>
        <pc:sldMkLst>
          <pc:docMk/>
          <pc:sldMk cId="1488679287" sldId="257"/>
        </pc:sldMkLst>
        <pc:picChg chg="del">
          <ac:chgData name="Währborg, Fredrik" userId="8bff5fea-2b40-4e02-bb22-0837b206f72a" providerId="ADAL" clId="{4786EF29-85BE-42C6-99A7-EF65384BACC6}" dt="2026-03-19T17:35:19.342" v="9" actId="478"/>
          <ac:picMkLst>
            <pc:docMk/>
            <pc:sldMk cId="1488679287" sldId="257"/>
            <ac:picMk id="3" creationId="{E1C0EF2C-27DD-1082-E9D3-0161DFE82AFD}"/>
          </ac:picMkLst>
        </pc:picChg>
        <pc:picChg chg="add mod">
          <ac:chgData name="Währborg, Fredrik" userId="8bff5fea-2b40-4e02-bb22-0837b206f72a" providerId="ADAL" clId="{4786EF29-85BE-42C6-99A7-EF65384BACC6}" dt="2026-03-19T17:35:57.083" v="13" actId="14100"/>
          <ac:picMkLst>
            <pc:docMk/>
            <pc:sldMk cId="1488679287" sldId="257"/>
            <ac:picMk id="4" creationId="{1069CBD8-C4A4-06FF-CC31-AFB36B93F822}"/>
          </ac:picMkLst>
        </pc:picChg>
      </pc:sldChg>
      <pc:sldChg chg="addSp delSp modSp mod">
        <pc:chgData name="Währborg, Fredrik" userId="8bff5fea-2b40-4e02-bb22-0837b206f72a" providerId="ADAL" clId="{4786EF29-85BE-42C6-99A7-EF65384BACC6}" dt="2026-03-19T17:37:07.853" v="24" actId="1076"/>
        <pc:sldMkLst>
          <pc:docMk/>
          <pc:sldMk cId="3898791661" sldId="258"/>
        </pc:sldMkLst>
        <pc:picChg chg="del">
          <ac:chgData name="Währborg, Fredrik" userId="8bff5fea-2b40-4e02-bb22-0837b206f72a" providerId="ADAL" clId="{4786EF29-85BE-42C6-99A7-EF65384BACC6}" dt="2026-03-19T17:36:00.290" v="14" actId="478"/>
          <ac:picMkLst>
            <pc:docMk/>
            <pc:sldMk cId="3898791661" sldId="258"/>
            <ac:picMk id="3" creationId="{2754193E-6171-CD58-682E-07D876DA1CBF}"/>
          </ac:picMkLst>
        </pc:picChg>
        <pc:picChg chg="add del mod">
          <ac:chgData name="Währborg, Fredrik" userId="8bff5fea-2b40-4e02-bb22-0837b206f72a" providerId="ADAL" clId="{4786EF29-85BE-42C6-99A7-EF65384BACC6}" dt="2026-03-19T17:36:58.587" v="19" actId="478"/>
          <ac:picMkLst>
            <pc:docMk/>
            <pc:sldMk cId="3898791661" sldId="258"/>
            <ac:picMk id="4" creationId="{C8EB50E7-96F7-F6D1-C878-AF7C2BC2BB07}"/>
          </ac:picMkLst>
        </pc:picChg>
        <pc:picChg chg="add mod">
          <ac:chgData name="Währborg, Fredrik" userId="8bff5fea-2b40-4e02-bb22-0837b206f72a" providerId="ADAL" clId="{4786EF29-85BE-42C6-99A7-EF65384BACC6}" dt="2026-03-19T17:37:07.853" v="24" actId="1076"/>
          <ac:picMkLst>
            <pc:docMk/>
            <pc:sldMk cId="3898791661" sldId="258"/>
            <ac:picMk id="6" creationId="{E546B606-5D51-79CB-996C-77BA4B8763C9}"/>
          </ac:picMkLst>
        </pc:picChg>
      </pc:sldChg>
      <pc:sldChg chg="addSp delSp modSp mod">
        <pc:chgData name="Währborg, Fredrik" userId="8bff5fea-2b40-4e02-bb22-0837b206f72a" providerId="ADAL" clId="{4786EF29-85BE-42C6-99A7-EF65384BACC6}" dt="2026-03-19T17:35:16.655" v="8" actId="1076"/>
        <pc:sldMkLst>
          <pc:docMk/>
          <pc:sldMk cId="2032296877" sldId="259"/>
        </pc:sldMkLst>
        <pc:picChg chg="del">
          <ac:chgData name="Währborg, Fredrik" userId="8bff5fea-2b40-4e02-bb22-0837b206f72a" providerId="ADAL" clId="{4786EF29-85BE-42C6-99A7-EF65384BACC6}" dt="2026-03-19T17:34:37.467" v="4" actId="478"/>
          <ac:picMkLst>
            <pc:docMk/>
            <pc:sldMk cId="2032296877" sldId="259"/>
            <ac:picMk id="3" creationId="{08DAAC28-603A-55A6-3F55-7E7BC3ADB84A}"/>
          </ac:picMkLst>
        </pc:picChg>
        <pc:picChg chg="add mod">
          <ac:chgData name="Währborg, Fredrik" userId="8bff5fea-2b40-4e02-bb22-0837b206f72a" providerId="ADAL" clId="{4786EF29-85BE-42C6-99A7-EF65384BACC6}" dt="2026-03-19T17:35:16.655" v="8" actId="1076"/>
          <ac:picMkLst>
            <pc:docMk/>
            <pc:sldMk cId="2032296877" sldId="259"/>
            <ac:picMk id="4" creationId="{CAB4D622-5B53-C54F-B48D-B673D728BB3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797BDE-8FEA-654E-243D-9A2A20A8C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2DD7F0C-37F4-1B24-15AD-B4AE75805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36C38D-D97E-FB32-3E3B-A900A0627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DA133D-434A-FFEF-CAF1-1090EB103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54FA533-A1C9-276C-55FE-618D0D305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1640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C5E26E-91A5-1A1B-A3A2-A477C1FA8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E3251E8-2A23-77A7-E9FB-223A1CDAF6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0125A9-3BA4-AD1F-45E3-7BB8C70DA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B16ED2-5CF0-F65F-C744-0DF8074BD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F1CF39-6DCD-368A-1070-585DD1A06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161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87D45DD-773B-6930-8654-4F9B7C8E72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DE593A8-EF3F-FBEF-6D0A-8DA592F06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5D9543-5479-6B50-3AF6-18FE96052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126FB2-B40A-11BA-175A-FFFB0637A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D5839C-68C4-34C9-F139-3D0AFA235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315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1076AA-E4A2-81CD-772E-E70CB781F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F55611-6B5A-19D7-0681-0DBFBEE3D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111D21-2349-07D6-BAB4-A0A4C237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913181-C60B-B357-8590-6ABB303D3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2EFF8D7-6BC2-07CE-9F09-DB695EE44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193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FB1B0F-5551-E9B0-AB3C-4D676AC5E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6925FD-E0DF-8787-B337-44E2C5658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3AD80E-9863-0900-612A-7C81096BF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49CEB3F-1F94-E533-60A7-0F60BFCF1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6AE6828-9D63-D2D3-6819-9B42C01BB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1329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4A8FF0-40B8-C74F-9D7C-839308B5F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199FE6F-15BD-E94C-BAC8-B5222F1671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092EC26-A300-8BE9-3919-673E48108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D62C529-C01E-A97A-59A8-2BFBF6236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89A7B8B-1486-B573-EF80-63C4E7F7A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CE43F2A-1BB0-BFAF-3597-F335266D4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330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FC791C-9221-DC4A-9BBE-C08314478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DE5524B-F933-F5FC-EFB1-8A1508676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8B46AC3-C53F-B7A9-4D61-06EAC0E0E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EDCB104-CEFB-98E1-5AC3-57BB42C47A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24D1E3F-06E3-0424-5CA4-5DF2090081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382EB3A-A88E-20A2-F8B7-38292A92B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4FFE95F-1149-995A-7189-6E8274BB3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BB86E44-04F4-542C-616C-F6AF21013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372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D52755-4E5B-9817-7795-660F5ED1B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3DA6918-440A-0695-1E36-6811D15A1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7A4005D-F8A6-8717-D7AD-204BE4BA4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97C1C8A-81DA-0AD4-8B32-BE9D8AF7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0571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0982641-209C-2923-E359-445236F2F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5A704FC-3AFE-FDAF-AB12-5C92C3C13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8D3CBC2-DC5F-47A8-6841-A434D89C7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2856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093496-F999-1B2A-7F75-45E72F9D8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DB49D3-D63A-1B9B-E155-3765C8F6D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A9475EF-6434-54EE-82E0-B4BAED012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8BF1FCA-CEE0-E1F8-806E-DA58FF11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D738D0E-4871-88DA-0E3F-6A2ABA584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DE3390B-BBFA-BEC5-4E5C-18563A8B3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57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2305A8-73B3-EEA8-701A-DE9EE35D1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B7EF2D2-9C23-0D4F-9B51-C0C3441215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73C16E5-70FB-B589-CCF7-1F41D0A11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C774629-868C-4A3B-FA90-2A2BBB89D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07F152F-91DA-40FB-A51D-A0DAE1B7B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4EC01BD-7D33-9DEA-1440-03281D288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7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E4037F6-4E55-1F37-9E9A-695FD4C7C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322D196-4FF0-F209-E23C-9CEF93E23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12046F1-2E31-F588-D484-F11AFC0FB8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0F71A9-A3B9-4617-8DAD-C38CF99939EC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1CD1BF-8B22-9883-F717-752C0E8B9D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517ED7-12DA-67B0-0966-D78A43D2B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307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ruta 8">
            <a:extLst>
              <a:ext uri="{FF2B5EF4-FFF2-40B4-BE49-F238E27FC236}">
                <a16:creationId xmlns:a16="http://schemas.microsoft.com/office/drawing/2014/main" id="{2D8D4A1B-2DF7-56B8-CF25-3BBAB0186327}"/>
              </a:ext>
            </a:extLst>
          </p:cNvPr>
          <p:cNvSpPr txBox="1"/>
          <p:nvPr/>
        </p:nvSpPr>
        <p:spPr>
          <a:xfrm>
            <a:off x="337456" y="2024743"/>
            <a:ext cx="42998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3 ljusa + 2 grova i varje standardpåse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Om glutenfria i en standardpåse  - byt ut de ljusa frallorna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1F19AAF5-7776-751A-7B3D-3C77C001F2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844073"/>
              </p:ext>
            </p:extLst>
          </p:nvPr>
        </p:nvGraphicFramePr>
        <p:xfrm>
          <a:off x="5340349" y="715804"/>
          <a:ext cx="5372101" cy="4335780"/>
        </p:xfrm>
        <a:graphic>
          <a:graphicData uri="http://schemas.openxmlformats.org/drawingml/2006/table">
            <a:tbl>
              <a:tblPr/>
              <a:tblGrid>
                <a:gridCol w="1626763">
                  <a:extLst>
                    <a:ext uri="{9D8B030D-6E8A-4147-A177-3AD203B41FA5}">
                      <a16:colId xmlns:a16="http://schemas.microsoft.com/office/drawing/2014/main" val="1924872249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877506715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2769945992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522960986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2548518545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3715502191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3123137686"/>
                    </a:ext>
                  </a:extLst>
                </a:gridCol>
              </a:tblGrid>
              <a:tr h="396240">
                <a:tc gridSpan="7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 Landhs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8458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ljusa per påse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523491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mörka per påse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35560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Vecka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09315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standardpåsar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6635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glutenfria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590984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gluten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382633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gluten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270960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910613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52066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7321328"/>
                  </a:ext>
                </a:extLst>
              </a:tr>
              <a:tr h="198120">
                <a:tc gridSpan="7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88865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436841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878264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Glutenfria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551144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Summa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72252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Kontrollsumma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25870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562170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997288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Glutenfri byts ut mot ljus fralla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5200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565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E0082-9036-CBA2-B8DD-1A315D11C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CAB4D622-5B53-C54F-B48D-B673D728BB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280" y="448832"/>
            <a:ext cx="9938906" cy="5779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296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8D71F-71EF-321F-B32F-8B2FFD559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1069CBD8-C4A4-06FF-CC31-AFB36B93F8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360" y="309033"/>
            <a:ext cx="9570720" cy="6369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679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C25B2-8A29-5DEC-FA93-B26867FFD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E546B606-5D51-79CB-996C-77BA4B8763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240" y="227966"/>
            <a:ext cx="9607285" cy="655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79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189</Words>
  <Application>Microsoft Office PowerPoint</Application>
  <PresentationFormat>Bredbild</PresentationFormat>
  <Paragraphs>130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Office-tema</vt:lpstr>
      <vt:lpstr>PowerPoint-presentation</vt:lpstr>
      <vt:lpstr>PowerPoint-presentation</vt:lpstr>
      <vt:lpstr>PowerPoint-presentation</vt:lpstr>
      <vt:lpstr>PowerPoint-presentation</vt:lpstr>
    </vt:vector>
  </TitlesOfParts>
  <Company>Nobia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Währborg, Fredrik</dc:creator>
  <cp:lastModifiedBy>Währborg, Fredrik</cp:lastModifiedBy>
  <cp:revision>5</cp:revision>
  <dcterms:created xsi:type="dcterms:W3CDTF">2026-02-19T14:58:00Z</dcterms:created>
  <dcterms:modified xsi:type="dcterms:W3CDTF">2026-03-19T17:37:12Z</dcterms:modified>
</cp:coreProperties>
</file>