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AFE1F0-26F9-4BFF-BBD4-73D004AA4C25}" v="3" dt="2026-03-12T07:20:58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custSel modSld">
      <pc:chgData name="Währborg, Fredrik" userId="8bff5fea-2b40-4e02-bb22-0837b206f72a" providerId="ADAL" clId="{4786EF29-85BE-42C6-99A7-EF65384BACC6}" dt="2026-03-12T07:23:18.382" v="20" actId="1076"/>
      <pc:docMkLst>
        <pc:docMk/>
      </pc:docMkLst>
      <pc:sldChg chg="addSp delSp modSp mod">
        <pc:chgData name="Währborg, Fredrik" userId="8bff5fea-2b40-4e02-bb22-0837b206f72a" providerId="ADAL" clId="{4786EF29-85BE-42C6-99A7-EF65384BACC6}" dt="2026-03-12T07:21:04.209" v="4" actId="14100"/>
        <pc:sldMkLst>
          <pc:docMk/>
          <pc:sldMk cId="253565029" sldId="256"/>
        </pc:sldMkLst>
        <pc:graphicFrameChg chg="add mod">
          <ac:chgData name="Währborg, Fredrik" userId="8bff5fea-2b40-4e02-bb22-0837b206f72a" providerId="ADAL" clId="{4786EF29-85BE-42C6-99A7-EF65384BACC6}" dt="2026-03-12T07:20:56.475" v="1"/>
          <ac:graphicFrameMkLst>
            <pc:docMk/>
            <pc:sldMk cId="253565029" sldId="256"/>
            <ac:graphicFrameMk id="2" creationId="{BE59D9F5-B235-9191-C28A-6F77D2269396}"/>
          </ac:graphicFrameMkLst>
        </pc:graphicFrameChg>
        <pc:graphicFrameChg chg="add mod modGraphic">
          <ac:chgData name="Währborg, Fredrik" userId="8bff5fea-2b40-4e02-bb22-0837b206f72a" providerId="ADAL" clId="{4786EF29-85BE-42C6-99A7-EF65384BACC6}" dt="2026-03-12T07:21:04.209" v="4" actId="14100"/>
          <ac:graphicFrameMkLst>
            <pc:docMk/>
            <pc:sldMk cId="253565029" sldId="256"/>
            <ac:graphicFrameMk id="3" creationId="{9A60DC3B-3BE1-8F0A-5B1A-275737211608}"/>
          </ac:graphicFrameMkLst>
        </pc:graphicFrameChg>
        <pc:graphicFrameChg chg="del">
          <ac:chgData name="Währborg, Fredrik" userId="8bff5fea-2b40-4e02-bb22-0837b206f72a" providerId="ADAL" clId="{4786EF29-85BE-42C6-99A7-EF65384BACC6}" dt="2026-03-12T07:20:42.852" v="0" actId="478"/>
          <ac:graphicFrameMkLst>
            <pc:docMk/>
            <pc:sldMk cId="253565029" sldId="256"/>
            <ac:graphicFrameMk id="4" creationId="{EF022FBC-A067-29CF-B784-4677C7E6ABE6}"/>
          </ac:graphicFrameMkLst>
        </pc:graphicFrameChg>
      </pc:sldChg>
      <pc:sldChg chg="addSp delSp modSp mod">
        <pc:chgData name="Währborg, Fredrik" userId="8bff5fea-2b40-4e02-bb22-0837b206f72a" providerId="ADAL" clId="{4786EF29-85BE-42C6-99A7-EF65384BACC6}" dt="2026-03-12T07:22:29.371" v="14" actId="1076"/>
        <pc:sldMkLst>
          <pc:docMk/>
          <pc:sldMk cId="1488679287" sldId="257"/>
        </pc:sldMkLst>
        <pc:picChg chg="add mod">
          <ac:chgData name="Währborg, Fredrik" userId="8bff5fea-2b40-4e02-bb22-0837b206f72a" providerId="ADAL" clId="{4786EF29-85BE-42C6-99A7-EF65384BACC6}" dt="2026-03-12T07:22:29.371" v="14" actId="1076"/>
          <ac:picMkLst>
            <pc:docMk/>
            <pc:sldMk cId="1488679287" sldId="257"/>
            <ac:picMk id="3" creationId="{E1C0EF2C-27DD-1082-E9D3-0161DFE82AFD}"/>
          </ac:picMkLst>
        </pc:picChg>
        <pc:picChg chg="del">
          <ac:chgData name="Währborg, Fredrik" userId="8bff5fea-2b40-4e02-bb22-0837b206f72a" providerId="ADAL" clId="{4786EF29-85BE-42C6-99A7-EF65384BACC6}" dt="2026-03-12T07:21:51.828" v="10" actId="478"/>
          <ac:picMkLst>
            <pc:docMk/>
            <pc:sldMk cId="1488679287" sldId="257"/>
            <ac:picMk id="4" creationId="{B32BB7D1-175D-60C2-8655-FA5BCC743D92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12T07:23:18.382" v="20" actId="1076"/>
        <pc:sldMkLst>
          <pc:docMk/>
          <pc:sldMk cId="3898791661" sldId="258"/>
        </pc:sldMkLst>
        <pc:picChg chg="add mod">
          <ac:chgData name="Währborg, Fredrik" userId="8bff5fea-2b40-4e02-bb22-0837b206f72a" providerId="ADAL" clId="{4786EF29-85BE-42C6-99A7-EF65384BACC6}" dt="2026-03-12T07:23:18.382" v="20" actId="1076"/>
          <ac:picMkLst>
            <pc:docMk/>
            <pc:sldMk cId="3898791661" sldId="258"/>
            <ac:picMk id="3" creationId="{2754193E-6171-CD58-682E-07D876DA1CBF}"/>
          </ac:picMkLst>
        </pc:picChg>
        <pc:picChg chg="del">
          <ac:chgData name="Währborg, Fredrik" userId="8bff5fea-2b40-4e02-bb22-0837b206f72a" providerId="ADAL" clId="{4786EF29-85BE-42C6-99A7-EF65384BACC6}" dt="2026-03-12T07:22:32.330" v="15" actId="478"/>
          <ac:picMkLst>
            <pc:docMk/>
            <pc:sldMk cId="3898791661" sldId="258"/>
            <ac:picMk id="4" creationId="{C1B39BEE-8175-60EF-B94D-850154F3638B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12T07:21:48.937" v="9" actId="1076"/>
        <pc:sldMkLst>
          <pc:docMk/>
          <pc:sldMk cId="2032296877" sldId="259"/>
        </pc:sldMkLst>
        <pc:picChg chg="add mod">
          <ac:chgData name="Währborg, Fredrik" userId="8bff5fea-2b40-4e02-bb22-0837b206f72a" providerId="ADAL" clId="{4786EF29-85BE-42C6-99A7-EF65384BACC6}" dt="2026-03-12T07:21:48.937" v="9" actId="1076"/>
          <ac:picMkLst>
            <pc:docMk/>
            <pc:sldMk cId="2032296877" sldId="259"/>
            <ac:picMk id="3" creationId="{08DAAC28-603A-55A6-3F55-7E7BC3ADB84A}"/>
          </ac:picMkLst>
        </pc:picChg>
        <pc:picChg chg="del">
          <ac:chgData name="Währborg, Fredrik" userId="8bff5fea-2b40-4e02-bb22-0837b206f72a" providerId="ADAL" clId="{4786EF29-85BE-42C6-99A7-EF65384BACC6}" dt="2026-03-12T07:21:41.723" v="5" actId="478"/>
          <ac:picMkLst>
            <pc:docMk/>
            <pc:sldMk cId="2032296877" sldId="259"/>
            <ac:picMk id="6" creationId="{2EB6E255-920D-DFBD-409A-52C3EE91C5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A60DC3B-3BE1-8F0A-5B1A-275737211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505"/>
              </p:ext>
            </p:extLst>
          </p:nvPr>
        </p:nvGraphicFramePr>
        <p:xfrm>
          <a:off x="4868638" y="541814"/>
          <a:ext cx="6349697" cy="4436586"/>
        </p:xfrm>
        <a:graphic>
          <a:graphicData uri="http://schemas.openxmlformats.org/drawingml/2006/table">
            <a:tbl>
              <a:tblPr/>
              <a:tblGrid>
                <a:gridCol w="1922795">
                  <a:extLst>
                    <a:ext uri="{9D8B030D-6E8A-4147-A177-3AD203B41FA5}">
                      <a16:colId xmlns:a16="http://schemas.microsoft.com/office/drawing/2014/main" val="2346520978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2836211862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622366640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3702984603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2150286796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1360505843"/>
                    </a:ext>
                  </a:extLst>
                </a:gridCol>
                <a:gridCol w="737817">
                  <a:extLst>
                    <a:ext uri="{9D8B030D-6E8A-4147-A177-3AD203B41FA5}">
                      <a16:colId xmlns:a16="http://schemas.microsoft.com/office/drawing/2014/main" val="3045011041"/>
                    </a:ext>
                  </a:extLst>
                </a:gridCol>
              </a:tblGrid>
              <a:tr h="492954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205467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377945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997770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476767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72518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484217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218880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921166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349039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464556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174344"/>
                  </a:ext>
                </a:extLst>
              </a:tr>
              <a:tr h="246477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30098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040154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51969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240950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378775"/>
                  </a:ext>
                </a:extLst>
              </a:tr>
              <a:tr h="2464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474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8DAAC28-603A-55A6-3F55-7E7BC3ADB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39" y="520021"/>
            <a:ext cx="10037161" cy="581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1C0EF2C-27DD-1082-E9D3-0161DFE82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17" y="365789"/>
            <a:ext cx="9995263" cy="612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754193E-6171-CD58-682E-07D876DA1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40" y="68849"/>
            <a:ext cx="10302240" cy="67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163</Words>
  <Application>Microsoft Office PowerPoint</Application>
  <PresentationFormat>Bredbild</PresentationFormat>
  <Paragraphs>109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4</cp:revision>
  <dcterms:created xsi:type="dcterms:W3CDTF">2026-02-19T14:58:00Z</dcterms:created>
  <dcterms:modified xsi:type="dcterms:W3CDTF">2026-03-12T07:23:20Z</dcterms:modified>
</cp:coreProperties>
</file>