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CD1E82-A04E-430C-90C1-8F199BCA6E3B}" v="19" dt="2026-02-19T15:05:40.8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4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ährborg, Fredrik" userId="8bff5fea-2b40-4e02-bb22-0837b206f72a" providerId="ADAL" clId="{4786EF29-85BE-42C6-99A7-EF65384BACC6}"/>
    <pc:docChg chg="custSel addSld modSld">
      <pc:chgData name="Währborg, Fredrik" userId="8bff5fea-2b40-4e02-bb22-0837b206f72a" providerId="ADAL" clId="{4786EF29-85BE-42C6-99A7-EF65384BACC6}" dt="2026-02-19T15:07:58.441" v="211" actId="1076"/>
      <pc:docMkLst>
        <pc:docMk/>
      </pc:docMkLst>
      <pc:sldChg chg="addSp delSp modSp new mod">
        <pc:chgData name="Währborg, Fredrik" userId="8bff5fea-2b40-4e02-bb22-0837b206f72a" providerId="ADAL" clId="{4786EF29-85BE-42C6-99A7-EF65384BACC6}" dt="2026-02-19T15:07:58.441" v="211" actId="1076"/>
        <pc:sldMkLst>
          <pc:docMk/>
          <pc:sldMk cId="253565029" sldId="256"/>
        </pc:sldMkLst>
        <pc:spChg chg="del">
          <ac:chgData name="Währborg, Fredrik" userId="8bff5fea-2b40-4e02-bb22-0837b206f72a" providerId="ADAL" clId="{4786EF29-85BE-42C6-99A7-EF65384BACC6}" dt="2026-02-19T14:58:09.111" v="1" actId="478"/>
          <ac:spMkLst>
            <pc:docMk/>
            <pc:sldMk cId="253565029" sldId="256"/>
            <ac:spMk id="2" creationId="{243C16C0-DA78-2C8B-BD83-CF98422D54B4}"/>
          </ac:spMkLst>
        </pc:spChg>
        <pc:spChg chg="del">
          <ac:chgData name="Währborg, Fredrik" userId="8bff5fea-2b40-4e02-bb22-0837b206f72a" providerId="ADAL" clId="{4786EF29-85BE-42C6-99A7-EF65384BACC6}" dt="2026-02-19T14:58:10.507" v="2" actId="478"/>
          <ac:spMkLst>
            <pc:docMk/>
            <pc:sldMk cId="253565029" sldId="256"/>
            <ac:spMk id="3" creationId="{8A5098A0-7D87-9818-514A-3E45EB30825A}"/>
          </ac:spMkLst>
        </pc:spChg>
        <pc:spChg chg="add del mod">
          <ac:chgData name="Währborg, Fredrik" userId="8bff5fea-2b40-4e02-bb22-0837b206f72a" providerId="ADAL" clId="{4786EF29-85BE-42C6-99A7-EF65384BACC6}" dt="2026-02-19T14:59:54.661" v="11"/>
          <ac:spMkLst>
            <pc:docMk/>
            <pc:sldMk cId="253565029" sldId="256"/>
            <ac:spMk id="4" creationId="{610FFF4E-4B26-E1F2-7977-89BEAAF7BFC2}"/>
          </ac:spMkLst>
        </pc:spChg>
        <pc:spChg chg="add mod">
          <ac:chgData name="Währborg, Fredrik" userId="8bff5fea-2b40-4e02-bb22-0837b206f72a" providerId="ADAL" clId="{4786EF29-85BE-42C6-99A7-EF65384BACC6}" dt="2026-02-19T15:07:58.441" v="211" actId="1076"/>
          <ac:spMkLst>
            <pc:docMk/>
            <pc:sldMk cId="253565029" sldId="256"/>
            <ac:spMk id="9" creationId="{2D8D4A1B-2DF7-56B8-CF25-3BBAB0186327}"/>
          </ac:spMkLst>
        </pc:spChg>
        <pc:graphicFrameChg chg="add mod">
          <ac:chgData name="Währborg, Fredrik" userId="8bff5fea-2b40-4e02-bb22-0837b206f72a" providerId="ADAL" clId="{4786EF29-85BE-42C6-99A7-EF65384BACC6}" dt="2026-02-19T14:59:30.943" v="4"/>
          <ac:graphicFrameMkLst>
            <pc:docMk/>
            <pc:sldMk cId="253565029" sldId="256"/>
            <ac:graphicFrameMk id="5" creationId="{D0DA2EE3-8AA0-EFFC-A614-261E4F0C598A}"/>
          </ac:graphicFrameMkLst>
        </pc:graphicFrameChg>
        <pc:graphicFrameChg chg="add del mod modGraphic">
          <ac:chgData name="Währborg, Fredrik" userId="8bff5fea-2b40-4e02-bb22-0837b206f72a" providerId="ADAL" clId="{4786EF29-85BE-42C6-99A7-EF65384BACC6}" dt="2026-02-19T15:04:20.339" v="45" actId="478"/>
          <ac:graphicFrameMkLst>
            <pc:docMk/>
            <pc:sldMk cId="253565029" sldId="256"/>
            <ac:graphicFrameMk id="6" creationId="{72D1CFC4-5AEE-D16A-8639-2BB610A263F4}"/>
          </ac:graphicFrameMkLst>
        </pc:graphicFrameChg>
        <pc:graphicFrameChg chg="add mod">
          <ac:chgData name="Währborg, Fredrik" userId="8bff5fea-2b40-4e02-bb22-0837b206f72a" providerId="ADAL" clId="{4786EF29-85BE-42C6-99A7-EF65384BACC6}" dt="2026-02-19T15:04:51.088" v="46"/>
          <ac:graphicFrameMkLst>
            <pc:docMk/>
            <pc:sldMk cId="253565029" sldId="256"/>
            <ac:graphicFrameMk id="7" creationId="{D5706467-8E4D-1D3B-13F1-F7C46E6BC10F}"/>
          </ac:graphicFrameMkLst>
        </pc:graphicFrameChg>
        <pc:graphicFrameChg chg="add mod">
          <ac:chgData name="Währborg, Fredrik" userId="8bff5fea-2b40-4e02-bb22-0837b206f72a" providerId="ADAL" clId="{4786EF29-85BE-42C6-99A7-EF65384BACC6}" dt="2026-02-19T15:05:34.949" v="49" actId="1076"/>
          <ac:graphicFrameMkLst>
            <pc:docMk/>
            <pc:sldMk cId="253565029" sldId="256"/>
            <ac:graphicFrameMk id="8" creationId="{ED085290-AF28-AB56-351D-227238AE2329}"/>
          </ac:graphicFrameMkLst>
        </pc:graphicFrameChg>
      </pc:sldChg>
      <pc:sldChg chg="addSp delSp modSp add mod">
        <pc:chgData name="Währborg, Fredrik" userId="8bff5fea-2b40-4e02-bb22-0837b206f72a" providerId="ADAL" clId="{4786EF29-85BE-42C6-99A7-EF65384BACC6}" dt="2026-02-19T15:03:59.248" v="41" actId="1076"/>
        <pc:sldMkLst>
          <pc:docMk/>
          <pc:sldMk cId="1488679287" sldId="257"/>
        </pc:sldMkLst>
        <pc:graphicFrameChg chg="add mod">
          <ac:chgData name="Währborg, Fredrik" userId="8bff5fea-2b40-4e02-bb22-0837b206f72a" providerId="ADAL" clId="{4786EF29-85BE-42C6-99A7-EF65384BACC6}" dt="2026-02-19T15:01:17.583" v="17"/>
          <ac:graphicFrameMkLst>
            <pc:docMk/>
            <pc:sldMk cId="1488679287" sldId="257"/>
            <ac:graphicFrameMk id="2" creationId="{22C24614-1038-B406-0C3C-BA846742C235}"/>
          </ac:graphicFrameMkLst>
        </pc:graphicFrameChg>
        <pc:graphicFrameChg chg="add del mod">
          <ac:chgData name="Währborg, Fredrik" userId="8bff5fea-2b40-4e02-bb22-0837b206f72a" providerId="ADAL" clId="{4786EF29-85BE-42C6-99A7-EF65384BACC6}" dt="2026-02-19T15:01:24.766" v="19" actId="478"/>
          <ac:graphicFrameMkLst>
            <pc:docMk/>
            <pc:sldMk cId="1488679287" sldId="257"/>
            <ac:graphicFrameMk id="3" creationId="{8241EAF8-E637-95BF-EC70-3A4BCC039FE0}"/>
          </ac:graphicFrameMkLst>
        </pc:graphicFrameChg>
        <pc:graphicFrameChg chg="add mod">
          <ac:chgData name="Währborg, Fredrik" userId="8bff5fea-2b40-4e02-bb22-0837b206f72a" providerId="ADAL" clId="{4786EF29-85BE-42C6-99A7-EF65384BACC6}" dt="2026-02-19T15:01:38.695" v="20"/>
          <ac:graphicFrameMkLst>
            <pc:docMk/>
            <pc:sldMk cId="1488679287" sldId="257"/>
            <ac:graphicFrameMk id="4" creationId="{4F7636EA-7105-66D9-4DC8-83F92EADA24E}"/>
          </ac:graphicFrameMkLst>
        </pc:graphicFrameChg>
        <pc:graphicFrameChg chg="add mod modGraphic">
          <ac:chgData name="Währborg, Fredrik" userId="8bff5fea-2b40-4e02-bb22-0837b206f72a" providerId="ADAL" clId="{4786EF29-85BE-42C6-99A7-EF65384BACC6}" dt="2026-02-19T15:03:59.248" v="41" actId="1076"/>
          <ac:graphicFrameMkLst>
            <pc:docMk/>
            <pc:sldMk cId="1488679287" sldId="257"/>
            <ac:graphicFrameMk id="5" creationId="{8C544931-1676-35D4-67C4-5B363DBF6B8E}"/>
          </ac:graphicFrameMkLst>
        </pc:graphicFrameChg>
        <pc:graphicFrameChg chg="del">
          <ac:chgData name="Währborg, Fredrik" userId="8bff5fea-2b40-4e02-bb22-0837b206f72a" providerId="ADAL" clId="{4786EF29-85BE-42C6-99A7-EF65384BACC6}" dt="2026-02-19T15:00:22.218" v="16" actId="478"/>
          <ac:graphicFrameMkLst>
            <pc:docMk/>
            <pc:sldMk cId="1488679287" sldId="257"/>
            <ac:graphicFrameMk id="6" creationId="{7C540DDA-E2AA-7152-A273-24506E917A53}"/>
          </ac:graphicFrameMkLst>
        </pc:graphicFrameChg>
      </pc:sldChg>
      <pc:sldChg chg="addSp delSp modSp add mod">
        <pc:chgData name="Währborg, Fredrik" userId="8bff5fea-2b40-4e02-bb22-0837b206f72a" providerId="ADAL" clId="{4786EF29-85BE-42C6-99A7-EF65384BACC6}" dt="2026-02-19T15:04:11.117" v="43" actId="1076"/>
        <pc:sldMkLst>
          <pc:docMk/>
          <pc:sldMk cId="3898791661" sldId="258"/>
        </pc:sldMkLst>
        <pc:graphicFrameChg chg="add mod">
          <ac:chgData name="Währborg, Fredrik" userId="8bff5fea-2b40-4e02-bb22-0837b206f72a" providerId="ADAL" clId="{4786EF29-85BE-42C6-99A7-EF65384BACC6}" dt="2026-02-19T15:03:10.036" v="30"/>
          <ac:graphicFrameMkLst>
            <pc:docMk/>
            <pc:sldMk cId="3898791661" sldId="258"/>
            <ac:graphicFrameMk id="2" creationId="{2565D705-4EF7-DAB1-8107-DEDE86F682CB}"/>
          </ac:graphicFrameMkLst>
        </pc:graphicFrameChg>
        <pc:graphicFrameChg chg="add mod modGraphic">
          <ac:chgData name="Währborg, Fredrik" userId="8bff5fea-2b40-4e02-bb22-0837b206f72a" providerId="ADAL" clId="{4786EF29-85BE-42C6-99A7-EF65384BACC6}" dt="2026-02-19T15:04:11.117" v="43" actId="1076"/>
          <ac:graphicFrameMkLst>
            <pc:docMk/>
            <pc:sldMk cId="3898791661" sldId="258"/>
            <ac:graphicFrameMk id="3" creationId="{A81CFC5E-E5C5-4F75-6237-8FD71E13FA3B}"/>
          </ac:graphicFrameMkLst>
        </pc:graphicFrameChg>
        <pc:graphicFrameChg chg="del">
          <ac:chgData name="Währborg, Fredrik" userId="8bff5fea-2b40-4e02-bb22-0837b206f72a" providerId="ADAL" clId="{4786EF29-85BE-42C6-99A7-EF65384BACC6}" dt="2026-02-19T15:02:40.184" v="29" actId="478"/>
          <ac:graphicFrameMkLst>
            <pc:docMk/>
            <pc:sldMk cId="3898791661" sldId="258"/>
            <ac:graphicFrameMk id="5" creationId="{A6A12440-180B-EC8C-C92C-D8C85E8BD23B}"/>
          </ac:graphicFrameMkLst>
        </pc:graphicFrameChg>
      </pc:sldChg>
      <pc:sldChg chg="add">
        <pc:chgData name="Währborg, Fredrik" userId="8bff5fea-2b40-4e02-bb22-0837b206f72a" providerId="ADAL" clId="{4786EF29-85BE-42C6-99A7-EF65384BACC6}" dt="2026-02-19T15:04:16.660" v="44" actId="2890"/>
        <pc:sldMkLst>
          <pc:docMk/>
          <pc:sldMk cId="2032296877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797BDE-8FEA-654E-243D-9A2A20A8C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2DD7F0C-37F4-1B24-15AD-B4AE75805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36C38D-D97E-FB32-3E3B-A900A0627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DA133D-434A-FFEF-CAF1-1090EB103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54FA533-A1C9-276C-55FE-618D0D305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1640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C5E26E-91A5-1A1B-A3A2-A477C1FA8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E3251E8-2A23-77A7-E9FB-223A1CDAF6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0125A9-3BA4-AD1F-45E3-7BB8C70DA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B16ED2-5CF0-F65F-C744-0DF8074BD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F1CF39-6DCD-368A-1070-585DD1A06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1613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87D45DD-773B-6930-8654-4F9B7C8E72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DE593A8-EF3F-FBEF-6D0A-8DA592F06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5D9543-5479-6B50-3AF6-18FE96052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126FB2-B40A-11BA-175A-FFFB0637A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D5839C-68C4-34C9-F139-3D0AFA235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315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1076AA-E4A2-81CD-772E-E70CB781F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F55611-6B5A-19D7-0681-0DBFBEE3D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111D21-2349-07D6-BAB4-A0A4C237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913181-C60B-B357-8590-6ABB303D3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2EFF8D7-6BC2-07CE-9F09-DB695EE44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193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FB1B0F-5551-E9B0-AB3C-4D676AC5E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66925FD-E0DF-8787-B337-44E2C5658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3AD80E-9863-0900-612A-7C81096BF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49CEB3F-1F94-E533-60A7-0F60BFCF1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6AE6828-9D63-D2D3-6819-9B42C01BB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1329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4A8FF0-40B8-C74F-9D7C-839308B5F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199FE6F-15BD-E94C-BAC8-B5222F1671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092EC26-A300-8BE9-3919-673E48108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D62C529-C01E-A97A-59A8-2BFBF6236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89A7B8B-1486-B573-EF80-63C4E7F7A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CE43F2A-1BB0-BFAF-3597-F335266D4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330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FC791C-9221-DC4A-9BBE-C08314478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DE5524B-F933-F5FC-EFB1-8A1508676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8B46AC3-C53F-B7A9-4D61-06EAC0E0E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EDCB104-CEFB-98E1-5AC3-57BB42C47A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24D1E3F-06E3-0424-5CA4-5DF2090081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382EB3A-A88E-20A2-F8B7-38292A92B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4FFE95F-1149-995A-7189-6E8274BB3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BB86E44-04F4-542C-616C-F6AF21013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3723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D52755-4E5B-9817-7795-660F5ED1B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3DA6918-440A-0695-1E36-6811D15A1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7A4005D-F8A6-8717-D7AD-204BE4BA4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97C1C8A-81DA-0AD4-8B32-BE9D8AF71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0571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0982641-209C-2923-E359-445236F2F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5A704FC-3AFE-FDAF-AB12-5C92C3C13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8D3CBC2-DC5F-47A8-6841-A434D89C7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2856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093496-F999-1B2A-7F75-45E72F9D8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EDB49D3-D63A-1B9B-E155-3765C8F6D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A9475EF-6434-54EE-82E0-B4BAED012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8BF1FCA-CEE0-E1F8-806E-DA58FF11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D738D0E-4871-88DA-0E3F-6A2ABA584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DE3390B-BBFA-BEC5-4E5C-18563A8B3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57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2305A8-73B3-EEA8-701A-DE9EE35D1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B7EF2D2-9C23-0D4F-9B51-C0C3441215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73C16E5-70FB-B589-CCF7-1F41D0A11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C774629-868C-4A3B-FA90-2A2BBB89D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07F152F-91DA-40FB-A51D-A0DAE1B7B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4EC01BD-7D33-9DEA-1440-03281D288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7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E4037F6-4E55-1F37-9E9A-695FD4C7C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322D196-4FF0-F209-E23C-9CEF93E23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12046F1-2E31-F588-D484-F11AFC0FB8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0F71A9-A3B9-4617-8DAD-C38CF99939EC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1CD1BF-8B22-9883-F717-752C0E8B9D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517ED7-12DA-67B0-0966-D78A43D2B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307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l 7">
            <a:extLst>
              <a:ext uri="{FF2B5EF4-FFF2-40B4-BE49-F238E27FC236}">
                <a16:creationId xmlns:a16="http://schemas.microsoft.com/office/drawing/2014/main" id="{ED085290-AF28-AB56-351D-227238AE23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542780"/>
              </p:ext>
            </p:extLst>
          </p:nvPr>
        </p:nvGraphicFramePr>
        <p:xfrm>
          <a:off x="5308418" y="908118"/>
          <a:ext cx="5372101" cy="4335780"/>
        </p:xfrm>
        <a:graphic>
          <a:graphicData uri="http://schemas.openxmlformats.org/drawingml/2006/table">
            <a:tbl>
              <a:tblPr/>
              <a:tblGrid>
                <a:gridCol w="1626763">
                  <a:extLst>
                    <a:ext uri="{9D8B030D-6E8A-4147-A177-3AD203B41FA5}">
                      <a16:colId xmlns:a16="http://schemas.microsoft.com/office/drawing/2014/main" val="354641366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640284956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1832133163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2383895281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2418289972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584746620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997300421"/>
                    </a:ext>
                  </a:extLst>
                </a:gridCol>
              </a:tblGrid>
              <a:tr h="396240">
                <a:tc gridSpan="7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 Landhs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532727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ljusa per påse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45479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mörka per påse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638332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Vecka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234681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standardpåsar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293585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glutenfria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850057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gluten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785162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gluten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803174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549379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637058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0724537"/>
                  </a:ext>
                </a:extLst>
              </a:tr>
              <a:tr h="198120">
                <a:tc gridSpan="7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77219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032476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5880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Glutenfria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968880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Summa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88336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Kontrollsumma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911412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14888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01182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Glutenfri byts ut mot ljus fralla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2654165"/>
                  </a:ext>
                </a:extLst>
              </a:tr>
            </a:tbl>
          </a:graphicData>
        </a:graphic>
      </p:graphicFrame>
      <p:sp>
        <p:nvSpPr>
          <p:cNvPr id="9" name="textruta 8">
            <a:extLst>
              <a:ext uri="{FF2B5EF4-FFF2-40B4-BE49-F238E27FC236}">
                <a16:creationId xmlns:a16="http://schemas.microsoft.com/office/drawing/2014/main" id="{2D8D4A1B-2DF7-56B8-CF25-3BBAB0186327}"/>
              </a:ext>
            </a:extLst>
          </p:cNvPr>
          <p:cNvSpPr txBox="1"/>
          <p:nvPr/>
        </p:nvSpPr>
        <p:spPr>
          <a:xfrm>
            <a:off x="337456" y="2024743"/>
            <a:ext cx="42998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3 ljusa + 2 grova i varje standardpåse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Om glutenfria i en standardpåse  - byt ut de ljusa frallorna</a:t>
            </a:r>
          </a:p>
        </p:txBody>
      </p:sp>
    </p:spTree>
    <p:extLst>
      <p:ext uri="{BB962C8B-B14F-4D97-AF65-F5344CB8AC3E}">
        <p14:creationId xmlns:p14="http://schemas.microsoft.com/office/powerpoint/2010/main" val="253565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E0082-9036-CBA2-B8DD-1A315D11C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6AC27F18-32D1-7202-A86D-BA02DEF72489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446315"/>
          <a:ext cx="9111344" cy="5199287"/>
        </p:xfrm>
        <a:graphic>
          <a:graphicData uri="http://schemas.openxmlformats.org/drawingml/2006/table">
            <a:tbl>
              <a:tblPr/>
              <a:tblGrid>
                <a:gridCol w="1713802">
                  <a:extLst>
                    <a:ext uri="{9D8B030D-6E8A-4147-A177-3AD203B41FA5}">
                      <a16:colId xmlns:a16="http://schemas.microsoft.com/office/drawing/2014/main" val="1669344782"/>
                    </a:ext>
                  </a:extLst>
                </a:gridCol>
                <a:gridCol w="1681260">
                  <a:extLst>
                    <a:ext uri="{9D8B030D-6E8A-4147-A177-3AD203B41FA5}">
                      <a16:colId xmlns:a16="http://schemas.microsoft.com/office/drawing/2014/main" val="2596379413"/>
                    </a:ext>
                  </a:extLst>
                </a:gridCol>
                <a:gridCol w="1258234">
                  <a:extLst>
                    <a:ext uri="{9D8B030D-6E8A-4147-A177-3AD203B41FA5}">
                      <a16:colId xmlns:a16="http://schemas.microsoft.com/office/drawing/2014/main" val="430219916"/>
                    </a:ext>
                  </a:extLst>
                </a:gridCol>
                <a:gridCol w="1019602">
                  <a:extLst>
                    <a:ext uri="{9D8B030D-6E8A-4147-A177-3AD203B41FA5}">
                      <a16:colId xmlns:a16="http://schemas.microsoft.com/office/drawing/2014/main" val="629934787"/>
                    </a:ext>
                  </a:extLst>
                </a:gridCol>
                <a:gridCol w="661656">
                  <a:extLst>
                    <a:ext uri="{9D8B030D-6E8A-4147-A177-3AD203B41FA5}">
                      <a16:colId xmlns:a16="http://schemas.microsoft.com/office/drawing/2014/main" val="17990855"/>
                    </a:ext>
                  </a:extLst>
                </a:gridCol>
                <a:gridCol w="2776790">
                  <a:extLst>
                    <a:ext uri="{9D8B030D-6E8A-4147-A177-3AD203B41FA5}">
                      <a16:colId xmlns:a16="http://schemas.microsoft.com/office/drawing/2014/main" val="1170480569"/>
                    </a:ext>
                  </a:extLst>
                </a:gridCol>
              </a:tblGrid>
              <a:tr h="108856">
                <a:tc gridSpan="5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 1, Mölekullen, Storhagen, Kråkeryd, Kärnekulla</a:t>
                      </a:r>
                    </a:p>
                  </a:txBody>
                  <a:tcPr marL="4386" marR="4386" marT="43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6" marR="4386" marT="438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4991677"/>
                  </a:ext>
                </a:extLst>
              </a:tr>
              <a:tr h="256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Adress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Namn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Telefon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v. 8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Övrigt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726776"/>
                  </a:ext>
                </a:extLst>
              </a:tr>
              <a:tr h="265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Lybäcksvägen 45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Fredrik Holmqvist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0739-127989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Storhagen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495378"/>
                  </a:ext>
                </a:extLst>
              </a:tr>
              <a:tr h="265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Storhagen 27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Anna Sunnåker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070-7387970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Storhagen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6642306"/>
                  </a:ext>
                </a:extLst>
              </a:tr>
              <a:tr h="265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Storhagen 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Henrik Croona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070-7936691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Storhagen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440193"/>
                  </a:ext>
                </a:extLst>
              </a:tr>
              <a:tr h="256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Hjovägen 35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Malin Kinell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Kråkeryd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852147"/>
                  </a:ext>
                </a:extLst>
              </a:tr>
              <a:tr h="265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Höjdstigen 27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Lotta Rogö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Mölekullen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905788"/>
                  </a:ext>
                </a:extLst>
              </a:tr>
              <a:tr h="265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Höjdstigen 13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Jonas Dahl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070-5300815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Mölekullen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8155404"/>
                  </a:ext>
                </a:extLst>
              </a:tr>
              <a:tr h="265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Storhagen 49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Marie Benke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0739-811081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Storhagen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498294"/>
                  </a:ext>
                </a:extLst>
              </a:tr>
              <a:tr h="265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Lybäcksvägen 65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Monica Rosendahl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070-3694200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Storhagen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39596"/>
                  </a:ext>
                </a:extLst>
              </a:tr>
              <a:tr h="265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Duvgatan 23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Ulf Larsson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070-8757945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Kråkeryd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093314"/>
                  </a:ext>
                </a:extLst>
              </a:tr>
              <a:tr h="265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Hjovägen 59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Caroline Forsberg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0738-110348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Kråkeryd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glutenfri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9849043"/>
                  </a:ext>
                </a:extLst>
              </a:tr>
              <a:tr h="265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Måsgatan 21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Rigmor Hallen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070-5277217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Kråkeryd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417180"/>
                  </a:ext>
                </a:extLst>
              </a:tr>
              <a:tr h="265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Lybäcksvägen 16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Erica Persson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073-6363266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Kråkeryd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395925"/>
                  </a:ext>
                </a:extLst>
              </a:tr>
              <a:tr h="265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Kärnekulla alle 14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Annelie Isaksson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Kärnekulla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628628"/>
                  </a:ext>
                </a:extLst>
              </a:tr>
              <a:tr h="265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Morkullegatan 11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Daniel Hammarskjöld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Kråkeryd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582157"/>
                  </a:ext>
                </a:extLst>
              </a:tr>
              <a:tr h="265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Duvgatan 21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Malin Asplund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070-2157513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Kråkeryd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18430"/>
                  </a:ext>
                </a:extLst>
              </a:tr>
              <a:tr h="26563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Höjdstigen 7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Camilla Karlsson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073-5352191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Mölekullen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588943"/>
                  </a:ext>
                </a:extLst>
              </a:tr>
              <a:tr h="256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525610"/>
                  </a:ext>
                </a:extLst>
              </a:tr>
              <a:tr h="25685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386" marR="4386" marT="438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9487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2296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8D71F-71EF-321F-B32F-8B2FFD559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8C544931-1676-35D4-67C4-5B363DBF6B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92570"/>
              </p:ext>
            </p:extLst>
          </p:nvPr>
        </p:nvGraphicFramePr>
        <p:xfrm>
          <a:off x="701038" y="350521"/>
          <a:ext cx="9716589" cy="5995844"/>
        </p:xfrm>
        <a:graphic>
          <a:graphicData uri="http://schemas.openxmlformats.org/drawingml/2006/table">
            <a:tbl>
              <a:tblPr/>
              <a:tblGrid>
                <a:gridCol w="1671141">
                  <a:extLst>
                    <a:ext uri="{9D8B030D-6E8A-4147-A177-3AD203B41FA5}">
                      <a16:colId xmlns:a16="http://schemas.microsoft.com/office/drawing/2014/main" val="2257483566"/>
                    </a:ext>
                  </a:extLst>
                </a:gridCol>
                <a:gridCol w="1639411">
                  <a:extLst>
                    <a:ext uri="{9D8B030D-6E8A-4147-A177-3AD203B41FA5}">
                      <a16:colId xmlns:a16="http://schemas.microsoft.com/office/drawing/2014/main" val="145859065"/>
                    </a:ext>
                  </a:extLst>
                </a:gridCol>
                <a:gridCol w="1226912">
                  <a:extLst>
                    <a:ext uri="{9D8B030D-6E8A-4147-A177-3AD203B41FA5}">
                      <a16:colId xmlns:a16="http://schemas.microsoft.com/office/drawing/2014/main" val="1565676007"/>
                    </a:ext>
                  </a:extLst>
                </a:gridCol>
                <a:gridCol w="994224">
                  <a:extLst>
                    <a:ext uri="{9D8B030D-6E8A-4147-A177-3AD203B41FA5}">
                      <a16:colId xmlns:a16="http://schemas.microsoft.com/office/drawing/2014/main" val="4138107996"/>
                    </a:ext>
                  </a:extLst>
                </a:gridCol>
                <a:gridCol w="1233965">
                  <a:extLst>
                    <a:ext uri="{9D8B030D-6E8A-4147-A177-3AD203B41FA5}">
                      <a16:colId xmlns:a16="http://schemas.microsoft.com/office/drawing/2014/main" val="1019929875"/>
                    </a:ext>
                  </a:extLst>
                </a:gridCol>
                <a:gridCol w="2950936">
                  <a:extLst>
                    <a:ext uri="{9D8B030D-6E8A-4147-A177-3AD203B41FA5}">
                      <a16:colId xmlns:a16="http://schemas.microsoft.com/office/drawing/2014/main" val="495552"/>
                    </a:ext>
                  </a:extLst>
                </a:gridCol>
              </a:tblGrid>
              <a:tr h="212507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 2 Bagaregatan, Lundgatan, Centrum</a:t>
                      </a:r>
                    </a:p>
                  </a:txBody>
                  <a:tcPr marL="4109" marR="4109" marT="4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09" marR="4109" marT="4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09" marR="4109" marT="41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497410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Adress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Namn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Telefon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v. 8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Övrigt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0011407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Allegatan 3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Patrik Helte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070-6246257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Alle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543039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Ängsstigen 46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Mona Netterström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073-0509757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Centrum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697702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Lundgatan 148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Anna Hagebring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0739-271885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Lundgatan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227935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Munkvägen 4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Lena Larsson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Centrum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4914733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Åsgatan 4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Cajsa Larsson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Centrum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668104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Bagaregatan 12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 Johansson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070-4755798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Bagaregatan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påse ska vara glutenfria frallor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849115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Lundgatan 191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Hanna Rosenqvist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070-6541842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Lundgatan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grova och 2 ljusa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588518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Lundgatan 193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Anna Lexell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070-2581084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Lundgatan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847203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Lundgatan 171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Lotta Dahlström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0707-861182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Lundgatan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701571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Lundgatan 84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Bettan Kindbom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070-5185035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Lundgatan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091658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Lundgatan 67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Fredrik Rosengren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072-9760806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Lundgatan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214502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Allegatan 21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Alexandra Sundström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073-9911308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Alle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739347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Långgatan 23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Björn Sandblom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070-2720889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Centrum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49313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Bagaregatan 48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Anna Mellqvist Delfsma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072-3302460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Bagaregatan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723653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Vallgatan 10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Linda Snäll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073-4352907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Centrum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431810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Lundgatan 142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Sofie Alpteg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070-5260448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Lundgatan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93138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Lundgatran 189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Lis Svensson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073-5025720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Lundgatan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12572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Munkvägen 54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Hanna Ljungqvist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Centrum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278447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767608"/>
                  </a:ext>
                </a:extLst>
              </a:tr>
              <a:tr h="2753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9" marR="4109" marT="41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7513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8679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C25B2-8A29-5DEC-FA93-B26867FFD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A81CFC5E-E5C5-4F75-6237-8FD71E13FA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050415"/>
              </p:ext>
            </p:extLst>
          </p:nvPr>
        </p:nvGraphicFramePr>
        <p:xfrm>
          <a:off x="642257" y="261257"/>
          <a:ext cx="10047512" cy="5823863"/>
        </p:xfrm>
        <a:graphic>
          <a:graphicData uri="http://schemas.openxmlformats.org/drawingml/2006/table">
            <a:tbl>
              <a:tblPr/>
              <a:tblGrid>
                <a:gridCol w="1543266">
                  <a:extLst>
                    <a:ext uri="{9D8B030D-6E8A-4147-A177-3AD203B41FA5}">
                      <a16:colId xmlns:a16="http://schemas.microsoft.com/office/drawing/2014/main" val="175455715"/>
                    </a:ext>
                  </a:extLst>
                </a:gridCol>
                <a:gridCol w="1513964">
                  <a:extLst>
                    <a:ext uri="{9D8B030D-6E8A-4147-A177-3AD203B41FA5}">
                      <a16:colId xmlns:a16="http://schemas.microsoft.com/office/drawing/2014/main" val="1847723121"/>
                    </a:ext>
                  </a:extLst>
                </a:gridCol>
                <a:gridCol w="1133031">
                  <a:extLst>
                    <a:ext uri="{9D8B030D-6E8A-4147-A177-3AD203B41FA5}">
                      <a16:colId xmlns:a16="http://schemas.microsoft.com/office/drawing/2014/main" val="4086122342"/>
                    </a:ext>
                  </a:extLst>
                </a:gridCol>
                <a:gridCol w="918145">
                  <a:extLst>
                    <a:ext uri="{9D8B030D-6E8A-4147-A177-3AD203B41FA5}">
                      <a16:colId xmlns:a16="http://schemas.microsoft.com/office/drawing/2014/main" val="558595480"/>
                    </a:ext>
                  </a:extLst>
                </a:gridCol>
                <a:gridCol w="1139545">
                  <a:extLst>
                    <a:ext uri="{9D8B030D-6E8A-4147-A177-3AD203B41FA5}">
                      <a16:colId xmlns:a16="http://schemas.microsoft.com/office/drawing/2014/main" val="2031444552"/>
                    </a:ext>
                  </a:extLst>
                </a:gridCol>
                <a:gridCol w="3799561">
                  <a:extLst>
                    <a:ext uri="{9D8B030D-6E8A-4147-A177-3AD203B41FA5}">
                      <a16:colId xmlns:a16="http://schemas.microsoft.com/office/drawing/2014/main" val="1977446417"/>
                    </a:ext>
                  </a:extLst>
                </a:gridCol>
              </a:tblGrid>
              <a:tr h="238613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 3 Bränninge, Fiskebäck, Sjogarp</a:t>
                      </a:r>
                    </a:p>
                  </a:txBody>
                  <a:tcPr marL="4101" marR="4101" marT="41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01" marR="4101" marT="41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01" marR="4101" marT="410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1551916"/>
                  </a:ext>
                </a:extLst>
              </a:tr>
              <a:tr h="2512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Adress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Namn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Telefon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Område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v. 8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Övrigt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628573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Sturegatan 5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 Johansson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Bränninge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155129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Blåklintsgatan 15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Linda Helgstedt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073-7776133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Bränninge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glutenfri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552992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Oxdragarslingan 18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Johanna Hamretz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0724-504257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Bränninge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752724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Pilgatan 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Sara Larsmark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073-9598810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Bränninge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094855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Båtsmansgatan 18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Fredrik Wangström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0706-115460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Sjogarp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764232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Bygränd 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Jenny Diber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Bränninge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4274576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Vätterglimten 13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Karin </a:t>
                      </a:r>
                      <a:r>
                        <a:rPr lang="sv-SE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Westmar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070-3573547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Sjogarp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4816766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Viktoriagatan 19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Susanne Florin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070-2650655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Bränninge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446722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Timotejgatan 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Andreas Ekslätt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070-5808428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Bränninge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948378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Svirvelgatan 8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Ola Grauers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0766-777308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Sjogarp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1215318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Rapsgatan 20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Anders Sanner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0739-938081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Bränninge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080017"/>
                  </a:ext>
                </a:extLst>
              </a:tr>
              <a:tr h="47199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Lovisagatan 7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Josephine Emanuelsson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Bränninge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45821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Smörblomsgatan 3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Olivia Gustafsson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0727-212800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Bränninge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904965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Timotejgatan 29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Frida Ekelund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0702-055252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Bränninge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094439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Vättervygatan 18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Ulrica Liliegren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070-2888833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Fiskebäck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3803709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Fårstigen 19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Emma Johansson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073-742286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Bränninge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819550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Skyttevägen 13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Viola Isaksson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Bränninge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Bara ljusa frallor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501325"/>
                  </a:ext>
                </a:extLst>
              </a:tr>
              <a:tr h="2564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Killinggränd 9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Elin Andersson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073-8005282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Bränninge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238575"/>
                  </a:ext>
                </a:extLst>
              </a:tr>
              <a:tr h="2512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3735440"/>
                  </a:ext>
                </a:extLst>
              </a:tr>
              <a:tr h="25121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101" marR="4101" marT="410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289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79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704</Words>
  <Application>Microsoft Office PowerPoint</Application>
  <PresentationFormat>Bredbild</PresentationFormat>
  <Paragraphs>499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Office-tema</vt:lpstr>
      <vt:lpstr>PowerPoint-presentation</vt:lpstr>
      <vt:lpstr>PowerPoint-presentation</vt:lpstr>
      <vt:lpstr>PowerPoint-presentation</vt:lpstr>
      <vt:lpstr>PowerPoint-presentation</vt:lpstr>
    </vt:vector>
  </TitlesOfParts>
  <Company>Nobia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Währborg, Fredrik</dc:creator>
  <cp:lastModifiedBy>Währborg, Fredrik</cp:lastModifiedBy>
  <cp:revision>1</cp:revision>
  <dcterms:created xsi:type="dcterms:W3CDTF">2026-02-19T14:58:00Z</dcterms:created>
  <dcterms:modified xsi:type="dcterms:W3CDTF">2026-02-19T15:08:00Z</dcterms:modified>
</cp:coreProperties>
</file>