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59" r:id="rId4"/>
    <p:sldId id="260" r:id="rId5"/>
    <p:sldId id="262" r:id="rId6"/>
    <p:sldId id="263" r:id="rId7"/>
    <p:sldId id="264" r:id="rId8"/>
    <p:sldId id="265" r:id="rId9"/>
    <p:sldId id="267" r:id="rId10"/>
    <p:sldId id="266" r:id="rId11"/>
    <p:sldId id="268" r:id="rId12"/>
    <p:sldId id="269" r:id="rId13"/>
    <p:sldId id="270" r:id="rId14"/>
    <p:sldId id="271" r:id="rId15"/>
    <p:sldId id="272" r:id="rId16"/>
    <p:sldId id="279" r:id="rId17"/>
    <p:sldId id="275" r:id="rId18"/>
    <p:sldId id="276" r:id="rId19"/>
    <p:sldId id="277" r:id="rId20"/>
    <p:sldId id="27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F8D9AE-FFF9-4733-80F6-8A4717DBAC31}" v="24" dt="2022-05-03T07:34:28.5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ias Darmark" userId="b860c44c-9b7e-4dc6-ad86-fd7a64327f4c" providerId="ADAL" clId="{7AF8D9AE-FFF9-4733-80F6-8A4717DBAC31}"/>
    <pc:docChg chg="undo custSel addSld delSld modSld sldOrd">
      <pc:chgData name="Mattias Darmark" userId="b860c44c-9b7e-4dc6-ad86-fd7a64327f4c" providerId="ADAL" clId="{7AF8D9AE-FFF9-4733-80F6-8A4717DBAC31}" dt="2022-05-04T13:57:14.153" v="506" actId="113"/>
      <pc:docMkLst>
        <pc:docMk/>
      </pc:docMkLst>
      <pc:sldChg chg="modSp mod">
        <pc:chgData name="Mattias Darmark" userId="b860c44c-9b7e-4dc6-ad86-fd7a64327f4c" providerId="ADAL" clId="{7AF8D9AE-FFF9-4733-80F6-8A4717DBAC31}" dt="2022-05-04T13:50:58.002" v="505" actId="122"/>
        <pc:sldMkLst>
          <pc:docMk/>
          <pc:sldMk cId="191160538" sldId="256"/>
        </pc:sldMkLst>
        <pc:spChg chg="mod">
          <ac:chgData name="Mattias Darmark" userId="b860c44c-9b7e-4dc6-ad86-fd7a64327f4c" providerId="ADAL" clId="{7AF8D9AE-FFF9-4733-80F6-8A4717DBAC31}" dt="2022-05-04T13:50:58.002" v="505" actId="122"/>
          <ac:spMkLst>
            <pc:docMk/>
            <pc:sldMk cId="191160538" sldId="256"/>
            <ac:spMk id="3" creationId="{05B98B4D-4756-2FEE-BA74-F345B75CFDDE}"/>
          </ac:spMkLst>
        </pc:spChg>
      </pc:sldChg>
      <pc:sldChg chg="modSp mod">
        <pc:chgData name="Mattias Darmark" userId="b860c44c-9b7e-4dc6-ad86-fd7a64327f4c" providerId="ADAL" clId="{7AF8D9AE-FFF9-4733-80F6-8A4717DBAC31}" dt="2022-05-03T09:16:14.070" v="218" actId="207"/>
        <pc:sldMkLst>
          <pc:docMk/>
          <pc:sldMk cId="2556817344" sldId="257"/>
        </pc:sldMkLst>
        <pc:spChg chg="mod">
          <ac:chgData name="Mattias Darmark" userId="b860c44c-9b7e-4dc6-ad86-fd7a64327f4c" providerId="ADAL" clId="{7AF8D9AE-FFF9-4733-80F6-8A4717DBAC31}" dt="2022-05-03T09:16:14.070" v="218" actId="207"/>
          <ac:spMkLst>
            <pc:docMk/>
            <pc:sldMk cId="2556817344" sldId="257"/>
            <ac:spMk id="2" creationId="{049AF1D8-CEB6-294E-31DC-8B9EFDA519A6}"/>
          </ac:spMkLst>
        </pc:spChg>
        <pc:spChg chg="mod">
          <ac:chgData name="Mattias Darmark" userId="b860c44c-9b7e-4dc6-ad86-fd7a64327f4c" providerId="ADAL" clId="{7AF8D9AE-FFF9-4733-80F6-8A4717DBAC31}" dt="2022-05-03T09:14:11.133" v="194" actId="207"/>
          <ac:spMkLst>
            <pc:docMk/>
            <pc:sldMk cId="2556817344" sldId="257"/>
            <ac:spMk id="3" creationId="{09F69AE5-F7CD-DDC4-3F8A-B51991C7234F}"/>
          </ac:spMkLst>
        </pc:spChg>
      </pc:sldChg>
      <pc:sldChg chg="modSp mod">
        <pc:chgData name="Mattias Darmark" userId="b860c44c-9b7e-4dc6-ad86-fd7a64327f4c" providerId="ADAL" clId="{7AF8D9AE-FFF9-4733-80F6-8A4717DBAC31}" dt="2022-05-04T13:57:14.153" v="506" actId="113"/>
        <pc:sldMkLst>
          <pc:docMk/>
          <pc:sldMk cId="2832269440" sldId="259"/>
        </pc:sldMkLst>
        <pc:spChg chg="mod">
          <ac:chgData name="Mattias Darmark" userId="b860c44c-9b7e-4dc6-ad86-fd7a64327f4c" providerId="ADAL" clId="{7AF8D9AE-FFF9-4733-80F6-8A4717DBAC31}" dt="2022-05-03T09:14:30.596" v="195" actId="207"/>
          <ac:spMkLst>
            <pc:docMk/>
            <pc:sldMk cId="2832269440" sldId="259"/>
            <ac:spMk id="2" creationId="{049AF1D8-CEB6-294E-31DC-8B9EFDA519A6}"/>
          </ac:spMkLst>
        </pc:spChg>
        <pc:spChg chg="mod">
          <ac:chgData name="Mattias Darmark" userId="b860c44c-9b7e-4dc6-ad86-fd7a64327f4c" providerId="ADAL" clId="{7AF8D9AE-FFF9-4733-80F6-8A4717DBAC31}" dt="2022-05-04T13:57:14.153" v="506" actId="113"/>
          <ac:spMkLst>
            <pc:docMk/>
            <pc:sldMk cId="2832269440" sldId="259"/>
            <ac:spMk id="3" creationId="{09F69AE5-F7CD-DDC4-3F8A-B51991C7234F}"/>
          </ac:spMkLst>
        </pc:spChg>
      </pc:sldChg>
      <pc:sldChg chg="modSp mod">
        <pc:chgData name="Mattias Darmark" userId="b860c44c-9b7e-4dc6-ad86-fd7a64327f4c" providerId="ADAL" clId="{7AF8D9AE-FFF9-4733-80F6-8A4717DBAC31}" dt="2022-05-03T09:18:43.207" v="495" actId="20577"/>
        <pc:sldMkLst>
          <pc:docMk/>
          <pc:sldMk cId="416632340" sldId="260"/>
        </pc:sldMkLst>
        <pc:spChg chg="mod">
          <ac:chgData name="Mattias Darmark" userId="b860c44c-9b7e-4dc6-ad86-fd7a64327f4c" providerId="ADAL" clId="{7AF8D9AE-FFF9-4733-80F6-8A4717DBAC31}" dt="2022-05-03T09:18:36.138" v="493" actId="255"/>
          <ac:spMkLst>
            <pc:docMk/>
            <pc:sldMk cId="416632340" sldId="260"/>
            <ac:spMk id="2" creationId="{049AF1D8-CEB6-294E-31DC-8B9EFDA519A6}"/>
          </ac:spMkLst>
        </pc:spChg>
        <pc:spChg chg="mod">
          <ac:chgData name="Mattias Darmark" userId="b860c44c-9b7e-4dc6-ad86-fd7a64327f4c" providerId="ADAL" clId="{7AF8D9AE-FFF9-4733-80F6-8A4717DBAC31}" dt="2022-05-03T09:18:43.207" v="495" actId="20577"/>
          <ac:spMkLst>
            <pc:docMk/>
            <pc:sldMk cId="416632340" sldId="260"/>
            <ac:spMk id="3" creationId="{09F69AE5-F7CD-DDC4-3F8A-B51991C7234F}"/>
          </ac:spMkLst>
        </pc:spChg>
      </pc:sldChg>
      <pc:sldChg chg="del">
        <pc:chgData name="Mattias Darmark" userId="b860c44c-9b7e-4dc6-ad86-fd7a64327f4c" providerId="ADAL" clId="{7AF8D9AE-FFF9-4733-80F6-8A4717DBAC31}" dt="2022-05-03T07:15:24.797" v="22" actId="47"/>
        <pc:sldMkLst>
          <pc:docMk/>
          <pc:sldMk cId="3020436844" sldId="261"/>
        </pc:sldMkLst>
      </pc:sldChg>
      <pc:sldChg chg="modSp mod">
        <pc:chgData name="Mattias Darmark" userId="b860c44c-9b7e-4dc6-ad86-fd7a64327f4c" providerId="ADAL" clId="{7AF8D9AE-FFF9-4733-80F6-8A4717DBAC31}" dt="2022-05-03T09:14:52.958" v="200" actId="207"/>
        <pc:sldMkLst>
          <pc:docMk/>
          <pc:sldMk cId="2518206900" sldId="262"/>
        </pc:sldMkLst>
        <pc:spChg chg="mod">
          <ac:chgData name="Mattias Darmark" userId="b860c44c-9b7e-4dc6-ad86-fd7a64327f4c" providerId="ADAL" clId="{7AF8D9AE-FFF9-4733-80F6-8A4717DBAC31}" dt="2022-05-03T09:14:49.169" v="199" actId="207"/>
          <ac:spMkLst>
            <pc:docMk/>
            <pc:sldMk cId="2518206900" sldId="262"/>
            <ac:spMk id="2" creationId="{049AF1D8-CEB6-294E-31DC-8B9EFDA519A6}"/>
          </ac:spMkLst>
        </pc:spChg>
        <pc:spChg chg="mod">
          <ac:chgData name="Mattias Darmark" userId="b860c44c-9b7e-4dc6-ad86-fd7a64327f4c" providerId="ADAL" clId="{7AF8D9AE-FFF9-4733-80F6-8A4717DBAC31}" dt="2022-05-03T09:14:52.958" v="200" actId="207"/>
          <ac:spMkLst>
            <pc:docMk/>
            <pc:sldMk cId="2518206900" sldId="262"/>
            <ac:spMk id="3" creationId="{09F69AE5-F7CD-DDC4-3F8A-B51991C7234F}"/>
          </ac:spMkLst>
        </pc:spChg>
      </pc:sldChg>
      <pc:sldChg chg="modSp mod">
        <pc:chgData name="Mattias Darmark" userId="b860c44c-9b7e-4dc6-ad86-fd7a64327f4c" providerId="ADAL" clId="{7AF8D9AE-FFF9-4733-80F6-8A4717DBAC31}" dt="2022-05-03T09:15:01.394" v="202" actId="207"/>
        <pc:sldMkLst>
          <pc:docMk/>
          <pc:sldMk cId="717301224" sldId="263"/>
        </pc:sldMkLst>
        <pc:spChg chg="mod">
          <ac:chgData name="Mattias Darmark" userId="b860c44c-9b7e-4dc6-ad86-fd7a64327f4c" providerId="ADAL" clId="{7AF8D9AE-FFF9-4733-80F6-8A4717DBAC31}" dt="2022-05-03T09:14:58.381" v="201" actId="207"/>
          <ac:spMkLst>
            <pc:docMk/>
            <pc:sldMk cId="717301224" sldId="263"/>
            <ac:spMk id="2" creationId="{049AF1D8-CEB6-294E-31DC-8B9EFDA519A6}"/>
          </ac:spMkLst>
        </pc:spChg>
        <pc:spChg chg="mod">
          <ac:chgData name="Mattias Darmark" userId="b860c44c-9b7e-4dc6-ad86-fd7a64327f4c" providerId="ADAL" clId="{7AF8D9AE-FFF9-4733-80F6-8A4717DBAC31}" dt="2022-05-03T09:15:01.394" v="202" actId="207"/>
          <ac:spMkLst>
            <pc:docMk/>
            <pc:sldMk cId="717301224" sldId="263"/>
            <ac:spMk id="3" creationId="{09F69AE5-F7CD-DDC4-3F8A-B51991C7234F}"/>
          </ac:spMkLst>
        </pc:spChg>
      </pc:sldChg>
      <pc:sldChg chg="modSp mod">
        <pc:chgData name="Mattias Darmark" userId="b860c44c-9b7e-4dc6-ad86-fd7a64327f4c" providerId="ADAL" clId="{7AF8D9AE-FFF9-4733-80F6-8A4717DBAC31}" dt="2022-05-03T09:15:07.736" v="204" actId="207"/>
        <pc:sldMkLst>
          <pc:docMk/>
          <pc:sldMk cId="3745757578" sldId="264"/>
        </pc:sldMkLst>
        <pc:spChg chg="mod">
          <ac:chgData name="Mattias Darmark" userId="b860c44c-9b7e-4dc6-ad86-fd7a64327f4c" providerId="ADAL" clId="{7AF8D9AE-FFF9-4733-80F6-8A4717DBAC31}" dt="2022-05-03T09:15:05.060" v="203" actId="207"/>
          <ac:spMkLst>
            <pc:docMk/>
            <pc:sldMk cId="3745757578" sldId="264"/>
            <ac:spMk id="2" creationId="{049AF1D8-CEB6-294E-31DC-8B9EFDA519A6}"/>
          </ac:spMkLst>
        </pc:spChg>
        <pc:spChg chg="mod">
          <ac:chgData name="Mattias Darmark" userId="b860c44c-9b7e-4dc6-ad86-fd7a64327f4c" providerId="ADAL" clId="{7AF8D9AE-FFF9-4733-80F6-8A4717DBAC31}" dt="2022-05-03T09:15:07.736" v="204" actId="207"/>
          <ac:spMkLst>
            <pc:docMk/>
            <pc:sldMk cId="3745757578" sldId="264"/>
            <ac:spMk id="3" creationId="{09F69AE5-F7CD-DDC4-3F8A-B51991C7234F}"/>
          </ac:spMkLst>
        </pc:spChg>
      </pc:sldChg>
      <pc:sldChg chg="modSp mod">
        <pc:chgData name="Mattias Darmark" userId="b860c44c-9b7e-4dc6-ad86-fd7a64327f4c" providerId="ADAL" clId="{7AF8D9AE-FFF9-4733-80F6-8A4717DBAC31}" dt="2022-05-03T09:15:15.110" v="206" actId="207"/>
        <pc:sldMkLst>
          <pc:docMk/>
          <pc:sldMk cId="1945264225" sldId="265"/>
        </pc:sldMkLst>
        <pc:spChg chg="mod">
          <ac:chgData name="Mattias Darmark" userId="b860c44c-9b7e-4dc6-ad86-fd7a64327f4c" providerId="ADAL" clId="{7AF8D9AE-FFF9-4733-80F6-8A4717DBAC31}" dt="2022-05-03T09:15:15.110" v="206" actId="207"/>
          <ac:spMkLst>
            <pc:docMk/>
            <pc:sldMk cId="1945264225" sldId="265"/>
            <ac:spMk id="2" creationId="{049AF1D8-CEB6-294E-31DC-8B9EFDA519A6}"/>
          </ac:spMkLst>
        </pc:spChg>
        <pc:spChg chg="mod">
          <ac:chgData name="Mattias Darmark" userId="b860c44c-9b7e-4dc6-ad86-fd7a64327f4c" providerId="ADAL" clId="{7AF8D9AE-FFF9-4733-80F6-8A4717DBAC31}" dt="2022-05-03T09:15:11.580" v="205" actId="207"/>
          <ac:spMkLst>
            <pc:docMk/>
            <pc:sldMk cId="1945264225" sldId="265"/>
            <ac:spMk id="3" creationId="{09F69AE5-F7CD-DDC4-3F8A-B51991C7234F}"/>
          </ac:spMkLst>
        </pc:spChg>
      </pc:sldChg>
      <pc:sldChg chg="addSp delSp modSp add mod">
        <pc:chgData name="Mattias Darmark" userId="b860c44c-9b7e-4dc6-ad86-fd7a64327f4c" providerId="ADAL" clId="{7AF8D9AE-FFF9-4733-80F6-8A4717DBAC31}" dt="2022-05-03T09:15:23.556" v="208" actId="207"/>
        <pc:sldMkLst>
          <pc:docMk/>
          <pc:sldMk cId="203766996" sldId="266"/>
        </pc:sldMkLst>
        <pc:spChg chg="mod">
          <ac:chgData name="Mattias Darmark" userId="b860c44c-9b7e-4dc6-ad86-fd7a64327f4c" providerId="ADAL" clId="{7AF8D9AE-FFF9-4733-80F6-8A4717DBAC31}" dt="2022-05-03T09:15:23.556" v="208" actId="207"/>
          <ac:spMkLst>
            <pc:docMk/>
            <pc:sldMk cId="203766996" sldId="266"/>
            <ac:spMk id="2" creationId="{049AF1D8-CEB6-294E-31DC-8B9EFDA519A6}"/>
          </ac:spMkLst>
        </pc:spChg>
        <pc:spChg chg="mod">
          <ac:chgData name="Mattias Darmark" userId="b860c44c-9b7e-4dc6-ad86-fd7a64327f4c" providerId="ADAL" clId="{7AF8D9AE-FFF9-4733-80F6-8A4717DBAC31}" dt="2022-05-03T07:14:48.742" v="3" actId="6549"/>
          <ac:spMkLst>
            <pc:docMk/>
            <pc:sldMk cId="203766996" sldId="266"/>
            <ac:spMk id="3" creationId="{09F69AE5-F7CD-DDC4-3F8A-B51991C7234F}"/>
          </ac:spMkLst>
        </pc:spChg>
        <pc:picChg chg="add del mod">
          <ac:chgData name="Mattias Darmark" userId="b860c44c-9b7e-4dc6-ad86-fd7a64327f4c" providerId="ADAL" clId="{7AF8D9AE-FFF9-4733-80F6-8A4717DBAC31}" dt="2022-05-03T07:15:58.869" v="34" actId="478"/>
          <ac:picMkLst>
            <pc:docMk/>
            <pc:sldMk cId="203766996" sldId="266"/>
            <ac:picMk id="5" creationId="{224085AC-29F1-DF6E-1FE6-57BC8933AD51}"/>
          </ac:picMkLst>
        </pc:picChg>
        <pc:picChg chg="add">
          <ac:chgData name="Mattias Darmark" userId="b860c44c-9b7e-4dc6-ad86-fd7a64327f4c" providerId="ADAL" clId="{7AF8D9AE-FFF9-4733-80F6-8A4717DBAC31}" dt="2022-05-03T07:16:37.039" v="35" actId="22"/>
          <ac:picMkLst>
            <pc:docMk/>
            <pc:sldMk cId="203766996" sldId="266"/>
            <ac:picMk id="8" creationId="{5031BB29-1520-2680-8942-D9642DB08799}"/>
          </ac:picMkLst>
        </pc:picChg>
      </pc:sldChg>
      <pc:sldChg chg="new del">
        <pc:chgData name="Mattias Darmark" userId="b860c44c-9b7e-4dc6-ad86-fd7a64327f4c" providerId="ADAL" clId="{7AF8D9AE-FFF9-4733-80F6-8A4717DBAC31}" dt="2022-05-03T07:14:42.841" v="1" actId="680"/>
        <pc:sldMkLst>
          <pc:docMk/>
          <pc:sldMk cId="3397024680" sldId="266"/>
        </pc:sldMkLst>
      </pc:sldChg>
      <pc:sldChg chg="modSp add mod ord">
        <pc:chgData name="Mattias Darmark" userId="b860c44c-9b7e-4dc6-ad86-fd7a64327f4c" providerId="ADAL" clId="{7AF8D9AE-FFF9-4733-80F6-8A4717DBAC31}" dt="2022-05-03T09:15:20.115" v="207" actId="207"/>
        <pc:sldMkLst>
          <pc:docMk/>
          <pc:sldMk cId="2474159287" sldId="267"/>
        </pc:sldMkLst>
        <pc:spChg chg="mod">
          <ac:chgData name="Mattias Darmark" userId="b860c44c-9b7e-4dc6-ad86-fd7a64327f4c" providerId="ADAL" clId="{7AF8D9AE-FFF9-4733-80F6-8A4717DBAC31}" dt="2022-05-03T09:15:20.115" v="207" actId="207"/>
          <ac:spMkLst>
            <pc:docMk/>
            <pc:sldMk cId="2474159287" sldId="267"/>
            <ac:spMk id="2" creationId="{049AF1D8-CEB6-294E-31DC-8B9EFDA519A6}"/>
          </ac:spMkLst>
        </pc:spChg>
      </pc:sldChg>
      <pc:sldChg chg="addSp delSp modSp add mod">
        <pc:chgData name="Mattias Darmark" userId="b860c44c-9b7e-4dc6-ad86-fd7a64327f4c" providerId="ADAL" clId="{7AF8D9AE-FFF9-4733-80F6-8A4717DBAC31}" dt="2022-05-03T09:15:28.067" v="209" actId="207"/>
        <pc:sldMkLst>
          <pc:docMk/>
          <pc:sldMk cId="998539585" sldId="268"/>
        </pc:sldMkLst>
        <pc:spChg chg="mod">
          <ac:chgData name="Mattias Darmark" userId="b860c44c-9b7e-4dc6-ad86-fd7a64327f4c" providerId="ADAL" clId="{7AF8D9AE-FFF9-4733-80F6-8A4717DBAC31}" dt="2022-05-03T09:15:28.067" v="209" actId="207"/>
          <ac:spMkLst>
            <pc:docMk/>
            <pc:sldMk cId="998539585" sldId="268"/>
            <ac:spMk id="2" creationId="{049AF1D8-CEB6-294E-31DC-8B9EFDA519A6}"/>
          </ac:spMkLst>
        </pc:spChg>
        <pc:picChg chg="add">
          <ac:chgData name="Mattias Darmark" userId="b860c44c-9b7e-4dc6-ad86-fd7a64327f4c" providerId="ADAL" clId="{7AF8D9AE-FFF9-4733-80F6-8A4717DBAC31}" dt="2022-05-03T07:17:33.361" v="51" actId="22"/>
          <ac:picMkLst>
            <pc:docMk/>
            <pc:sldMk cId="998539585" sldId="268"/>
            <ac:picMk id="5" creationId="{7A418C1F-3A00-65FB-2932-6395613C6C41}"/>
          </ac:picMkLst>
        </pc:picChg>
        <pc:picChg chg="del">
          <ac:chgData name="Mattias Darmark" userId="b860c44c-9b7e-4dc6-ad86-fd7a64327f4c" providerId="ADAL" clId="{7AF8D9AE-FFF9-4733-80F6-8A4717DBAC31}" dt="2022-05-03T07:16:57.379" v="48" actId="478"/>
          <ac:picMkLst>
            <pc:docMk/>
            <pc:sldMk cId="998539585" sldId="268"/>
            <ac:picMk id="8" creationId="{5031BB29-1520-2680-8942-D9642DB08799}"/>
          </ac:picMkLst>
        </pc:picChg>
      </pc:sldChg>
      <pc:sldChg chg="addSp delSp modSp add mod">
        <pc:chgData name="Mattias Darmark" userId="b860c44c-9b7e-4dc6-ad86-fd7a64327f4c" providerId="ADAL" clId="{7AF8D9AE-FFF9-4733-80F6-8A4717DBAC31}" dt="2022-05-03T09:15:34.112" v="210" actId="207"/>
        <pc:sldMkLst>
          <pc:docMk/>
          <pc:sldMk cId="3613002950" sldId="269"/>
        </pc:sldMkLst>
        <pc:spChg chg="mod">
          <ac:chgData name="Mattias Darmark" userId="b860c44c-9b7e-4dc6-ad86-fd7a64327f4c" providerId="ADAL" clId="{7AF8D9AE-FFF9-4733-80F6-8A4717DBAC31}" dt="2022-05-03T09:15:34.112" v="210" actId="207"/>
          <ac:spMkLst>
            <pc:docMk/>
            <pc:sldMk cId="3613002950" sldId="269"/>
            <ac:spMk id="2" creationId="{049AF1D8-CEB6-294E-31DC-8B9EFDA519A6}"/>
          </ac:spMkLst>
        </pc:spChg>
        <pc:picChg chg="add">
          <ac:chgData name="Mattias Darmark" userId="b860c44c-9b7e-4dc6-ad86-fd7a64327f4c" providerId="ADAL" clId="{7AF8D9AE-FFF9-4733-80F6-8A4717DBAC31}" dt="2022-05-03T07:18:09.535" v="55" actId="22"/>
          <ac:picMkLst>
            <pc:docMk/>
            <pc:sldMk cId="3613002950" sldId="269"/>
            <ac:picMk id="5" creationId="{C3AD2498-0D87-D08B-AF21-957103EEEA24}"/>
          </ac:picMkLst>
        </pc:picChg>
        <pc:picChg chg="del">
          <ac:chgData name="Mattias Darmark" userId="b860c44c-9b7e-4dc6-ad86-fd7a64327f4c" providerId="ADAL" clId="{7AF8D9AE-FFF9-4733-80F6-8A4717DBAC31}" dt="2022-05-03T07:17:44.875" v="54" actId="478"/>
          <ac:picMkLst>
            <pc:docMk/>
            <pc:sldMk cId="3613002950" sldId="269"/>
            <ac:picMk id="8" creationId="{5031BB29-1520-2680-8942-D9642DB08799}"/>
          </ac:picMkLst>
        </pc:picChg>
      </pc:sldChg>
      <pc:sldChg chg="addSp delSp modSp add mod">
        <pc:chgData name="Mattias Darmark" userId="b860c44c-9b7e-4dc6-ad86-fd7a64327f4c" providerId="ADAL" clId="{7AF8D9AE-FFF9-4733-80F6-8A4717DBAC31}" dt="2022-05-03T09:15:38.333" v="211" actId="207"/>
        <pc:sldMkLst>
          <pc:docMk/>
          <pc:sldMk cId="347625450" sldId="270"/>
        </pc:sldMkLst>
        <pc:spChg chg="mod">
          <ac:chgData name="Mattias Darmark" userId="b860c44c-9b7e-4dc6-ad86-fd7a64327f4c" providerId="ADAL" clId="{7AF8D9AE-FFF9-4733-80F6-8A4717DBAC31}" dt="2022-05-03T09:15:38.333" v="211" actId="207"/>
          <ac:spMkLst>
            <pc:docMk/>
            <pc:sldMk cId="347625450" sldId="270"/>
            <ac:spMk id="2" creationId="{049AF1D8-CEB6-294E-31DC-8B9EFDA519A6}"/>
          </ac:spMkLst>
        </pc:spChg>
        <pc:picChg chg="add">
          <ac:chgData name="Mattias Darmark" userId="b860c44c-9b7e-4dc6-ad86-fd7a64327f4c" providerId="ADAL" clId="{7AF8D9AE-FFF9-4733-80F6-8A4717DBAC31}" dt="2022-05-03T07:19:05.184" v="59" actId="22"/>
          <ac:picMkLst>
            <pc:docMk/>
            <pc:sldMk cId="347625450" sldId="270"/>
            <ac:picMk id="5" creationId="{4378B96C-5A23-89B5-E92E-1517DCB677C1}"/>
          </ac:picMkLst>
        </pc:picChg>
        <pc:picChg chg="del">
          <ac:chgData name="Mattias Darmark" userId="b860c44c-9b7e-4dc6-ad86-fd7a64327f4c" providerId="ADAL" clId="{7AF8D9AE-FFF9-4733-80F6-8A4717DBAC31}" dt="2022-05-03T07:18:42.044" v="58" actId="478"/>
          <ac:picMkLst>
            <pc:docMk/>
            <pc:sldMk cId="347625450" sldId="270"/>
            <ac:picMk id="8" creationId="{5031BB29-1520-2680-8942-D9642DB08799}"/>
          </ac:picMkLst>
        </pc:picChg>
      </pc:sldChg>
      <pc:sldChg chg="addSp delSp modSp add mod">
        <pc:chgData name="Mattias Darmark" userId="b860c44c-9b7e-4dc6-ad86-fd7a64327f4c" providerId="ADAL" clId="{7AF8D9AE-FFF9-4733-80F6-8A4717DBAC31}" dt="2022-05-03T09:15:42.443" v="212" actId="207"/>
        <pc:sldMkLst>
          <pc:docMk/>
          <pc:sldMk cId="601089791" sldId="271"/>
        </pc:sldMkLst>
        <pc:spChg chg="mod">
          <ac:chgData name="Mattias Darmark" userId="b860c44c-9b7e-4dc6-ad86-fd7a64327f4c" providerId="ADAL" clId="{7AF8D9AE-FFF9-4733-80F6-8A4717DBAC31}" dt="2022-05-03T09:15:42.443" v="212" actId="207"/>
          <ac:spMkLst>
            <pc:docMk/>
            <pc:sldMk cId="601089791" sldId="271"/>
            <ac:spMk id="2" creationId="{049AF1D8-CEB6-294E-31DC-8B9EFDA519A6}"/>
          </ac:spMkLst>
        </pc:spChg>
        <pc:picChg chg="add">
          <ac:chgData name="Mattias Darmark" userId="b860c44c-9b7e-4dc6-ad86-fd7a64327f4c" providerId="ADAL" clId="{7AF8D9AE-FFF9-4733-80F6-8A4717DBAC31}" dt="2022-05-03T07:20:40.762" v="63" actId="22"/>
          <ac:picMkLst>
            <pc:docMk/>
            <pc:sldMk cId="601089791" sldId="271"/>
            <ac:picMk id="5" creationId="{2E1A7D82-5DFC-F813-9521-6B4E4DBAD0A3}"/>
          </ac:picMkLst>
        </pc:picChg>
        <pc:picChg chg="del">
          <ac:chgData name="Mattias Darmark" userId="b860c44c-9b7e-4dc6-ad86-fd7a64327f4c" providerId="ADAL" clId="{7AF8D9AE-FFF9-4733-80F6-8A4717DBAC31}" dt="2022-05-03T07:20:16.073" v="62" actId="478"/>
          <ac:picMkLst>
            <pc:docMk/>
            <pc:sldMk cId="601089791" sldId="271"/>
            <ac:picMk id="8" creationId="{5031BB29-1520-2680-8942-D9642DB08799}"/>
          </ac:picMkLst>
        </pc:picChg>
        <pc:picChg chg="add">
          <ac:chgData name="Mattias Darmark" userId="b860c44c-9b7e-4dc6-ad86-fd7a64327f4c" providerId="ADAL" clId="{7AF8D9AE-FFF9-4733-80F6-8A4717DBAC31}" dt="2022-05-03T07:20:45.823" v="64" actId="22"/>
          <ac:picMkLst>
            <pc:docMk/>
            <pc:sldMk cId="601089791" sldId="271"/>
            <ac:picMk id="9" creationId="{D24BA344-7BA2-298C-1178-AF57154C5A0B}"/>
          </ac:picMkLst>
        </pc:picChg>
        <pc:picChg chg="add">
          <ac:chgData name="Mattias Darmark" userId="b860c44c-9b7e-4dc6-ad86-fd7a64327f4c" providerId="ADAL" clId="{7AF8D9AE-FFF9-4733-80F6-8A4717DBAC31}" dt="2022-05-03T07:20:46.667" v="65" actId="22"/>
          <ac:picMkLst>
            <pc:docMk/>
            <pc:sldMk cId="601089791" sldId="271"/>
            <ac:picMk id="11" creationId="{ECA781D4-BA9A-A1D6-285C-051FBCC0CF93}"/>
          </ac:picMkLst>
        </pc:picChg>
        <pc:picChg chg="add">
          <ac:chgData name="Mattias Darmark" userId="b860c44c-9b7e-4dc6-ad86-fd7a64327f4c" providerId="ADAL" clId="{7AF8D9AE-FFF9-4733-80F6-8A4717DBAC31}" dt="2022-05-03T07:20:46.856" v="66" actId="22"/>
          <ac:picMkLst>
            <pc:docMk/>
            <pc:sldMk cId="601089791" sldId="271"/>
            <ac:picMk id="13" creationId="{5170FB8B-CCB8-996F-1830-E42A8CE22F2C}"/>
          </ac:picMkLst>
        </pc:picChg>
      </pc:sldChg>
      <pc:sldChg chg="addSp delSp modSp add mod">
        <pc:chgData name="Mattias Darmark" userId="b860c44c-9b7e-4dc6-ad86-fd7a64327f4c" providerId="ADAL" clId="{7AF8D9AE-FFF9-4733-80F6-8A4717DBAC31}" dt="2022-05-03T09:15:47.378" v="213" actId="207"/>
        <pc:sldMkLst>
          <pc:docMk/>
          <pc:sldMk cId="379282689" sldId="272"/>
        </pc:sldMkLst>
        <pc:spChg chg="mod">
          <ac:chgData name="Mattias Darmark" userId="b860c44c-9b7e-4dc6-ad86-fd7a64327f4c" providerId="ADAL" clId="{7AF8D9AE-FFF9-4733-80F6-8A4717DBAC31}" dt="2022-05-03T09:15:47.378" v="213" actId="207"/>
          <ac:spMkLst>
            <pc:docMk/>
            <pc:sldMk cId="379282689" sldId="272"/>
            <ac:spMk id="2" creationId="{049AF1D8-CEB6-294E-31DC-8B9EFDA519A6}"/>
          </ac:spMkLst>
        </pc:spChg>
        <pc:picChg chg="del">
          <ac:chgData name="Mattias Darmark" userId="b860c44c-9b7e-4dc6-ad86-fd7a64327f4c" providerId="ADAL" clId="{7AF8D9AE-FFF9-4733-80F6-8A4717DBAC31}" dt="2022-05-03T07:21:41.216" v="73" actId="478"/>
          <ac:picMkLst>
            <pc:docMk/>
            <pc:sldMk cId="379282689" sldId="272"/>
            <ac:picMk id="5" creationId="{2E1A7D82-5DFC-F813-9521-6B4E4DBAD0A3}"/>
          </ac:picMkLst>
        </pc:picChg>
        <pc:picChg chg="add del mod">
          <ac:chgData name="Mattias Darmark" userId="b860c44c-9b7e-4dc6-ad86-fd7a64327f4c" providerId="ADAL" clId="{7AF8D9AE-FFF9-4733-80F6-8A4717DBAC31}" dt="2022-05-03T07:23:20.664" v="88" actId="478"/>
          <ac:picMkLst>
            <pc:docMk/>
            <pc:sldMk cId="379282689" sldId="272"/>
            <ac:picMk id="7" creationId="{D61AC215-8302-416F-B65C-5094B897A67C}"/>
          </ac:picMkLst>
        </pc:picChg>
        <pc:picChg chg="del">
          <ac:chgData name="Mattias Darmark" userId="b860c44c-9b7e-4dc6-ad86-fd7a64327f4c" providerId="ADAL" clId="{7AF8D9AE-FFF9-4733-80F6-8A4717DBAC31}" dt="2022-05-03T07:21:39.915" v="72" actId="478"/>
          <ac:picMkLst>
            <pc:docMk/>
            <pc:sldMk cId="379282689" sldId="272"/>
            <ac:picMk id="9" creationId="{D24BA344-7BA2-298C-1178-AF57154C5A0B}"/>
          </ac:picMkLst>
        </pc:picChg>
        <pc:picChg chg="add del mod">
          <ac:chgData name="Mattias Darmark" userId="b860c44c-9b7e-4dc6-ad86-fd7a64327f4c" providerId="ADAL" clId="{7AF8D9AE-FFF9-4733-80F6-8A4717DBAC31}" dt="2022-05-03T07:24:26.140" v="89" actId="478"/>
          <ac:picMkLst>
            <pc:docMk/>
            <pc:sldMk cId="379282689" sldId="272"/>
            <ac:picMk id="10" creationId="{2E9BF2E7-F3FB-FC2F-E578-39878FF106D2}"/>
          </ac:picMkLst>
        </pc:picChg>
        <pc:picChg chg="del">
          <ac:chgData name="Mattias Darmark" userId="b860c44c-9b7e-4dc6-ad86-fd7a64327f4c" providerId="ADAL" clId="{7AF8D9AE-FFF9-4733-80F6-8A4717DBAC31}" dt="2022-05-03T07:21:37.963" v="71" actId="478"/>
          <ac:picMkLst>
            <pc:docMk/>
            <pc:sldMk cId="379282689" sldId="272"/>
            <ac:picMk id="11" creationId="{ECA781D4-BA9A-A1D6-285C-051FBCC0CF93}"/>
          </ac:picMkLst>
        </pc:picChg>
        <pc:picChg chg="del">
          <ac:chgData name="Mattias Darmark" userId="b860c44c-9b7e-4dc6-ad86-fd7a64327f4c" providerId="ADAL" clId="{7AF8D9AE-FFF9-4733-80F6-8A4717DBAC31}" dt="2022-05-03T07:21:02.704" v="70" actId="478"/>
          <ac:picMkLst>
            <pc:docMk/>
            <pc:sldMk cId="379282689" sldId="272"/>
            <ac:picMk id="13" creationId="{5170FB8B-CCB8-996F-1830-E42A8CE22F2C}"/>
          </ac:picMkLst>
        </pc:picChg>
        <pc:picChg chg="add mod">
          <ac:chgData name="Mattias Darmark" userId="b860c44c-9b7e-4dc6-ad86-fd7a64327f4c" providerId="ADAL" clId="{7AF8D9AE-FFF9-4733-80F6-8A4717DBAC31}" dt="2022-05-03T07:24:32.005" v="93" actId="1076"/>
          <ac:picMkLst>
            <pc:docMk/>
            <pc:sldMk cId="379282689" sldId="272"/>
            <ac:picMk id="14" creationId="{76BF8A30-489C-1E40-5290-0CC4FAE6FE98}"/>
          </ac:picMkLst>
        </pc:picChg>
      </pc:sldChg>
      <pc:sldChg chg="addSp delSp modSp add del mod">
        <pc:chgData name="Mattias Darmark" userId="b860c44c-9b7e-4dc6-ad86-fd7a64327f4c" providerId="ADAL" clId="{7AF8D9AE-FFF9-4733-80F6-8A4717DBAC31}" dt="2022-05-03T07:26:21.190" v="113" actId="47"/>
        <pc:sldMkLst>
          <pc:docMk/>
          <pc:sldMk cId="717422917" sldId="273"/>
        </pc:sldMkLst>
        <pc:spChg chg="mod">
          <ac:chgData name="Mattias Darmark" userId="b860c44c-9b7e-4dc6-ad86-fd7a64327f4c" providerId="ADAL" clId="{7AF8D9AE-FFF9-4733-80F6-8A4717DBAC31}" dt="2022-05-03T07:22:00.013" v="78" actId="20577"/>
          <ac:spMkLst>
            <pc:docMk/>
            <pc:sldMk cId="717422917" sldId="273"/>
            <ac:spMk id="2" creationId="{049AF1D8-CEB6-294E-31DC-8B9EFDA519A6}"/>
          </ac:spMkLst>
        </pc:spChg>
        <pc:picChg chg="del">
          <ac:chgData name="Mattias Darmark" userId="b860c44c-9b7e-4dc6-ad86-fd7a64327f4c" providerId="ADAL" clId="{7AF8D9AE-FFF9-4733-80F6-8A4717DBAC31}" dt="2022-05-03T07:24:41.840" v="97" actId="478"/>
          <ac:picMkLst>
            <pc:docMk/>
            <pc:sldMk cId="717422917" sldId="273"/>
            <ac:picMk id="5" creationId="{2E1A7D82-5DFC-F813-9521-6B4E4DBAD0A3}"/>
          </ac:picMkLst>
        </pc:picChg>
        <pc:picChg chg="add del mod">
          <ac:chgData name="Mattias Darmark" userId="b860c44c-9b7e-4dc6-ad86-fd7a64327f4c" providerId="ADAL" clId="{7AF8D9AE-FFF9-4733-80F6-8A4717DBAC31}" dt="2022-05-03T07:22:52.951" v="81" actId="478"/>
          <ac:picMkLst>
            <pc:docMk/>
            <pc:sldMk cId="717422917" sldId="273"/>
            <ac:picMk id="7" creationId="{B3D2EDC4-4359-3168-D2DA-DFDA8E58B519}"/>
          </ac:picMkLst>
        </pc:picChg>
        <pc:picChg chg="del">
          <ac:chgData name="Mattias Darmark" userId="b860c44c-9b7e-4dc6-ad86-fd7a64327f4c" providerId="ADAL" clId="{7AF8D9AE-FFF9-4733-80F6-8A4717DBAC31}" dt="2022-05-03T07:24:40.844" v="96" actId="478"/>
          <ac:picMkLst>
            <pc:docMk/>
            <pc:sldMk cId="717422917" sldId="273"/>
            <ac:picMk id="9" creationId="{D24BA344-7BA2-298C-1178-AF57154C5A0B}"/>
          </ac:picMkLst>
        </pc:picChg>
        <pc:picChg chg="add mod">
          <ac:chgData name="Mattias Darmark" userId="b860c44c-9b7e-4dc6-ad86-fd7a64327f4c" providerId="ADAL" clId="{7AF8D9AE-FFF9-4733-80F6-8A4717DBAC31}" dt="2022-05-03T07:25:35.995" v="100" actId="1076"/>
          <ac:picMkLst>
            <pc:docMk/>
            <pc:sldMk cId="717422917" sldId="273"/>
            <ac:picMk id="10" creationId="{611C37AB-65DA-CE48-5115-A26E0344E048}"/>
          </ac:picMkLst>
        </pc:picChg>
        <pc:picChg chg="del">
          <ac:chgData name="Mattias Darmark" userId="b860c44c-9b7e-4dc6-ad86-fd7a64327f4c" providerId="ADAL" clId="{7AF8D9AE-FFF9-4733-80F6-8A4717DBAC31}" dt="2022-05-03T07:24:39.256" v="95" actId="478"/>
          <ac:picMkLst>
            <pc:docMk/>
            <pc:sldMk cId="717422917" sldId="273"/>
            <ac:picMk id="11" creationId="{ECA781D4-BA9A-A1D6-285C-051FBCC0CF93}"/>
          </ac:picMkLst>
        </pc:picChg>
        <pc:picChg chg="del">
          <ac:chgData name="Mattias Darmark" userId="b860c44c-9b7e-4dc6-ad86-fd7a64327f4c" providerId="ADAL" clId="{7AF8D9AE-FFF9-4733-80F6-8A4717DBAC31}" dt="2022-05-03T07:24:37.715" v="94" actId="478"/>
          <ac:picMkLst>
            <pc:docMk/>
            <pc:sldMk cId="717422917" sldId="273"/>
            <ac:picMk id="13" creationId="{5170FB8B-CCB8-996F-1830-E42A8CE22F2C}"/>
          </ac:picMkLst>
        </pc:picChg>
        <pc:picChg chg="add mod">
          <ac:chgData name="Mattias Darmark" userId="b860c44c-9b7e-4dc6-ad86-fd7a64327f4c" providerId="ADAL" clId="{7AF8D9AE-FFF9-4733-80F6-8A4717DBAC31}" dt="2022-05-03T07:25:48.571" v="103"/>
          <ac:picMkLst>
            <pc:docMk/>
            <pc:sldMk cId="717422917" sldId="273"/>
            <ac:picMk id="14" creationId="{374C1ABA-4D5B-8819-9CFA-BCF061DB1573}"/>
          </ac:picMkLst>
        </pc:picChg>
      </pc:sldChg>
      <pc:sldChg chg="new del">
        <pc:chgData name="Mattias Darmark" userId="b860c44c-9b7e-4dc6-ad86-fd7a64327f4c" providerId="ADAL" clId="{7AF8D9AE-FFF9-4733-80F6-8A4717DBAC31}" dt="2022-05-03T07:32:25.140" v="171" actId="47"/>
        <pc:sldMkLst>
          <pc:docMk/>
          <pc:sldMk cId="553231001" sldId="274"/>
        </pc:sldMkLst>
      </pc:sldChg>
      <pc:sldChg chg="add del">
        <pc:chgData name="Mattias Darmark" userId="b860c44c-9b7e-4dc6-ad86-fd7a64327f4c" providerId="ADAL" clId="{7AF8D9AE-FFF9-4733-80F6-8A4717DBAC31}" dt="2022-05-03T07:25:38.717" v="101" actId="47"/>
        <pc:sldMkLst>
          <pc:docMk/>
          <pc:sldMk cId="2137799036" sldId="274"/>
        </pc:sldMkLst>
      </pc:sldChg>
      <pc:sldChg chg="addSp delSp modSp add mod">
        <pc:chgData name="Mattias Darmark" userId="b860c44c-9b7e-4dc6-ad86-fd7a64327f4c" providerId="ADAL" clId="{7AF8D9AE-FFF9-4733-80F6-8A4717DBAC31}" dt="2022-05-03T09:15:57.807" v="215" actId="207"/>
        <pc:sldMkLst>
          <pc:docMk/>
          <pc:sldMk cId="2116348881" sldId="275"/>
        </pc:sldMkLst>
        <pc:spChg chg="mod">
          <ac:chgData name="Mattias Darmark" userId="b860c44c-9b7e-4dc6-ad86-fd7a64327f4c" providerId="ADAL" clId="{7AF8D9AE-FFF9-4733-80F6-8A4717DBAC31}" dt="2022-05-03T09:15:57.807" v="215" actId="207"/>
          <ac:spMkLst>
            <pc:docMk/>
            <pc:sldMk cId="2116348881" sldId="275"/>
            <ac:spMk id="2" creationId="{049AF1D8-CEB6-294E-31DC-8B9EFDA519A6}"/>
          </ac:spMkLst>
        </pc:spChg>
        <pc:spChg chg="del mod">
          <ac:chgData name="Mattias Darmark" userId="b860c44c-9b7e-4dc6-ad86-fd7a64327f4c" providerId="ADAL" clId="{7AF8D9AE-FFF9-4733-80F6-8A4717DBAC31}" dt="2022-05-03T07:26:16.768" v="112"/>
          <ac:spMkLst>
            <pc:docMk/>
            <pc:sldMk cId="2116348881" sldId="275"/>
            <ac:spMk id="3" creationId="{09F69AE5-F7CD-DDC4-3F8A-B51991C7234F}"/>
          </ac:spMkLst>
        </pc:spChg>
        <pc:picChg chg="add mod">
          <ac:chgData name="Mattias Darmark" userId="b860c44c-9b7e-4dc6-ad86-fd7a64327f4c" providerId="ADAL" clId="{7AF8D9AE-FFF9-4733-80F6-8A4717DBAC31}" dt="2022-05-03T07:26:39.969" v="114" actId="1076"/>
          <ac:picMkLst>
            <pc:docMk/>
            <pc:sldMk cId="2116348881" sldId="275"/>
            <ac:picMk id="5" creationId="{48C442AE-4BFD-A97D-3246-AD5818062151}"/>
          </ac:picMkLst>
        </pc:picChg>
      </pc:sldChg>
      <pc:sldChg chg="addSp delSp modSp add mod">
        <pc:chgData name="Mattias Darmark" userId="b860c44c-9b7e-4dc6-ad86-fd7a64327f4c" providerId="ADAL" clId="{7AF8D9AE-FFF9-4733-80F6-8A4717DBAC31}" dt="2022-05-03T09:18:01.368" v="491" actId="313"/>
        <pc:sldMkLst>
          <pc:docMk/>
          <pc:sldMk cId="1895095728" sldId="276"/>
        </pc:sldMkLst>
        <pc:spChg chg="mod">
          <ac:chgData name="Mattias Darmark" userId="b860c44c-9b7e-4dc6-ad86-fd7a64327f4c" providerId="ADAL" clId="{7AF8D9AE-FFF9-4733-80F6-8A4717DBAC31}" dt="2022-05-03T09:16:01.461" v="216" actId="207"/>
          <ac:spMkLst>
            <pc:docMk/>
            <pc:sldMk cId="1895095728" sldId="276"/>
            <ac:spMk id="2" creationId="{049AF1D8-CEB6-294E-31DC-8B9EFDA519A6}"/>
          </ac:spMkLst>
        </pc:spChg>
        <pc:spChg chg="add mod">
          <ac:chgData name="Mattias Darmark" userId="b860c44c-9b7e-4dc6-ad86-fd7a64327f4c" providerId="ADAL" clId="{7AF8D9AE-FFF9-4733-80F6-8A4717DBAC31}" dt="2022-05-03T09:18:01.368" v="491" actId="313"/>
          <ac:spMkLst>
            <pc:docMk/>
            <pc:sldMk cId="1895095728" sldId="276"/>
            <ac:spMk id="4" creationId="{4D90FD52-7BCB-6A5D-2818-C4CF2885A33A}"/>
          </ac:spMkLst>
        </pc:spChg>
        <pc:picChg chg="del">
          <ac:chgData name="Mattias Darmark" userId="b860c44c-9b7e-4dc6-ad86-fd7a64327f4c" providerId="ADAL" clId="{7AF8D9AE-FFF9-4733-80F6-8A4717DBAC31}" dt="2022-05-03T07:26:55.997" v="116" actId="478"/>
          <ac:picMkLst>
            <pc:docMk/>
            <pc:sldMk cId="1895095728" sldId="276"/>
            <ac:picMk id="5" creationId="{48C442AE-4BFD-A97D-3246-AD5818062151}"/>
          </ac:picMkLst>
        </pc:picChg>
      </pc:sldChg>
      <pc:sldChg chg="addSp delSp modSp add mod">
        <pc:chgData name="Mattias Darmark" userId="b860c44c-9b7e-4dc6-ad86-fd7a64327f4c" providerId="ADAL" clId="{7AF8D9AE-FFF9-4733-80F6-8A4717DBAC31}" dt="2022-05-03T07:32:02.363" v="161"/>
        <pc:sldMkLst>
          <pc:docMk/>
          <pc:sldMk cId="3003925765" sldId="277"/>
        </pc:sldMkLst>
        <pc:spChg chg="mod">
          <ac:chgData name="Mattias Darmark" userId="b860c44c-9b7e-4dc6-ad86-fd7a64327f4c" providerId="ADAL" clId="{7AF8D9AE-FFF9-4733-80F6-8A4717DBAC31}" dt="2022-05-03T07:31:22.759" v="158" actId="20577"/>
          <ac:spMkLst>
            <pc:docMk/>
            <pc:sldMk cId="3003925765" sldId="277"/>
            <ac:spMk id="2" creationId="{049AF1D8-CEB6-294E-31DC-8B9EFDA519A6}"/>
          </ac:spMkLst>
        </pc:spChg>
        <pc:spChg chg="mod">
          <ac:chgData name="Mattias Darmark" userId="b860c44c-9b7e-4dc6-ad86-fd7a64327f4c" providerId="ADAL" clId="{7AF8D9AE-FFF9-4733-80F6-8A4717DBAC31}" dt="2022-05-03T07:31:20.166" v="157" actId="1076"/>
          <ac:spMkLst>
            <pc:docMk/>
            <pc:sldMk cId="3003925765" sldId="277"/>
            <ac:spMk id="4" creationId="{4D90FD52-7BCB-6A5D-2818-C4CF2885A33A}"/>
          </ac:spMkLst>
        </pc:spChg>
        <pc:picChg chg="add del mod">
          <ac:chgData name="Mattias Darmark" userId="b860c44c-9b7e-4dc6-ad86-fd7a64327f4c" providerId="ADAL" clId="{7AF8D9AE-FFF9-4733-80F6-8A4717DBAC31}" dt="2022-05-03T07:32:02.363" v="161"/>
          <ac:picMkLst>
            <pc:docMk/>
            <pc:sldMk cId="3003925765" sldId="277"/>
            <ac:picMk id="7" creationId="{739613E1-73B1-0EE4-FFA4-E9F903E909DF}"/>
          </ac:picMkLst>
        </pc:picChg>
        <pc:picChg chg="add mod">
          <ac:chgData name="Mattias Darmark" userId="b860c44c-9b7e-4dc6-ad86-fd7a64327f4c" providerId="ADAL" clId="{7AF8D9AE-FFF9-4733-80F6-8A4717DBAC31}" dt="2022-05-03T07:31:49.459" v="159"/>
          <ac:picMkLst>
            <pc:docMk/>
            <pc:sldMk cId="3003925765" sldId="277"/>
            <ac:picMk id="1026" creationId="{1E7A5A78-1CAF-4737-EB59-BACE11656E25}"/>
          </ac:picMkLst>
        </pc:picChg>
      </pc:sldChg>
      <pc:sldChg chg="addSp delSp modSp add del mod">
        <pc:chgData name="Mattias Darmark" userId="b860c44c-9b7e-4dc6-ad86-fd7a64327f4c" providerId="ADAL" clId="{7AF8D9AE-FFF9-4733-80F6-8A4717DBAC31}" dt="2022-05-03T07:32:25.597" v="172" actId="47"/>
        <pc:sldMkLst>
          <pc:docMk/>
          <pc:sldMk cId="32656143" sldId="278"/>
        </pc:sldMkLst>
        <pc:spChg chg="add del mod">
          <ac:chgData name="Mattias Darmark" userId="b860c44c-9b7e-4dc6-ad86-fd7a64327f4c" providerId="ADAL" clId="{7AF8D9AE-FFF9-4733-80F6-8A4717DBAC31}" dt="2022-05-03T07:32:24.339" v="170"/>
          <ac:spMkLst>
            <pc:docMk/>
            <pc:sldMk cId="32656143" sldId="278"/>
            <ac:spMk id="3" creationId="{54C21834-7C89-65E2-4C40-AAA8B45CD96E}"/>
          </ac:spMkLst>
        </pc:spChg>
        <pc:picChg chg="del">
          <ac:chgData name="Mattias Darmark" userId="b860c44c-9b7e-4dc6-ad86-fd7a64327f4c" providerId="ADAL" clId="{7AF8D9AE-FFF9-4733-80F6-8A4717DBAC31}" dt="2022-05-03T07:32:08.870" v="163" actId="478"/>
          <ac:picMkLst>
            <pc:docMk/>
            <pc:sldMk cId="32656143" sldId="278"/>
            <ac:picMk id="1026" creationId="{1E7A5A78-1CAF-4737-EB59-BACE11656E25}"/>
          </ac:picMkLst>
        </pc:picChg>
      </pc:sldChg>
      <pc:sldChg chg="delSp modSp add mod setBg">
        <pc:chgData name="Mattias Darmark" userId="b860c44c-9b7e-4dc6-ad86-fd7a64327f4c" providerId="ADAL" clId="{7AF8D9AE-FFF9-4733-80F6-8A4717DBAC31}" dt="2022-05-03T07:32:46.576" v="188" actId="478"/>
        <pc:sldMkLst>
          <pc:docMk/>
          <pc:sldMk cId="2010863592" sldId="278"/>
        </pc:sldMkLst>
        <pc:spChg chg="mod">
          <ac:chgData name="Mattias Darmark" userId="b860c44c-9b7e-4dc6-ad86-fd7a64327f4c" providerId="ADAL" clId="{7AF8D9AE-FFF9-4733-80F6-8A4717DBAC31}" dt="2022-05-03T07:32:44.124" v="187" actId="1076"/>
          <ac:spMkLst>
            <pc:docMk/>
            <pc:sldMk cId="2010863592" sldId="278"/>
            <ac:spMk id="2" creationId="{2F54120D-813A-EBB5-007D-451ADC4A6959}"/>
          </ac:spMkLst>
        </pc:spChg>
        <pc:spChg chg="del">
          <ac:chgData name="Mattias Darmark" userId="b860c44c-9b7e-4dc6-ad86-fd7a64327f4c" providerId="ADAL" clId="{7AF8D9AE-FFF9-4733-80F6-8A4717DBAC31}" dt="2022-05-03T07:32:46.576" v="188" actId="478"/>
          <ac:spMkLst>
            <pc:docMk/>
            <pc:sldMk cId="2010863592" sldId="278"/>
            <ac:spMk id="3" creationId="{05B98B4D-4756-2FEE-BA74-F345B75CFDDE}"/>
          </ac:spMkLst>
        </pc:spChg>
      </pc:sldChg>
      <pc:sldChg chg="addSp delSp modSp add mod">
        <pc:chgData name="Mattias Darmark" userId="b860c44c-9b7e-4dc6-ad86-fd7a64327f4c" providerId="ADAL" clId="{7AF8D9AE-FFF9-4733-80F6-8A4717DBAC31}" dt="2022-05-03T09:15:53.485" v="214" actId="207"/>
        <pc:sldMkLst>
          <pc:docMk/>
          <pc:sldMk cId="2004010839" sldId="279"/>
        </pc:sldMkLst>
        <pc:spChg chg="mod">
          <ac:chgData name="Mattias Darmark" userId="b860c44c-9b7e-4dc6-ad86-fd7a64327f4c" providerId="ADAL" clId="{7AF8D9AE-FFF9-4733-80F6-8A4717DBAC31}" dt="2022-05-03T09:15:53.485" v="214" actId="207"/>
          <ac:spMkLst>
            <pc:docMk/>
            <pc:sldMk cId="2004010839" sldId="279"/>
            <ac:spMk id="2" creationId="{049AF1D8-CEB6-294E-31DC-8B9EFDA519A6}"/>
          </ac:spMkLst>
        </pc:spChg>
        <pc:picChg chg="add">
          <ac:chgData name="Mattias Darmark" userId="b860c44c-9b7e-4dc6-ad86-fd7a64327f4c" providerId="ADAL" clId="{7AF8D9AE-FFF9-4733-80F6-8A4717DBAC31}" dt="2022-05-03T07:34:54.257" v="193" actId="22"/>
          <ac:picMkLst>
            <pc:docMk/>
            <pc:sldMk cId="2004010839" sldId="279"/>
            <ac:picMk id="5" creationId="{CC661EBB-A32E-6741-C2D9-DF82C7DFAB49}"/>
          </ac:picMkLst>
        </pc:picChg>
        <pc:picChg chg="del">
          <ac:chgData name="Mattias Darmark" userId="b860c44c-9b7e-4dc6-ad86-fd7a64327f4c" providerId="ADAL" clId="{7AF8D9AE-FFF9-4733-80F6-8A4717DBAC31}" dt="2022-05-03T07:34:33.527" v="192" actId="478"/>
          <ac:picMkLst>
            <pc:docMk/>
            <pc:sldMk cId="2004010839" sldId="279"/>
            <ac:picMk id="14" creationId="{76BF8A30-489C-1E40-5290-0CC4FAE6FE9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sv-SE"/>
              <a:t>Klicka här för att ändra mall för rubrikformat</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lvl1pPr algn="l">
              <a:defRPr/>
            </a:lvl1pPr>
          </a:lstStyle>
          <a:p>
            <a:fld id="{C8E0EF58-47E3-46DF-9B44-F27A52B6510A}" type="datetimeFigureOut">
              <a:rPr lang="sv-SE" smtClean="0"/>
              <a:t>2022-05-04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005836A-FA94-40EC-A596-7FACE37CDFD4}" type="slidenum">
              <a:rPr lang="sv-SE" smtClean="0"/>
              <a:t>‹#›</a:t>
            </a:fld>
            <a:endParaRPr lang="sv-SE"/>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722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C8E0EF58-47E3-46DF-9B44-F27A52B6510A}" type="datetimeFigureOut">
              <a:rPr lang="sv-SE" smtClean="0"/>
              <a:t>2022-05-04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005836A-FA94-40EC-A596-7FACE37CDFD4}" type="slidenum">
              <a:rPr lang="sv-SE" smtClean="0"/>
              <a:t>‹#›</a:t>
            </a:fld>
            <a:endParaRPr lang="sv-SE"/>
          </a:p>
        </p:txBody>
      </p:sp>
    </p:spTree>
    <p:extLst>
      <p:ext uri="{BB962C8B-B14F-4D97-AF65-F5344CB8AC3E}">
        <p14:creationId xmlns:p14="http://schemas.microsoft.com/office/powerpoint/2010/main" val="2003807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C8E0EF58-47E3-46DF-9B44-F27A52B6510A}" type="datetimeFigureOut">
              <a:rPr lang="sv-SE" smtClean="0"/>
              <a:t>2022-05-04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005836A-FA94-40EC-A596-7FACE37CDFD4}" type="slidenum">
              <a:rPr lang="sv-SE" smtClean="0"/>
              <a:t>‹#›</a:t>
            </a:fld>
            <a:endParaRPr lang="sv-SE"/>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5793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C8E0EF58-47E3-46DF-9B44-F27A52B6510A}" type="datetimeFigureOut">
              <a:rPr lang="sv-SE" smtClean="0"/>
              <a:t>2022-05-04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005836A-FA94-40EC-A596-7FACE37CDFD4}" type="slidenum">
              <a:rPr lang="sv-SE" smtClean="0"/>
              <a:t>‹#›</a:t>
            </a:fld>
            <a:endParaRPr lang="sv-SE"/>
          </a:p>
        </p:txBody>
      </p:sp>
    </p:spTree>
    <p:extLst>
      <p:ext uri="{BB962C8B-B14F-4D97-AF65-F5344CB8AC3E}">
        <p14:creationId xmlns:p14="http://schemas.microsoft.com/office/powerpoint/2010/main" val="3523348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sv-SE"/>
              <a:t>Klicka här för att ändra mall för rubrikformat</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C8E0EF58-47E3-46DF-9B44-F27A52B6510A}" type="datetimeFigureOut">
              <a:rPr lang="sv-SE" smtClean="0"/>
              <a:t>2022-05-04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005836A-FA94-40EC-A596-7FACE37CDFD4}" type="slidenum">
              <a:rPr lang="sv-SE" smtClean="0"/>
              <a:t>‹#›</a:t>
            </a:fld>
            <a:endParaRPr lang="sv-SE"/>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314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C8E0EF58-47E3-46DF-9B44-F27A52B6510A}" type="datetimeFigureOut">
              <a:rPr lang="sv-SE" smtClean="0"/>
              <a:t>2022-05-04</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B005836A-FA94-40EC-A596-7FACE37CDFD4}" type="slidenum">
              <a:rPr lang="sv-SE" smtClean="0"/>
              <a:t>‹#›</a:t>
            </a:fld>
            <a:endParaRPr lang="sv-SE"/>
          </a:p>
        </p:txBody>
      </p:sp>
    </p:spTree>
    <p:extLst>
      <p:ext uri="{BB962C8B-B14F-4D97-AF65-F5344CB8AC3E}">
        <p14:creationId xmlns:p14="http://schemas.microsoft.com/office/powerpoint/2010/main" val="1854123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1024128" y="2967788"/>
            <a:ext cx="4754880" cy="334157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sv-SE"/>
              <a:t>Klicka här för att ändra format på bakgrundstexten</a:t>
            </a:r>
          </a:p>
        </p:txBody>
      </p:sp>
      <p:sp>
        <p:nvSpPr>
          <p:cNvPr id="6" name="Content Placeholder 5"/>
          <p:cNvSpPr>
            <a:spLocks noGrp="1"/>
          </p:cNvSpPr>
          <p:nvPr>
            <p:ph sz="quarter" idx="4"/>
          </p:nvPr>
        </p:nvSpPr>
        <p:spPr>
          <a:xfrm>
            <a:off x="5990888" y="2967788"/>
            <a:ext cx="4754880" cy="334157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C8E0EF58-47E3-46DF-9B44-F27A52B6510A}" type="datetimeFigureOut">
              <a:rPr lang="sv-SE" smtClean="0"/>
              <a:t>2022-05-04</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B005836A-FA94-40EC-A596-7FACE37CDFD4}" type="slidenum">
              <a:rPr lang="sv-SE" smtClean="0"/>
              <a:t>‹#›</a:t>
            </a:fld>
            <a:endParaRPr lang="sv-SE"/>
          </a:p>
        </p:txBody>
      </p:sp>
    </p:spTree>
    <p:extLst>
      <p:ext uri="{BB962C8B-B14F-4D97-AF65-F5344CB8AC3E}">
        <p14:creationId xmlns:p14="http://schemas.microsoft.com/office/powerpoint/2010/main" val="3714182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C8E0EF58-47E3-46DF-9B44-F27A52B6510A}" type="datetimeFigureOut">
              <a:rPr lang="sv-SE" smtClean="0"/>
              <a:t>2022-05-04</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B005836A-FA94-40EC-A596-7FACE37CDFD4}" type="slidenum">
              <a:rPr lang="sv-SE" smtClean="0"/>
              <a:t>‹#›</a:t>
            </a:fld>
            <a:endParaRPr lang="sv-SE"/>
          </a:p>
        </p:txBody>
      </p:sp>
    </p:spTree>
    <p:extLst>
      <p:ext uri="{BB962C8B-B14F-4D97-AF65-F5344CB8AC3E}">
        <p14:creationId xmlns:p14="http://schemas.microsoft.com/office/powerpoint/2010/main" val="775933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E0EF58-47E3-46DF-9B44-F27A52B6510A}" type="datetimeFigureOut">
              <a:rPr lang="sv-SE" smtClean="0"/>
              <a:t>2022-05-04</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B005836A-FA94-40EC-A596-7FACE37CDFD4}" type="slidenum">
              <a:rPr lang="sv-SE" smtClean="0"/>
              <a:t>‹#›</a:t>
            </a:fld>
            <a:endParaRPr lang="sv-SE"/>
          </a:p>
        </p:txBody>
      </p:sp>
    </p:spTree>
    <p:extLst>
      <p:ext uri="{BB962C8B-B14F-4D97-AF65-F5344CB8AC3E}">
        <p14:creationId xmlns:p14="http://schemas.microsoft.com/office/powerpoint/2010/main" val="1758003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sv-SE"/>
              <a:t>Klicka här för att ändra mall för rubrikformat</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C8E0EF58-47E3-46DF-9B44-F27A52B6510A}" type="datetimeFigureOut">
              <a:rPr lang="sv-SE" smtClean="0"/>
              <a:t>2022-05-04</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B005836A-FA94-40EC-A596-7FACE37CDFD4}" type="slidenum">
              <a:rPr lang="sv-SE" smtClean="0"/>
              <a:t>‹#›</a:t>
            </a:fld>
            <a:endParaRPr lang="sv-SE"/>
          </a:p>
        </p:txBody>
      </p:sp>
    </p:spTree>
    <p:extLst>
      <p:ext uri="{BB962C8B-B14F-4D97-AF65-F5344CB8AC3E}">
        <p14:creationId xmlns:p14="http://schemas.microsoft.com/office/powerpoint/2010/main" val="3948324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C8E0EF58-47E3-46DF-9B44-F27A52B6510A}" type="datetimeFigureOut">
              <a:rPr lang="sv-SE" smtClean="0"/>
              <a:t>2022-05-04</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B005836A-FA94-40EC-A596-7FACE37CDFD4}" type="slidenum">
              <a:rPr lang="sv-SE" smtClean="0"/>
              <a:t>‹#›</a:t>
            </a:fld>
            <a:endParaRPr lang="sv-SE"/>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123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8E0EF58-47E3-46DF-9B44-F27A52B6510A}" type="datetimeFigureOut">
              <a:rPr lang="sv-SE" smtClean="0"/>
              <a:t>2022-05-04</a:t>
            </a:fld>
            <a:endParaRPr lang="sv-SE"/>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sv-SE"/>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005836A-FA94-40EC-A596-7FACE37CDFD4}" type="slidenum">
              <a:rPr lang="sv-SE" smtClean="0"/>
              <a:t>‹#›</a:t>
            </a:fld>
            <a:endParaRPr lang="sv-SE"/>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811910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jeldweninc1-my.sharepoint.com/personal/419103_jeldwen_com/Documents/Skrivbordet/Privat/Fagerhult%20Summer%20Camp%202022.pd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0FDF2DB9-017A-58CB-CC01-2461889C3B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Bildobjekt 3">
            <a:extLst>
              <a:ext uri="{FF2B5EF4-FFF2-40B4-BE49-F238E27FC236}">
                <a16:creationId xmlns:a16="http://schemas.microsoft.com/office/drawing/2014/main" id="{E5635340-0CAC-9F11-2BB7-0BBEA4EADD36}"/>
              </a:ext>
            </a:extLst>
          </p:cNvPr>
          <p:cNvPicPr>
            <a:picLocks noChangeAspect="1"/>
          </p:cNvPicPr>
          <p:nvPr/>
        </p:nvPicPr>
        <p:blipFill rotWithShape="1">
          <a:blip r:embed="rId3"/>
          <a:srcRect/>
          <a:stretch/>
        </p:blipFill>
        <p:spPr>
          <a:xfrm>
            <a:off x="-3047" y="10"/>
            <a:ext cx="12191999" cy="6857990"/>
          </a:xfrm>
          <a:prstGeom prst="rect">
            <a:avLst/>
          </a:prstGeom>
        </p:spPr>
      </p:pic>
      <p:sp>
        <p:nvSpPr>
          <p:cNvPr id="2" name="Rubrik 1">
            <a:extLst>
              <a:ext uri="{FF2B5EF4-FFF2-40B4-BE49-F238E27FC236}">
                <a16:creationId xmlns:a16="http://schemas.microsoft.com/office/drawing/2014/main" id="{2F54120D-813A-EBB5-007D-451ADC4A6959}"/>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pPr algn="ctr"/>
            <a:r>
              <a:rPr lang="sv-SE" sz="5200" dirty="0">
                <a:solidFill>
                  <a:srgbClr val="FFFFFF"/>
                </a:solidFill>
              </a:rPr>
              <a:t>Information </a:t>
            </a:r>
            <a:r>
              <a:rPr lang="sv-SE" sz="5200" dirty="0" err="1">
                <a:solidFill>
                  <a:srgbClr val="FFFFFF"/>
                </a:solidFill>
              </a:rPr>
              <a:t>vätternrundan</a:t>
            </a:r>
            <a:r>
              <a:rPr lang="sv-SE" sz="5200" dirty="0">
                <a:solidFill>
                  <a:srgbClr val="FFFFFF"/>
                </a:solidFill>
              </a:rPr>
              <a:t> </a:t>
            </a:r>
            <a:br>
              <a:rPr lang="sv-SE" sz="5200" dirty="0">
                <a:solidFill>
                  <a:srgbClr val="FFFFFF"/>
                </a:solidFill>
              </a:rPr>
            </a:br>
            <a:r>
              <a:rPr lang="sv-SE" sz="5200" dirty="0">
                <a:solidFill>
                  <a:srgbClr val="FFFFFF"/>
                </a:solidFill>
              </a:rPr>
              <a:t>2021-2022</a:t>
            </a:r>
            <a:br>
              <a:rPr lang="sv-SE" sz="5200" dirty="0">
                <a:solidFill>
                  <a:srgbClr val="FFFFFF"/>
                </a:solidFill>
              </a:rPr>
            </a:br>
            <a:endParaRPr lang="sv-SE" sz="5200" dirty="0">
              <a:solidFill>
                <a:srgbClr val="FFFFFF"/>
              </a:solidFill>
            </a:endParaRPr>
          </a:p>
        </p:txBody>
      </p:sp>
      <p:sp>
        <p:nvSpPr>
          <p:cNvPr id="3" name="Underrubrik 2">
            <a:extLst>
              <a:ext uri="{FF2B5EF4-FFF2-40B4-BE49-F238E27FC236}">
                <a16:creationId xmlns:a16="http://schemas.microsoft.com/office/drawing/2014/main" id="{05B98B4D-4756-2FEE-BA74-F345B75CFDDE}"/>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Autofit/>
          </a:bodyPr>
          <a:lstStyle/>
          <a:p>
            <a:pPr algn="ctr"/>
            <a:r>
              <a:rPr lang="sv-SE" sz="9600" dirty="0">
                <a:solidFill>
                  <a:srgbClr val="FFFFFF"/>
                </a:solidFill>
              </a:rPr>
              <a:t>Välkomna</a:t>
            </a:r>
          </a:p>
        </p:txBody>
      </p:sp>
    </p:spTree>
    <p:extLst>
      <p:ext uri="{BB962C8B-B14F-4D97-AF65-F5344CB8AC3E}">
        <p14:creationId xmlns:p14="http://schemas.microsoft.com/office/powerpoint/2010/main" val="191160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7268F692-464D-EAFB-320C-44AB28E30C31}"/>
              </a:ext>
            </a:extLst>
          </p:cNvPr>
          <p:cNvPicPr>
            <a:picLocks noChangeAspect="1"/>
          </p:cNvPicPr>
          <p:nvPr/>
        </p:nvPicPr>
        <p:blipFill>
          <a:blip r:embed="rId2"/>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49AF1D8-CEB6-294E-31DC-8B9EFDA519A6}"/>
              </a:ext>
            </a:extLst>
          </p:cNvPr>
          <p:cNvSpPr>
            <a:spLocks noGrp="1"/>
          </p:cNvSpPr>
          <p:nvPr>
            <p:ph type="title"/>
          </p:nvPr>
        </p:nvSpPr>
        <p:spPr>
          <a:xfrm>
            <a:off x="797625" y="1720582"/>
            <a:ext cx="9720072" cy="1499616"/>
          </a:xfrm>
        </p:spPr>
        <p:txBody>
          <a:bodyPr>
            <a:normAutofit fontScale="90000"/>
          </a:bodyPr>
          <a:lstStyle/>
          <a:p>
            <a:r>
              <a:rPr lang="sv-SE" sz="5400" b="0" i="0" u="none" strike="noStrike" baseline="0" dirty="0">
                <a:solidFill>
                  <a:schemeClr val="bg1"/>
                </a:solidFill>
                <a:latin typeface="CIDFont+F2"/>
              </a:rPr>
              <a:t>Station nr 2</a:t>
            </a:r>
            <a:br>
              <a:rPr lang="sv-SE" sz="5400" b="0" i="0" u="none" strike="noStrike" baseline="0" dirty="0">
                <a:latin typeface="CIDFont+F2"/>
              </a:rPr>
            </a:br>
            <a:br>
              <a:rPr lang="sv-SE" sz="5400" b="0" i="0" u="none" strike="noStrike" baseline="0" dirty="0">
                <a:latin typeface="CIDFont+F2"/>
              </a:rPr>
            </a:br>
            <a:br>
              <a:rPr lang="sv-SE" sz="5400" b="0" i="0" u="none" strike="noStrike" baseline="0" dirty="0">
                <a:latin typeface="CIDFont+F2"/>
              </a:rPr>
            </a:br>
            <a:endParaRPr lang="sv-SE" sz="5400" b="0" i="0" u="none" strike="noStrike" baseline="0" dirty="0">
              <a:solidFill>
                <a:srgbClr val="000000"/>
              </a:solidFill>
              <a:latin typeface="CIDFont+F2"/>
            </a:endParaRPr>
          </a:p>
        </p:txBody>
      </p:sp>
      <p:sp>
        <p:nvSpPr>
          <p:cNvPr id="3" name="Platshållare för innehåll 2">
            <a:extLst>
              <a:ext uri="{FF2B5EF4-FFF2-40B4-BE49-F238E27FC236}">
                <a16:creationId xmlns:a16="http://schemas.microsoft.com/office/drawing/2014/main" id="{09F69AE5-F7CD-DDC4-3F8A-B51991C7234F}"/>
              </a:ext>
            </a:extLst>
          </p:cNvPr>
          <p:cNvSpPr>
            <a:spLocks noGrp="1"/>
          </p:cNvSpPr>
          <p:nvPr>
            <p:ph idx="1"/>
          </p:nvPr>
        </p:nvSpPr>
        <p:spPr>
          <a:xfrm>
            <a:off x="646623" y="2277611"/>
            <a:ext cx="9720073" cy="4023360"/>
          </a:xfrm>
        </p:spPr>
        <p:txBody>
          <a:bodyPr>
            <a:normAutofit/>
          </a:bodyPr>
          <a:lstStyle/>
          <a:p>
            <a:pPr algn="l"/>
            <a:r>
              <a:rPr lang="sv-SE" sz="1800" b="0" i="0" u="none" strike="noStrike" baseline="0" dirty="0">
                <a:latin typeface="CIDFont+F1"/>
              </a:rPr>
              <a:t>.</a:t>
            </a:r>
            <a:endParaRPr lang="sv-SE" b="1" dirty="0">
              <a:solidFill>
                <a:srgbClr val="FF0000"/>
              </a:solidFill>
            </a:endParaRPr>
          </a:p>
        </p:txBody>
      </p:sp>
      <p:pic>
        <p:nvPicPr>
          <p:cNvPr id="8" name="Bildobjekt 7">
            <a:extLst>
              <a:ext uri="{FF2B5EF4-FFF2-40B4-BE49-F238E27FC236}">
                <a16:creationId xmlns:a16="http://schemas.microsoft.com/office/drawing/2014/main" id="{5031BB29-1520-2680-8942-D9642DB08799}"/>
              </a:ext>
            </a:extLst>
          </p:cNvPr>
          <p:cNvPicPr>
            <a:picLocks noChangeAspect="1"/>
          </p:cNvPicPr>
          <p:nvPr/>
        </p:nvPicPr>
        <p:blipFill>
          <a:blip r:embed="rId3"/>
          <a:stretch>
            <a:fillRect/>
          </a:stretch>
        </p:blipFill>
        <p:spPr>
          <a:xfrm>
            <a:off x="0" y="1817637"/>
            <a:ext cx="12192000" cy="3222726"/>
          </a:xfrm>
          <a:prstGeom prst="rect">
            <a:avLst/>
          </a:prstGeom>
        </p:spPr>
      </p:pic>
    </p:spTree>
    <p:extLst>
      <p:ext uri="{BB962C8B-B14F-4D97-AF65-F5344CB8AC3E}">
        <p14:creationId xmlns:p14="http://schemas.microsoft.com/office/powerpoint/2010/main" val="203766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7268F692-464D-EAFB-320C-44AB28E30C31}"/>
              </a:ext>
            </a:extLst>
          </p:cNvPr>
          <p:cNvPicPr>
            <a:picLocks noChangeAspect="1"/>
          </p:cNvPicPr>
          <p:nvPr/>
        </p:nvPicPr>
        <p:blipFill>
          <a:blip r:embed="rId2"/>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49AF1D8-CEB6-294E-31DC-8B9EFDA519A6}"/>
              </a:ext>
            </a:extLst>
          </p:cNvPr>
          <p:cNvSpPr>
            <a:spLocks noGrp="1"/>
          </p:cNvSpPr>
          <p:nvPr>
            <p:ph type="title"/>
          </p:nvPr>
        </p:nvSpPr>
        <p:spPr>
          <a:xfrm>
            <a:off x="797625" y="1720582"/>
            <a:ext cx="9720072" cy="1499616"/>
          </a:xfrm>
        </p:spPr>
        <p:txBody>
          <a:bodyPr>
            <a:normAutofit fontScale="90000"/>
          </a:bodyPr>
          <a:lstStyle/>
          <a:p>
            <a:r>
              <a:rPr lang="sv-SE" sz="5400" b="0" i="0" u="none" strike="noStrike" baseline="0" dirty="0">
                <a:solidFill>
                  <a:schemeClr val="bg1"/>
                </a:solidFill>
                <a:latin typeface="CIDFont+F2"/>
              </a:rPr>
              <a:t>Station nr 3</a:t>
            </a:r>
            <a:br>
              <a:rPr lang="sv-SE" sz="5400" b="0" i="0" u="none" strike="noStrike" baseline="0" dirty="0">
                <a:latin typeface="CIDFont+F2"/>
              </a:rPr>
            </a:br>
            <a:br>
              <a:rPr lang="sv-SE" sz="5400" b="0" i="0" u="none" strike="noStrike" baseline="0" dirty="0">
                <a:latin typeface="CIDFont+F2"/>
              </a:rPr>
            </a:br>
            <a:br>
              <a:rPr lang="sv-SE" sz="5400" b="0" i="0" u="none" strike="noStrike" baseline="0" dirty="0">
                <a:latin typeface="CIDFont+F2"/>
              </a:rPr>
            </a:br>
            <a:endParaRPr lang="sv-SE" sz="5400" b="0" i="0" u="none" strike="noStrike" baseline="0" dirty="0">
              <a:solidFill>
                <a:srgbClr val="000000"/>
              </a:solidFill>
              <a:latin typeface="CIDFont+F2"/>
            </a:endParaRPr>
          </a:p>
        </p:txBody>
      </p:sp>
      <p:sp>
        <p:nvSpPr>
          <p:cNvPr id="3" name="Platshållare för innehåll 2">
            <a:extLst>
              <a:ext uri="{FF2B5EF4-FFF2-40B4-BE49-F238E27FC236}">
                <a16:creationId xmlns:a16="http://schemas.microsoft.com/office/drawing/2014/main" id="{09F69AE5-F7CD-DDC4-3F8A-B51991C7234F}"/>
              </a:ext>
            </a:extLst>
          </p:cNvPr>
          <p:cNvSpPr>
            <a:spLocks noGrp="1"/>
          </p:cNvSpPr>
          <p:nvPr>
            <p:ph idx="1"/>
          </p:nvPr>
        </p:nvSpPr>
        <p:spPr>
          <a:xfrm>
            <a:off x="646623" y="2277611"/>
            <a:ext cx="9720073" cy="4023360"/>
          </a:xfrm>
        </p:spPr>
        <p:txBody>
          <a:bodyPr>
            <a:normAutofit/>
          </a:bodyPr>
          <a:lstStyle/>
          <a:p>
            <a:pPr algn="l"/>
            <a:r>
              <a:rPr lang="sv-SE" sz="1800" b="0" i="0" u="none" strike="noStrike" baseline="0" dirty="0">
                <a:latin typeface="CIDFont+F1"/>
              </a:rPr>
              <a:t>.</a:t>
            </a:r>
            <a:endParaRPr lang="sv-SE" b="1" dirty="0">
              <a:solidFill>
                <a:srgbClr val="FF0000"/>
              </a:solidFill>
            </a:endParaRPr>
          </a:p>
        </p:txBody>
      </p:sp>
      <p:pic>
        <p:nvPicPr>
          <p:cNvPr id="5" name="Bildobjekt 4">
            <a:extLst>
              <a:ext uri="{FF2B5EF4-FFF2-40B4-BE49-F238E27FC236}">
                <a16:creationId xmlns:a16="http://schemas.microsoft.com/office/drawing/2014/main" id="{7A418C1F-3A00-65FB-2932-6395613C6C41}"/>
              </a:ext>
            </a:extLst>
          </p:cNvPr>
          <p:cNvPicPr>
            <a:picLocks noChangeAspect="1"/>
          </p:cNvPicPr>
          <p:nvPr/>
        </p:nvPicPr>
        <p:blipFill>
          <a:blip r:embed="rId3"/>
          <a:stretch>
            <a:fillRect/>
          </a:stretch>
        </p:blipFill>
        <p:spPr>
          <a:xfrm>
            <a:off x="0" y="1945769"/>
            <a:ext cx="12192000" cy="2966461"/>
          </a:xfrm>
          <a:prstGeom prst="rect">
            <a:avLst/>
          </a:prstGeom>
        </p:spPr>
      </p:pic>
    </p:spTree>
    <p:extLst>
      <p:ext uri="{BB962C8B-B14F-4D97-AF65-F5344CB8AC3E}">
        <p14:creationId xmlns:p14="http://schemas.microsoft.com/office/powerpoint/2010/main" val="998539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7268F692-464D-EAFB-320C-44AB28E30C31}"/>
              </a:ext>
            </a:extLst>
          </p:cNvPr>
          <p:cNvPicPr>
            <a:picLocks noChangeAspect="1"/>
          </p:cNvPicPr>
          <p:nvPr/>
        </p:nvPicPr>
        <p:blipFill>
          <a:blip r:embed="rId2"/>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49AF1D8-CEB6-294E-31DC-8B9EFDA519A6}"/>
              </a:ext>
            </a:extLst>
          </p:cNvPr>
          <p:cNvSpPr>
            <a:spLocks noGrp="1"/>
          </p:cNvSpPr>
          <p:nvPr>
            <p:ph type="title"/>
          </p:nvPr>
        </p:nvSpPr>
        <p:spPr>
          <a:xfrm>
            <a:off x="797625" y="1720582"/>
            <a:ext cx="9720072" cy="1499616"/>
          </a:xfrm>
        </p:spPr>
        <p:txBody>
          <a:bodyPr>
            <a:normAutofit fontScale="90000"/>
          </a:bodyPr>
          <a:lstStyle/>
          <a:p>
            <a:r>
              <a:rPr lang="sv-SE" sz="5400" b="0" i="0" u="none" strike="noStrike" baseline="0" dirty="0">
                <a:solidFill>
                  <a:schemeClr val="bg1"/>
                </a:solidFill>
                <a:latin typeface="CIDFont+F2"/>
              </a:rPr>
              <a:t>Station nr 4</a:t>
            </a:r>
            <a:br>
              <a:rPr lang="sv-SE" sz="5400" b="0" i="0" u="none" strike="noStrike" baseline="0" dirty="0">
                <a:latin typeface="CIDFont+F2"/>
              </a:rPr>
            </a:br>
            <a:br>
              <a:rPr lang="sv-SE" sz="5400" b="0" i="0" u="none" strike="noStrike" baseline="0" dirty="0">
                <a:latin typeface="CIDFont+F2"/>
              </a:rPr>
            </a:br>
            <a:br>
              <a:rPr lang="sv-SE" sz="5400" b="0" i="0" u="none" strike="noStrike" baseline="0" dirty="0">
                <a:latin typeface="CIDFont+F2"/>
              </a:rPr>
            </a:br>
            <a:endParaRPr lang="sv-SE" sz="5400" b="0" i="0" u="none" strike="noStrike" baseline="0" dirty="0">
              <a:solidFill>
                <a:srgbClr val="000000"/>
              </a:solidFill>
              <a:latin typeface="CIDFont+F2"/>
            </a:endParaRPr>
          </a:p>
        </p:txBody>
      </p:sp>
      <p:sp>
        <p:nvSpPr>
          <p:cNvPr id="3" name="Platshållare för innehåll 2">
            <a:extLst>
              <a:ext uri="{FF2B5EF4-FFF2-40B4-BE49-F238E27FC236}">
                <a16:creationId xmlns:a16="http://schemas.microsoft.com/office/drawing/2014/main" id="{09F69AE5-F7CD-DDC4-3F8A-B51991C7234F}"/>
              </a:ext>
            </a:extLst>
          </p:cNvPr>
          <p:cNvSpPr>
            <a:spLocks noGrp="1"/>
          </p:cNvSpPr>
          <p:nvPr>
            <p:ph idx="1"/>
          </p:nvPr>
        </p:nvSpPr>
        <p:spPr>
          <a:xfrm>
            <a:off x="646623" y="2277611"/>
            <a:ext cx="9720073" cy="4023360"/>
          </a:xfrm>
        </p:spPr>
        <p:txBody>
          <a:bodyPr>
            <a:normAutofit/>
          </a:bodyPr>
          <a:lstStyle/>
          <a:p>
            <a:pPr algn="l"/>
            <a:r>
              <a:rPr lang="sv-SE" sz="1800" b="0" i="0" u="none" strike="noStrike" baseline="0" dirty="0">
                <a:latin typeface="CIDFont+F1"/>
              </a:rPr>
              <a:t>.</a:t>
            </a:r>
            <a:endParaRPr lang="sv-SE" b="1" dirty="0">
              <a:solidFill>
                <a:srgbClr val="FF0000"/>
              </a:solidFill>
            </a:endParaRPr>
          </a:p>
        </p:txBody>
      </p:sp>
      <p:pic>
        <p:nvPicPr>
          <p:cNvPr id="5" name="Bildobjekt 4">
            <a:extLst>
              <a:ext uri="{FF2B5EF4-FFF2-40B4-BE49-F238E27FC236}">
                <a16:creationId xmlns:a16="http://schemas.microsoft.com/office/drawing/2014/main" id="{C3AD2498-0D87-D08B-AF21-957103EEEA24}"/>
              </a:ext>
            </a:extLst>
          </p:cNvPr>
          <p:cNvPicPr>
            <a:picLocks noChangeAspect="1"/>
          </p:cNvPicPr>
          <p:nvPr/>
        </p:nvPicPr>
        <p:blipFill>
          <a:blip r:embed="rId3"/>
          <a:stretch>
            <a:fillRect/>
          </a:stretch>
        </p:blipFill>
        <p:spPr>
          <a:xfrm>
            <a:off x="0" y="1954727"/>
            <a:ext cx="12192000" cy="2948545"/>
          </a:xfrm>
          <a:prstGeom prst="rect">
            <a:avLst/>
          </a:prstGeom>
        </p:spPr>
      </p:pic>
    </p:spTree>
    <p:extLst>
      <p:ext uri="{BB962C8B-B14F-4D97-AF65-F5344CB8AC3E}">
        <p14:creationId xmlns:p14="http://schemas.microsoft.com/office/powerpoint/2010/main" val="3613002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7268F692-464D-EAFB-320C-44AB28E30C31}"/>
              </a:ext>
            </a:extLst>
          </p:cNvPr>
          <p:cNvPicPr>
            <a:picLocks noChangeAspect="1"/>
          </p:cNvPicPr>
          <p:nvPr/>
        </p:nvPicPr>
        <p:blipFill>
          <a:blip r:embed="rId2"/>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49AF1D8-CEB6-294E-31DC-8B9EFDA519A6}"/>
              </a:ext>
            </a:extLst>
          </p:cNvPr>
          <p:cNvSpPr>
            <a:spLocks noGrp="1"/>
          </p:cNvSpPr>
          <p:nvPr>
            <p:ph type="title"/>
          </p:nvPr>
        </p:nvSpPr>
        <p:spPr>
          <a:xfrm>
            <a:off x="797625" y="1720582"/>
            <a:ext cx="9720072" cy="1499616"/>
          </a:xfrm>
        </p:spPr>
        <p:txBody>
          <a:bodyPr>
            <a:normAutofit fontScale="90000"/>
          </a:bodyPr>
          <a:lstStyle/>
          <a:p>
            <a:r>
              <a:rPr lang="sv-SE" sz="5400" b="0" i="0" u="none" strike="noStrike" baseline="0" dirty="0">
                <a:solidFill>
                  <a:schemeClr val="bg1"/>
                </a:solidFill>
                <a:latin typeface="CIDFont+F2"/>
              </a:rPr>
              <a:t>Station nr 5</a:t>
            </a:r>
            <a:br>
              <a:rPr lang="sv-SE" sz="5400" b="0" i="0" u="none" strike="noStrike" baseline="0" dirty="0">
                <a:latin typeface="CIDFont+F2"/>
              </a:rPr>
            </a:br>
            <a:br>
              <a:rPr lang="sv-SE" sz="5400" b="0" i="0" u="none" strike="noStrike" baseline="0" dirty="0">
                <a:latin typeface="CIDFont+F2"/>
              </a:rPr>
            </a:br>
            <a:br>
              <a:rPr lang="sv-SE" sz="5400" b="0" i="0" u="none" strike="noStrike" baseline="0" dirty="0">
                <a:latin typeface="CIDFont+F2"/>
              </a:rPr>
            </a:br>
            <a:endParaRPr lang="sv-SE" sz="5400" b="0" i="0" u="none" strike="noStrike" baseline="0" dirty="0">
              <a:solidFill>
                <a:srgbClr val="000000"/>
              </a:solidFill>
              <a:latin typeface="CIDFont+F2"/>
            </a:endParaRPr>
          </a:p>
        </p:txBody>
      </p:sp>
      <p:sp>
        <p:nvSpPr>
          <p:cNvPr id="3" name="Platshållare för innehåll 2">
            <a:extLst>
              <a:ext uri="{FF2B5EF4-FFF2-40B4-BE49-F238E27FC236}">
                <a16:creationId xmlns:a16="http://schemas.microsoft.com/office/drawing/2014/main" id="{09F69AE5-F7CD-DDC4-3F8A-B51991C7234F}"/>
              </a:ext>
            </a:extLst>
          </p:cNvPr>
          <p:cNvSpPr>
            <a:spLocks noGrp="1"/>
          </p:cNvSpPr>
          <p:nvPr>
            <p:ph idx="1"/>
          </p:nvPr>
        </p:nvSpPr>
        <p:spPr>
          <a:xfrm>
            <a:off x="646623" y="2277611"/>
            <a:ext cx="9720073" cy="4023360"/>
          </a:xfrm>
        </p:spPr>
        <p:txBody>
          <a:bodyPr>
            <a:normAutofit/>
          </a:bodyPr>
          <a:lstStyle/>
          <a:p>
            <a:pPr algn="l"/>
            <a:r>
              <a:rPr lang="sv-SE" sz="1800" b="0" i="0" u="none" strike="noStrike" baseline="0" dirty="0">
                <a:latin typeface="CIDFont+F1"/>
              </a:rPr>
              <a:t>.</a:t>
            </a:r>
            <a:endParaRPr lang="sv-SE" b="1" dirty="0">
              <a:solidFill>
                <a:srgbClr val="FF0000"/>
              </a:solidFill>
            </a:endParaRPr>
          </a:p>
        </p:txBody>
      </p:sp>
      <p:pic>
        <p:nvPicPr>
          <p:cNvPr id="5" name="Bildobjekt 4">
            <a:extLst>
              <a:ext uri="{FF2B5EF4-FFF2-40B4-BE49-F238E27FC236}">
                <a16:creationId xmlns:a16="http://schemas.microsoft.com/office/drawing/2014/main" id="{4378B96C-5A23-89B5-E92E-1517DCB677C1}"/>
              </a:ext>
            </a:extLst>
          </p:cNvPr>
          <p:cNvPicPr>
            <a:picLocks noChangeAspect="1"/>
          </p:cNvPicPr>
          <p:nvPr/>
        </p:nvPicPr>
        <p:blipFill>
          <a:blip r:embed="rId3"/>
          <a:stretch>
            <a:fillRect/>
          </a:stretch>
        </p:blipFill>
        <p:spPr>
          <a:xfrm>
            <a:off x="0" y="1919663"/>
            <a:ext cx="12192000" cy="3018674"/>
          </a:xfrm>
          <a:prstGeom prst="rect">
            <a:avLst/>
          </a:prstGeom>
        </p:spPr>
      </p:pic>
    </p:spTree>
    <p:extLst>
      <p:ext uri="{BB962C8B-B14F-4D97-AF65-F5344CB8AC3E}">
        <p14:creationId xmlns:p14="http://schemas.microsoft.com/office/powerpoint/2010/main" val="347625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7268F692-464D-EAFB-320C-44AB28E30C31}"/>
              </a:ext>
            </a:extLst>
          </p:cNvPr>
          <p:cNvPicPr>
            <a:picLocks noChangeAspect="1"/>
          </p:cNvPicPr>
          <p:nvPr/>
        </p:nvPicPr>
        <p:blipFill>
          <a:blip r:embed="rId2"/>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49AF1D8-CEB6-294E-31DC-8B9EFDA519A6}"/>
              </a:ext>
            </a:extLst>
          </p:cNvPr>
          <p:cNvSpPr>
            <a:spLocks noGrp="1"/>
          </p:cNvSpPr>
          <p:nvPr>
            <p:ph type="title"/>
          </p:nvPr>
        </p:nvSpPr>
        <p:spPr>
          <a:xfrm>
            <a:off x="797625" y="1720582"/>
            <a:ext cx="9720072" cy="1499616"/>
          </a:xfrm>
        </p:spPr>
        <p:txBody>
          <a:bodyPr>
            <a:normAutofit fontScale="90000"/>
          </a:bodyPr>
          <a:lstStyle/>
          <a:p>
            <a:r>
              <a:rPr lang="sv-SE" sz="5400" b="0" i="0" u="none" strike="noStrike" baseline="0" dirty="0">
                <a:solidFill>
                  <a:schemeClr val="bg1"/>
                </a:solidFill>
                <a:latin typeface="CIDFont+F2"/>
              </a:rPr>
              <a:t>Station nr 6</a:t>
            </a:r>
            <a:br>
              <a:rPr lang="sv-SE" sz="5400" b="0" i="0" u="none" strike="noStrike" baseline="0" dirty="0">
                <a:latin typeface="CIDFont+F2"/>
              </a:rPr>
            </a:br>
            <a:br>
              <a:rPr lang="sv-SE" sz="5400" b="0" i="0" u="none" strike="noStrike" baseline="0" dirty="0">
                <a:latin typeface="CIDFont+F2"/>
              </a:rPr>
            </a:br>
            <a:br>
              <a:rPr lang="sv-SE" sz="5400" b="0" i="0" u="none" strike="noStrike" baseline="0" dirty="0">
                <a:latin typeface="CIDFont+F2"/>
              </a:rPr>
            </a:br>
            <a:endParaRPr lang="sv-SE" sz="5400" b="0" i="0" u="none" strike="noStrike" baseline="0" dirty="0">
              <a:solidFill>
                <a:srgbClr val="000000"/>
              </a:solidFill>
              <a:latin typeface="CIDFont+F2"/>
            </a:endParaRPr>
          </a:p>
        </p:txBody>
      </p:sp>
      <p:sp>
        <p:nvSpPr>
          <p:cNvPr id="3" name="Platshållare för innehåll 2">
            <a:extLst>
              <a:ext uri="{FF2B5EF4-FFF2-40B4-BE49-F238E27FC236}">
                <a16:creationId xmlns:a16="http://schemas.microsoft.com/office/drawing/2014/main" id="{09F69AE5-F7CD-DDC4-3F8A-B51991C7234F}"/>
              </a:ext>
            </a:extLst>
          </p:cNvPr>
          <p:cNvSpPr>
            <a:spLocks noGrp="1"/>
          </p:cNvSpPr>
          <p:nvPr>
            <p:ph idx="1"/>
          </p:nvPr>
        </p:nvSpPr>
        <p:spPr>
          <a:xfrm>
            <a:off x="646623" y="2277611"/>
            <a:ext cx="9720073" cy="4023360"/>
          </a:xfrm>
        </p:spPr>
        <p:txBody>
          <a:bodyPr>
            <a:normAutofit/>
          </a:bodyPr>
          <a:lstStyle/>
          <a:p>
            <a:pPr algn="l"/>
            <a:r>
              <a:rPr lang="sv-SE" sz="1800" b="0" i="0" u="none" strike="noStrike" baseline="0" dirty="0">
                <a:latin typeface="CIDFont+F1"/>
              </a:rPr>
              <a:t>.</a:t>
            </a:r>
            <a:endParaRPr lang="sv-SE" b="1" dirty="0">
              <a:solidFill>
                <a:srgbClr val="FF0000"/>
              </a:solidFill>
            </a:endParaRPr>
          </a:p>
        </p:txBody>
      </p:sp>
      <p:pic>
        <p:nvPicPr>
          <p:cNvPr id="5" name="Bildobjekt 4">
            <a:extLst>
              <a:ext uri="{FF2B5EF4-FFF2-40B4-BE49-F238E27FC236}">
                <a16:creationId xmlns:a16="http://schemas.microsoft.com/office/drawing/2014/main" id="{2E1A7D82-5DFC-F813-9521-6B4E4DBAD0A3}"/>
              </a:ext>
            </a:extLst>
          </p:cNvPr>
          <p:cNvPicPr>
            <a:picLocks noChangeAspect="1"/>
          </p:cNvPicPr>
          <p:nvPr/>
        </p:nvPicPr>
        <p:blipFill>
          <a:blip r:embed="rId3"/>
          <a:stretch>
            <a:fillRect/>
          </a:stretch>
        </p:blipFill>
        <p:spPr>
          <a:xfrm>
            <a:off x="0" y="1951298"/>
            <a:ext cx="12192000" cy="2955403"/>
          </a:xfrm>
          <a:prstGeom prst="rect">
            <a:avLst/>
          </a:prstGeom>
        </p:spPr>
      </p:pic>
      <p:pic>
        <p:nvPicPr>
          <p:cNvPr id="9" name="Bildobjekt 8">
            <a:extLst>
              <a:ext uri="{FF2B5EF4-FFF2-40B4-BE49-F238E27FC236}">
                <a16:creationId xmlns:a16="http://schemas.microsoft.com/office/drawing/2014/main" id="{D24BA344-7BA2-298C-1178-AF57154C5A0B}"/>
              </a:ext>
            </a:extLst>
          </p:cNvPr>
          <p:cNvPicPr>
            <a:picLocks noChangeAspect="1"/>
          </p:cNvPicPr>
          <p:nvPr/>
        </p:nvPicPr>
        <p:blipFill>
          <a:blip r:embed="rId3"/>
          <a:stretch>
            <a:fillRect/>
          </a:stretch>
        </p:blipFill>
        <p:spPr>
          <a:xfrm>
            <a:off x="0" y="1951298"/>
            <a:ext cx="12192000" cy="2955403"/>
          </a:xfrm>
          <a:prstGeom prst="rect">
            <a:avLst/>
          </a:prstGeom>
        </p:spPr>
      </p:pic>
      <p:pic>
        <p:nvPicPr>
          <p:cNvPr id="11" name="Bildobjekt 10">
            <a:extLst>
              <a:ext uri="{FF2B5EF4-FFF2-40B4-BE49-F238E27FC236}">
                <a16:creationId xmlns:a16="http://schemas.microsoft.com/office/drawing/2014/main" id="{ECA781D4-BA9A-A1D6-285C-051FBCC0CF93}"/>
              </a:ext>
            </a:extLst>
          </p:cNvPr>
          <p:cNvPicPr>
            <a:picLocks noChangeAspect="1"/>
          </p:cNvPicPr>
          <p:nvPr/>
        </p:nvPicPr>
        <p:blipFill>
          <a:blip r:embed="rId3"/>
          <a:stretch>
            <a:fillRect/>
          </a:stretch>
        </p:blipFill>
        <p:spPr>
          <a:xfrm>
            <a:off x="0" y="1951298"/>
            <a:ext cx="12192000" cy="2955403"/>
          </a:xfrm>
          <a:prstGeom prst="rect">
            <a:avLst/>
          </a:prstGeom>
        </p:spPr>
      </p:pic>
      <p:pic>
        <p:nvPicPr>
          <p:cNvPr id="13" name="Bildobjekt 12">
            <a:extLst>
              <a:ext uri="{FF2B5EF4-FFF2-40B4-BE49-F238E27FC236}">
                <a16:creationId xmlns:a16="http://schemas.microsoft.com/office/drawing/2014/main" id="{5170FB8B-CCB8-996F-1830-E42A8CE22F2C}"/>
              </a:ext>
            </a:extLst>
          </p:cNvPr>
          <p:cNvPicPr>
            <a:picLocks noChangeAspect="1"/>
          </p:cNvPicPr>
          <p:nvPr/>
        </p:nvPicPr>
        <p:blipFill>
          <a:blip r:embed="rId3"/>
          <a:stretch>
            <a:fillRect/>
          </a:stretch>
        </p:blipFill>
        <p:spPr>
          <a:xfrm>
            <a:off x="0" y="1951298"/>
            <a:ext cx="12192000" cy="2955403"/>
          </a:xfrm>
          <a:prstGeom prst="rect">
            <a:avLst/>
          </a:prstGeom>
        </p:spPr>
      </p:pic>
    </p:spTree>
    <p:extLst>
      <p:ext uri="{BB962C8B-B14F-4D97-AF65-F5344CB8AC3E}">
        <p14:creationId xmlns:p14="http://schemas.microsoft.com/office/powerpoint/2010/main" val="601089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7268F692-464D-EAFB-320C-44AB28E30C31}"/>
              </a:ext>
            </a:extLst>
          </p:cNvPr>
          <p:cNvPicPr>
            <a:picLocks noChangeAspect="1"/>
          </p:cNvPicPr>
          <p:nvPr/>
        </p:nvPicPr>
        <p:blipFill>
          <a:blip r:embed="rId2"/>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49AF1D8-CEB6-294E-31DC-8B9EFDA519A6}"/>
              </a:ext>
            </a:extLst>
          </p:cNvPr>
          <p:cNvSpPr>
            <a:spLocks noGrp="1"/>
          </p:cNvSpPr>
          <p:nvPr>
            <p:ph type="title"/>
          </p:nvPr>
        </p:nvSpPr>
        <p:spPr>
          <a:xfrm>
            <a:off x="797625" y="1720582"/>
            <a:ext cx="9720072" cy="1499616"/>
          </a:xfrm>
        </p:spPr>
        <p:txBody>
          <a:bodyPr>
            <a:normAutofit fontScale="90000"/>
          </a:bodyPr>
          <a:lstStyle/>
          <a:p>
            <a:r>
              <a:rPr lang="sv-SE" sz="5400" b="0" i="0" u="none" strike="noStrike" baseline="0" dirty="0">
                <a:solidFill>
                  <a:schemeClr val="bg1"/>
                </a:solidFill>
                <a:latin typeface="CIDFont+F2"/>
              </a:rPr>
              <a:t>Station nr 7</a:t>
            </a:r>
            <a:br>
              <a:rPr lang="sv-SE" sz="5400" b="0" i="0" u="none" strike="noStrike" baseline="0" dirty="0">
                <a:latin typeface="CIDFont+F2"/>
              </a:rPr>
            </a:br>
            <a:br>
              <a:rPr lang="sv-SE" sz="5400" b="0" i="0" u="none" strike="noStrike" baseline="0" dirty="0">
                <a:latin typeface="CIDFont+F2"/>
              </a:rPr>
            </a:br>
            <a:br>
              <a:rPr lang="sv-SE" sz="5400" b="0" i="0" u="none" strike="noStrike" baseline="0" dirty="0">
                <a:latin typeface="CIDFont+F2"/>
              </a:rPr>
            </a:br>
            <a:endParaRPr lang="sv-SE" sz="5400" b="0" i="0" u="none" strike="noStrike" baseline="0" dirty="0">
              <a:solidFill>
                <a:srgbClr val="000000"/>
              </a:solidFill>
              <a:latin typeface="CIDFont+F2"/>
            </a:endParaRPr>
          </a:p>
        </p:txBody>
      </p:sp>
      <p:sp>
        <p:nvSpPr>
          <p:cNvPr id="3" name="Platshållare för innehåll 2">
            <a:extLst>
              <a:ext uri="{FF2B5EF4-FFF2-40B4-BE49-F238E27FC236}">
                <a16:creationId xmlns:a16="http://schemas.microsoft.com/office/drawing/2014/main" id="{09F69AE5-F7CD-DDC4-3F8A-B51991C7234F}"/>
              </a:ext>
            </a:extLst>
          </p:cNvPr>
          <p:cNvSpPr>
            <a:spLocks noGrp="1"/>
          </p:cNvSpPr>
          <p:nvPr>
            <p:ph idx="1"/>
          </p:nvPr>
        </p:nvSpPr>
        <p:spPr>
          <a:xfrm>
            <a:off x="646623" y="2277611"/>
            <a:ext cx="9720073" cy="4023360"/>
          </a:xfrm>
        </p:spPr>
        <p:txBody>
          <a:bodyPr>
            <a:normAutofit/>
          </a:bodyPr>
          <a:lstStyle/>
          <a:p>
            <a:pPr algn="l"/>
            <a:r>
              <a:rPr lang="sv-SE" sz="1800" b="0" i="0" u="none" strike="noStrike" baseline="0" dirty="0">
                <a:latin typeface="CIDFont+F1"/>
              </a:rPr>
              <a:t>.</a:t>
            </a:r>
            <a:endParaRPr lang="sv-SE" b="1" dirty="0">
              <a:solidFill>
                <a:srgbClr val="FF0000"/>
              </a:solidFill>
            </a:endParaRPr>
          </a:p>
        </p:txBody>
      </p:sp>
      <p:pic>
        <p:nvPicPr>
          <p:cNvPr id="14" name="Bildobjekt 13">
            <a:extLst>
              <a:ext uri="{FF2B5EF4-FFF2-40B4-BE49-F238E27FC236}">
                <a16:creationId xmlns:a16="http://schemas.microsoft.com/office/drawing/2014/main" id="{76BF8A30-489C-1E40-5290-0CC4FAE6FE98}"/>
              </a:ext>
            </a:extLst>
          </p:cNvPr>
          <p:cNvPicPr>
            <a:picLocks noChangeAspect="1"/>
          </p:cNvPicPr>
          <p:nvPr/>
        </p:nvPicPr>
        <p:blipFill>
          <a:blip r:embed="rId3"/>
          <a:stretch>
            <a:fillRect/>
          </a:stretch>
        </p:blipFill>
        <p:spPr>
          <a:xfrm>
            <a:off x="198266" y="2062065"/>
            <a:ext cx="11347111" cy="4889405"/>
          </a:xfrm>
          <a:prstGeom prst="rect">
            <a:avLst/>
          </a:prstGeom>
        </p:spPr>
      </p:pic>
    </p:spTree>
    <p:extLst>
      <p:ext uri="{BB962C8B-B14F-4D97-AF65-F5344CB8AC3E}">
        <p14:creationId xmlns:p14="http://schemas.microsoft.com/office/powerpoint/2010/main" val="379282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7268F692-464D-EAFB-320C-44AB28E30C31}"/>
              </a:ext>
            </a:extLst>
          </p:cNvPr>
          <p:cNvPicPr>
            <a:picLocks noChangeAspect="1"/>
          </p:cNvPicPr>
          <p:nvPr/>
        </p:nvPicPr>
        <p:blipFill>
          <a:blip r:embed="rId2"/>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49AF1D8-CEB6-294E-31DC-8B9EFDA519A6}"/>
              </a:ext>
            </a:extLst>
          </p:cNvPr>
          <p:cNvSpPr>
            <a:spLocks noGrp="1"/>
          </p:cNvSpPr>
          <p:nvPr>
            <p:ph type="title"/>
          </p:nvPr>
        </p:nvSpPr>
        <p:spPr>
          <a:xfrm>
            <a:off x="797625" y="1720582"/>
            <a:ext cx="9720072" cy="1499616"/>
          </a:xfrm>
        </p:spPr>
        <p:txBody>
          <a:bodyPr>
            <a:normAutofit fontScale="90000"/>
          </a:bodyPr>
          <a:lstStyle/>
          <a:p>
            <a:r>
              <a:rPr lang="sv-SE" sz="5400" b="0" i="0" u="none" strike="noStrike" baseline="0" dirty="0">
                <a:solidFill>
                  <a:schemeClr val="bg1"/>
                </a:solidFill>
                <a:latin typeface="CIDFont+F2"/>
              </a:rPr>
              <a:t>Station nr 8</a:t>
            </a:r>
            <a:br>
              <a:rPr lang="sv-SE" sz="5400" b="0" i="0" u="none" strike="noStrike" baseline="0" dirty="0">
                <a:latin typeface="CIDFont+F2"/>
              </a:rPr>
            </a:br>
            <a:br>
              <a:rPr lang="sv-SE" sz="5400" b="0" i="0" u="none" strike="noStrike" baseline="0" dirty="0">
                <a:latin typeface="CIDFont+F2"/>
              </a:rPr>
            </a:br>
            <a:br>
              <a:rPr lang="sv-SE" sz="5400" b="0" i="0" u="none" strike="noStrike" baseline="0" dirty="0">
                <a:latin typeface="CIDFont+F2"/>
              </a:rPr>
            </a:br>
            <a:endParaRPr lang="sv-SE" sz="5400" b="0" i="0" u="none" strike="noStrike" baseline="0" dirty="0">
              <a:solidFill>
                <a:srgbClr val="000000"/>
              </a:solidFill>
              <a:latin typeface="CIDFont+F2"/>
            </a:endParaRPr>
          </a:p>
        </p:txBody>
      </p:sp>
      <p:sp>
        <p:nvSpPr>
          <p:cNvPr id="3" name="Platshållare för innehåll 2">
            <a:extLst>
              <a:ext uri="{FF2B5EF4-FFF2-40B4-BE49-F238E27FC236}">
                <a16:creationId xmlns:a16="http://schemas.microsoft.com/office/drawing/2014/main" id="{09F69AE5-F7CD-DDC4-3F8A-B51991C7234F}"/>
              </a:ext>
            </a:extLst>
          </p:cNvPr>
          <p:cNvSpPr>
            <a:spLocks noGrp="1"/>
          </p:cNvSpPr>
          <p:nvPr>
            <p:ph idx="1"/>
          </p:nvPr>
        </p:nvSpPr>
        <p:spPr>
          <a:xfrm>
            <a:off x="646623" y="2277611"/>
            <a:ext cx="9720073" cy="4023360"/>
          </a:xfrm>
        </p:spPr>
        <p:txBody>
          <a:bodyPr>
            <a:normAutofit/>
          </a:bodyPr>
          <a:lstStyle/>
          <a:p>
            <a:pPr algn="l"/>
            <a:r>
              <a:rPr lang="sv-SE" sz="1800" b="0" i="0" u="none" strike="noStrike" baseline="0" dirty="0">
                <a:latin typeface="CIDFont+F1"/>
              </a:rPr>
              <a:t>.</a:t>
            </a:r>
            <a:endParaRPr lang="sv-SE" b="1" dirty="0">
              <a:solidFill>
                <a:srgbClr val="FF0000"/>
              </a:solidFill>
            </a:endParaRPr>
          </a:p>
        </p:txBody>
      </p:sp>
      <p:pic>
        <p:nvPicPr>
          <p:cNvPr id="5" name="Bildobjekt 4">
            <a:extLst>
              <a:ext uri="{FF2B5EF4-FFF2-40B4-BE49-F238E27FC236}">
                <a16:creationId xmlns:a16="http://schemas.microsoft.com/office/drawing/2014/main" id="{CC661EBB-A32E-6741-C2D9-DF82C7DFAB49}"/>
              </a:ext>
            </a:extLst>
          </p:cNvPr>
          <p:cNvPicPr>
            <a:picLocks noChangeAspect="1"/>
          </p:cNvPicPr>
          <p:nvPr/>
        </p:nvPicPr>
        <p:blipFill>
          <a:blip r:embed="rId3"/>
          <a:stretch>
            <a:fillRect/>
          </a:stretch>
        </p:blipFill>
        <p:spPr>
          <a:xfrm>
            <a:off x="0" y="1840174"/>
            <a:ext cx="12192000" cy="3177652"/>
          </a:xfrm>
          <a:prstGeom prst="rect">
            <a:avLst/>
          </a:prstGeom>
        </p:spPr>
      </p:pic>
    </p:spTree>
    <p:extLst>
      <p:ext uri="{BB962C8B-B14F-4D97-AF65-F5344CB8AC3E}">
        <p14:creationId xmlns:p14="http://schemas.microsoft.com/office/powerpoint/2010/main" val="2004010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7268F692-464D-EAFB-320C-44AB28E30C31}"/>
              </a:ext>
            </a:extLst>
          </p:cNvPr>
          <p:cNvPicPr>
            <a:picLocks noChangeAspect="1"/>
          </p:cNvPicPr>
          <p:nvPr/>
        </p:nvPicPr>
        <p:blipFill>
          <a:blip r:embed="rId2"/>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49AF1D8-CEB6-294E-31DC-8B9EFDA519A6}"/>
              </a:ext>
            </a:extLst>
          </p:cNvPr>
          <p:cNvSpPr>
            <a:spLocks noGrp="1"/>
          </p:cNvSpPr>
          <p:nvPr>
            <p:ph type="title"/>
          </p:nvPr>
        </p:nvSpPr>
        <p:spPr>
          <a:xfrm>
            <a:off x="915071" y="982518"/>
            <a:ext cx="9720072" cy="1499616"/>
          </a:xfrm>
        </p:spPr>
        <p:txBody>
          <a:bodyPr>
            <a:normAutofit fontScale="90000"/>
          </a:bodyPr>
          <a:lstStyle/>
          <a:p>
            <a:r>
              <a:rPr lang="sv-SE" sz="5400" b="0" i="0" u="none" strike="noStrike" baseline="0" dirty="0">
                <a:solidFill>
                  <a:schemeClr val="bg1"/>
                </a:solidFill>
                <a:latin typeface="CIDFont+F2"/>
              </a:rPr>
              <a:t>Schema</a:t>
            </a:r>
            <a:br>
              <a:rPr lang="sv-SE" sz="5400" b="0" i="0" u="none" strike="noStrike" baseline="0" dirty="0">
                <a:latin typeface="CIDFont+F2"/>
              </a:rPr>
            </a:br>
            <a:br>
              <a:rPr lang="sv-SE" sz="5400" b="0" i="0" u="none" strike="noStrike" baseline="0" dirty="0">
                <a:latin typeface="CIDFont+F2"/>
              </a:rPr>
            </a:br>
            <a:endParaRPr lang="sv-SE" sz="5400" b="0" i="0" u="none" strike="noStrike" baseline="0" dirty="0">
              <a:solidFill>
                <a:srgbClr val="000000"/>
              </a:solidFill>
              <a:latin typeface="CIDFont+F2"/>
            </a:endParaRPr>
          </a:p>
        </p:txBody>
      </p:sp>
      <p:pic>
        <p:nvPicPr>
          <p:cNvPr id="5" name="Platshållare för innehåll 4" descr="En bild som visar text, skåp&#10;&#10;Automatiskt genererad beskrivning">
            <a:extLst>
              <a:ext uri="{FF2B5EF4-FFF2-40B4-BE49-F238E27FC236}">
                <a16:creationId xmlns:a16="http://schemas.microsoft.com/office/drawing/2014/main" id="{48C442AE-4BFD-A97D-3246-AD5818062151}"/>
              </a:ext>
            </a:extLst>
          </p:cNvPr>
          <p:cNvPicPr>
            <a:picLocks noGrp="1" noChangeAspect="1"/>
          </p:cNvPicPr>
          <p:nvPr>
            <p:ph idx="1"/>
          </p:nvPr>
        </p:nvPicPr>
        <p:blipFill>
          <a:blip r:embed="rId3"/>
          <a:stretch>
            <a:fillRect/>
          </a:stretch>
        </p:blipFill>
        <p:spPr>
          <a:xfrm>
            <a:off x="527572" y="1652912"/>
            <a:ext cx="7904610" cy="4022725"/>
          </a:xfrm>
          <a:prstGeom prst="rect">
            <a:avLst/>
          </a:prstGeom>
        </p:spPr>
      </p:pic>
    </p:spTree>
    <p:extLst>
      <p:ext uri="{BB962C8B-B14F-4D97-AF65-F5344CB8AC3E}">
        <p14:creationId xmlns:p14="http://schemas.microsoft.com/office/powerpoint/2010/main" val="2116348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7268F692-464D-EAFB-320C-44AB28E30C31}"/>
              </a:ext>
            </a:extLst>
          </p:cNvPr>
          <p:cNvPicPr>
            <a:picLocks noChangeAspect="1"/>
          </p:cNvPicPr>
          <p:nvPr/>
        </p:nvPicPr>
        <p:blipFill>
          <a:blip r:embed="rId2"/>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49AF1D8-CEB6-294E-31DC-8B9EFDA519A6}"/>
              </a:ext>
            </a:extLst>
          </p:cNvPr>
          <p:cNvSpPr>
            <a:spLocks noGrp="1"/>
          </p:cNvSpPr>
          <p:nvPr>
            <p:ph type="title"/>
          </p:nvPr>
        </p:nvSpPr>
        <p:spPr>
          <a:xfrm>
            <a:off x="915071" y="982518"/>
            <a:ext cx="9720072" cy="1499616"/>
          </a:xfrm>
        </p:spPr>
        <p:txBody>
          <a:bodyPr>
            <a:normAutofit fontScale="90000"/>
          </a:bodyPr>
          <a:lstStyle/>
          <a:p>
            <a:r>
              <a:rPr lang="sv-SE" sz="5400" b="0" i="0" u="none" strike="noStrike" baseline="0" dirty="0">
                <a:solidFill>
                  <a:schemeClr val="bg1"/>
                </a:solidFill>
                <a:latin typeface="CIDFont+F2"/>
              </a:rPr>
              <a:t>Övrig info</a:t>
            </a:r>
            <a:br>
              <a:rPr lang="sv-SE" sz="5400" b="0" i="0" u="none" strike="noStrike" baseline="0" dirty="0">
                <a:latin typeface="CIDFont+F2"/>
              </a:rPr>
            </a:br>
            <a:br>
              <a:rPr lang="sv-SE" sz="5400" b="0" i="0" u="none" strike="noStrike" baseline="0" dirty="0">
                <a:latin typeface="CIDFont+F2"/>
              </a:rPr>
            </a:br>
            <a:endParaRPr lang="sv-SE" sz="5400" b="0" i="0" u="none" strike="noStrike" baseline="0" dirty="0">
              <a:solidFill>
                <a:srgbClr val="000000"/>
              </a:solidFill>
              <a:latin typeface="CIDFont+F2"/>
            </a:endParaRPr>
          </a:p>
        </p:txBody>
      </p:sp>
      <p:sp>
        <p:nvSpPr>
          <p:cNvPr id="4" name="Platshållare för innehåll 3">
            <a:extLst>
              <a:ext uri="{FF2B5EF4-FFF2-40B4-BE49-F238E27FC236}">
                <a16:creationId xmlns:a16="http://schemas.microsoft.com/office/drawing/2014/main" id="{4D90FD52-7BCB-6A5D-2818-C4CF2885A33A}"/>
              </a:ext>
            </a:extLst>
          </p:cNvPr>
          <p:cNvSpPr>
            <a:spLocks noGrp="1"/>
          </p:cNvSpPr>
          <p:nvPr>
            <p:ph idx="1"/>
          </p:nvPr>
        </p:nvSpPr>
        <p:spPr>
          <a:xfrm>
            <a:off x="915072" y="1770077"/>
            <a:ext cx="9829130" cy="4539283"/>
          </a:xfrm>
        </p:spPr>
        <p:txBody>
          <a:bodyPr/>
          <a:lstStyle/>
          <a:p>
            <a:r>
              <a:rPr lang="sv-SE" sz="1800" dirty="0">
                <a:solidFill>
                  <a:schemeClr val="bg1"/>
                </a:solidFill>
                <a:effectLst/>
                <a:latin typeface="PT Sans" panose="020B0503020203020204" pitchFamily="34" charset="0"/>
                <a:ea typeface="Times New Roman" panose="02020603050405020304" pitchFamily="18" charset="0"/>
                <a:cs typeface="Times New Roman" panose="02020603050405020304" pitchFamily="18" charset="0"/>
              </a:rPr>
              <a:t>- Detta är en aktivitet som avser denna säsong ”2021-22”. Så alla spelare som har deltagit i matcher samt träningar under året är med på denna aktivitet.</a:t>
            </a:r>
            <a:endParaRPr lang="sv-S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sv-SE" dirty="0">
                <a:solidFill>
                  <a:schemeClr val="bg1"/>
                </a:solidFill>
              </a:rPr>
              <a:t>-  </a:t>
            </a:r>
            <a:r>
              <a:rPr lang="sv-SE" sz="1800" dirty="0">
                <a:solidFill>
                  <a:schemeClr val="bg1"/>
                </a:solidFill>
                <a:effectLst/>
                <a:latin typeface="PT Sans" panose="020B0503020203020204" pitchFamily="34" charset="0"/>
                <a:ea typeface="Times New Roman" panose="02020603050405020304" pitchFamily="18" charset="0"/>
                <a:cs typeface="Times New Roman" panose="02020603050405020304" pitchFamily="18" charset="0"/>
              </a:rPr>
              <a:t>De allra flesta oss har fått två pass att bemanna upp. </a:t>
            </a:r>
            <a:endParaRPr lang="sv-S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sv-SE" dirty="0">
                <a:solidFill>
                  <a:schemeClr val="bg1"/>
                </a:solidFill>
              </a:rPr>
              <a:t>- </a:t>
            </a:r>
            <a:r>
              <a:rPr lang="sv-SE" sz="1800" dirty="0">
                <a:solidFill>
                  <a:schemeClr val="bg1"/>
                </a:solidFill>
                <a:effectLst/>
                <a:latin typeface="PT Sans" panose="020B0503020203020204" pitchFamily="34" charset="0"/>
                <a:ea typeface="Calibri" panose="020F0502020204030204" pitchFamily="34" charset="0"/>
                <a:cs typeface="Times New Roman" panose="02020603050405020304" pitchFamily="18" charset="0"/>
              </a:rPr>
              <a:t>Alla typer av byten gör ni själva! Om man inte kan så försöker man att byta med någon och meddelar även den person som man skall ”lösa av” att det kommer någon annan och vem det är. Skicka även kontaktuppgifter till den personen.</a:t>
            </a:r>
          </a:p>
          <a:p>
            <a:r>
              <a:rPr lang="sv-SE" sz="1800" dirty="0">
                <a:solidFill>
                  <a:schemeClr val="bg1"/>
                </a:solidFill>
                <a:latin typeface="PT Sans" panose="020B0503020203020204" pitchFamily="34" charset="0"/>
                <a:cs typeface="Times New Roman" panose="02020603050405020304" pitchFamily="18" charset="0"/>
              </a:rPr>
              <a:t>- De som har sista passet här kommer det att bli ett ”break” på ca 40 minuter, sen kommer elitgrupperna. Passet är färdigt först när ”</a:t>
            </a:r>
            <a:r>
              <a:rPr lang="sv-SE" sz="1800" dirty="0" err="1">
                <a:solidFill>
                  <a:schemeClr val="bg1"/>
                </a:solidFill>
                <a:latin typeface="PT Sans" panose="020B0503020203020204" pitchFamily="34" charset="0"/>
                <a:cs typeface="Times New Roman" panose="02020603050405020304" pitchFamily="18" charset="0"/>
              </a:rPr>
              <a:t>slutbil</a:t>
            </a:r>
            <a:r>
              <a:rPr lang="sv-SE" sz="1800" dirty="0">
                <a:solidFill>
                  <a:schemeClr val="bg1"/>
                </a:solidFill>
                <a:latin typeface="PT Sans" panose="020B0503020203020204" pitchFamily="34" charset="0"/>
                <a:cs typeface="Times New Roman" panose="02020603050405020304" pitchFamily="18" charset="0"/>
              </a:rPr>
              <a:t>” kommer </a:t>
            </a:r>
            <a:endParaRPr lang="sv-SE" dirty="0">
              <a:solidFill>
                <a:schemeClr val="bg1"/>
              </a:solidFill>
            </a:endParaRPr>
          </a:p>
        </p:txBody>
      </p:sp>
    </p:spTree>
    <p:extLst>
      <p:ext uri="{BB962C8B-B14F-4D97-AF65-F5344CB8AC3E}">
        <p14:creationId xmlns:p14="http://schemas.microsoft.com/office/powerpoint/2010/main" val="1895095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7268F692-464D-EAFB-320C-44AB28E30C31}"/>
              </a:ext>
            </a:extLst>
          </p:cNvPr>
          <p:cNvPicPr>
            <a:picLocks noChangeAspect="1"/>
          </p:cNvPicPr>
          <p:nvPr/>
        </p:nvPicPr>
        <p:blipFill>
          <a:blip r:embed="rId2"/>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49AF1D8-CEB6-294E-31DC-8B9EFDA519A6}"/>
              </a:ext>
            </a:extLst>
          </p:cNvPr>
          <p:cNvSpPr>
            <a:spLocks noGrp="1"/>
          </p:cNvSpPr>
          <p:nvPr>
            <p:ph type="title"/>
          </p:nvPr>
        </p:nvSpPr>
        <p:spPr>
          <a:xfrm>
            <a:off x="915071" y="982518"/>
            <a:ext cx="9720072" cy="1499616"/>
          </a:xfrm>
        </p:spPr>
        <p:txBody>
          <a:bodyPr>
            <a:normAutofit fontScale="90000"/>
          </a:bodyPr>
          <a:lstStyle/>
          <a:p>
            <a:br>
              <a:rPr lang="sv-SE" sz="5400" b="0" i="0" u="none" strike="noStrike" baseline="0" dirty="0">
                <a:latin typeface="CIDFont+F2"/>
              </a:rPr>
            </a:br>
            <a:br>
              <a:rPr lang="sv-SE" sz="5400" b="0" i="0" u="none" strike="noStrike" baseline="0" dirty="0">
                <a:latin typeface="CIDFont+F2"/>
              </a:rPr>
            </a:br>
            <a:endParaRPr lang="sv-SE" sz="5400" b="0" i="0" u="none" strike="noStrike" baseline="0" dirty="0">
              <a:solidFill>
                <a:srgbClr val="000000"/>
              </a:solidFill>
              <a:latin typeface="CIDFont+F2"/>
            </a:endParaRPr>
          </a:p>
        </p:txBody>
      </p:sp>
      <p:sp>
        <p:nvSpPr>
          <p:cNvPr id="4" name="Platshållare för innehåll 3">
            <a:extLst>
              <a:ext uri="{FF2B5EF4-FFF2-40B4-BE49-F238E27FC236}">
                <a16:creationId xmlns:a16="http://schemas.microsoft.com/office/drawing/2014/main" id="{4D90FD52-7BCB-6A5D-2818-C4CF2885A33A}"/>
              </a:ext>
            </a:extLst>
          </p:cNvPr>
          <p:cNvSpPr>
            <a:spLocks noGrp="1"/>
          </p:cNvSpPr>
          <p:nvPr>
            <p:ph idx="1"/>
          </p:nvPr>
        </p:nvSpPr>
        <p:spPr>
          <a:xfrm>
            <a:off x="915072" y="1409350"/>
            <a:ext cx="9829130" cy="4539283"/>
          </a:xfrm>
        </p:spPr>
        <p:txBody>
          <a:bodyPr/>
          <a:lstStyle/>
          <a:p>
            <a:r>
              <a:rPr lang="sv-SE" sz="1800" dirty="0">
                <a:latin typeface="PT Sans" panose="020B0503020203020204" pitchFamily="34" charset="0"/>
                <a:cs typeface="Times New Roman" panose="02020603050405020304" pitchFamily="18" charset="0"/>
              </a:rPr>
              <a:t>- </a:t>
            </a:r>
            <a:endParaRPr lang="sv-SE" dirty="0"/>
          </a:p>
        </p:txBody>
      </p:sp>
      <p:pic>
        <p:nvPicPr>
          <p:cNvPr id="1026" name="Picture 2">
            <a:hlinkClick r:id="rId3"/>
            <a:extLst>
              <a:ext uri="{FF2B5EF4-FFF2-40B4-BE49-F238E27FC236}">
                <a16:creationId xmlns:a16="http://schemas.microsoft.com/office/drawing/2014/main" id="{1E7A5A78-1CAF-4737-EB59-BACE11656E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2273"/>
            <a:ext cx="12192000" cy="20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925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7268F692-464D-EAFB-320C-44AB28E30C31}"/>
              </a:ext>
            </a:extLst>
          </p:cNvPr>
          <p:cNvPicPr>
            <a:picLocks noChangeAspect="1"/>
          </p:cNvPicPr>
          <p:nvPr/>
        </p:nvPicPr>
        <p:blipFill>
          <a:blip r:embed="rId2"/>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49AF1D8-CEB6-294E-31DC-8B9EFDA519A6}"/>
              </a:ext>
            </a:extLst>
          </p:cNvPr>
          <p:cNvSpPr>
            <a:spLocks noGrp="1"/>
          </p:cNvSpPr>
          <p:nvPr>
            <p:ph type="title"/>
          </p:nvPr>
        </p:nvSpPr>
        <p:spPr/>
        <p:txBody>
          <a:bodyPr/>
          <a:lstStyle/>
          <a:p>
            <a:r>
              <a:rPr lang="sv-SE" dirty="0">
                <a:solidFill>
                  <a:schemeClr val="bg1"/>
                </a:solidFill>
              </a:rPr>
              <a:t>Vad är vår uppgift?</a:t>
            </a:r>
          </a:p>
        </p:txBody>
      </p:sp>
      <p:sp>
        <p:nvSpPr>
          <p:cNvPr id="3" name="Platshållare för innehåll 2">
            <a:extLst>
              <a:ext uri="{FF2B5EF4-FFF2-40B4-BE49-F238E27FC236}">
                <a16:creationId xmlns:a16="http://schemas.microsoft.com/office/drawing/2014/main" id="{09F69AE5-F7CD-DDC4-3F8A-B51991C7234F}"/>
              </a:ext>
            </a:extLst>
          </p:cNvPr>
          <p:cNvSpPr>
            <a:spLocks noGrp="1"/>
          </p:cNvSpPr>
          <p:nvPr>
            <p:ph idx="1"/>
          </p:nvPr>
        </p:nvSpPr>
        <p:spPr>
          <a:xfrm>
            <a:off x="738902" y="1983996"/>
            <a:ext cx="9720073" cy="4023360"/>
          </a:xfrm>
        </p:spPr>
        <p:txBody>
          <a:bodyPr>
            <a:normAutofit fontScale="92500" lnSpcReduction="20000"/>
          </a:bodyPr>
          <a:lstStyle/>
          <a:p>
            <a:pPr algn="l"/>
            <a:r>
              <a:rPr lang="sv-SE" sz="1800" b="1" i="0" u="none" strike="noStrike" baseline="0" dirty="0">
                <a:solidFill>
                  <a:schemeClr val="bg1"/>
                </a:solidFill>
                <a:latin typeface="CIDFont+F1"/>
              </a:rPr>
              <a:t>Vägvisare för cyklister som deltar i cykelarrangemanget</a:t>
            </a:r>
          </a:p>
          <a:p>
            <a:pPr algn="l"/>
            <a:r>
              <a:rPr lang="sv-SE" sz="1800" b="1" i="0" u="none" strike="noStrike" baseline="0" dirty="0">
                <a:solidFill>
                  <a:schemeClr val="bg1"/>
                </a:solidFill>
                <a:latin typeface="CIDFont+F1"/>
              </a:rPr>
              <a:t>Vara vägvisare och förstärka budskapet på skyltning genom att göra cyklisterna</a:t>
            </a:r>
          </a:p>
          <a:p>
            <a:pPr algn="l"/>
            <a:r>
              <a:rPr lang="sv-SE" sz="1800" b="1" i="0" u="none" strike="noStrike" baseline="0" dirty="0">
                <a:solidFill>
                  <a:schemeClr val="bg1"/>
                </a:solidFill>
                <a:latin typeface="CIDFont+F1"/>
              </a:rPr>
              <a:t>uppmärksamma på färdriktning och t.ex. kommande vänstersväng, skarp högerkurva och</a:t>
            </a:r>
          </a:p>
          <a:p>
            <a:pPr algn="l"/>
            <a:r>
              <a:rPr lang="sv-SE" sz="1800" b="1" i="0" u="none" strike="noStrike" baseline="0" dirty="0">
                <a:solidFill>
                  <a:schemeClr val="bg1"/>
                </a:solidFill>
                <a:latin typeface="CIDFont+F1"/>
              </a:rPr>
              <a:t>likande.</a:t>
            </a:r>
          </a:p>
          <a:p>
            <a:pPr algn="l"/>
            <a:endParaRPr lang="sv-SE" sz="1800" b="0" i="0" u="none" strike="noStrike" baseline="0" dirty="0">
              <a:solidFill>
                <a:schemeClr val="bg1"/>
              </a:solidFill>
              <a:latin typeface="CIDFont+F2"/>
            </a:endParaRPr>
          </a:p>
          <a:p>
            <a:pPr algn="l"/>
            <a:r>
              <a:rPr lang="sv-SE" sz="1800" b="1" i="0" u="none" strike="noStrike" baseline="0" dirty="0">
                <a:solidFill>
                  <a:schemeClr val="bg1"/>
                </a:solidFill>
                <a:latin typeface="CIDFont+F2"/>
              </a:rPr>
              <a:t>Hjälpmedel för att utföra ditt uppdrag:</a:t>
            </a:r>
          </a:p>
          <a:p>
            <a:pPr algn="l"/>
            <a:r>
              <a:rPr lang="sv-SE" sz="1800" b="1" i="0" u="none" strike="noStrike" baseline="0" dirty="0">
                <a:solidFill>
                  <a:schemeClr val="bg1"/>
                </a:solidFill>
                <a:latin typeface="CIDFont+F1"/>
              </a:rPr>
              <a:t>Varsel kläder, gul flagga för att visa deltagarna vägen, visselpipa för att påkalla uppmärksamhet samt</a:t>
            </a:r>
          </a:p>
          <a:p>
            <a:pPr algn="l"/>
            <a:r>
              <a:rPr lang="sv-SE" sz="1800" b="1" i="0" u="none" strike="noStrike" baseline="0" dirty="0">
                <a:solidFill>
                  <a:schemeClr val="bg1"/>
                </a:solidFill>
                <a:latin typeface="CIDFont+F1"/>
              </a:rPr>
              <a:t>kontaktuppgifter till Vätternrundans sambandscentral (som ska kontaktas vid incident och olycka).</a:t>
            </a:r>
          </a:p>
          <a:p>
            <a:pPr algn="l"/>
            <a:r>
              <a:rPr lang="sv-SE" sz="1800" b="1" i="0" u="none" strike="noStrike" baseline="0" dirty="0">
                <a:solidFill>
                  <a:schemeClr val="bg1"/>
                </a:solidFill>
                <a:latin typeface="CIDFont+F1"/>
              </a:rPr>
              <a:t>Klädsel - Funktionären ska ha varseljacka som tillhandahålls av Vätternrundan. Varselkläder ska vara</a:t>
            </a:r>
          </a:p>
          <a:p>
            <a:pPr algn="l"/>
            <a:r>
              <a:rPr lang="sv-SE" sz="1800" b="1" i="0" u="none" strike="noStrike" baseline="0" dirty="0">
                <a:solidFill>
                  <a:schemeClr val="bg1"/>
                </a:solidFill>
                <a:latin typeface="CIDFont+F1"/>
              </a:rPr>
              <a:t>ytterst, utanpå ev. regn- och överdragskläder. Inga privata ficklampor eller pannlampor som kan</a:t>
            </a:r>
          </a:p>
          <a:p>
            <a:pPr algn="l"/>
            <a:r>
              <a:rPr lang="sv-SE" sz="1800" b="1" i="0" u="none" strike="noStrike" baseline="0" dirty="0">
                <a:solidFill>
                  <a:schemeClr val="bg1"/>
                </a:solidFill>
                <a:latin typeface="CIDFont+F1"/>
              </a:rPr>
              <a:t>blända.</a:t>
            </a:r>
            <a:endParaRPr lang="sv-SE" b="1" dirty="0">
              <a:solidFill>
                <a:schemeClr val="bg1"/>
              </a:solidFill>
            </a:endParaRPr>
          </a:p>
        </p:txBody>
      </p:sp>
    </p:spTree>
    <p:extLst>
      <p:ext uri="{BB962C8B-B14F-4D97-AF65-F5344CB8AC3E}">
        <p14:creationId xmlns:p14="http://schemas.microsoft.com/office/powerpoint/2010/main" val="2556817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0FDF2DB9-017A-58CB-CC01-2461889C3B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Bildobjekt 3">
            <a:extLst>
              <a:ext uri="{FF2B5EF4-FFF2-40B4-BE49-F238E27FC236}">
                <a16:creationId xmlns:a16="http://schemas.microsoft.com/office/drawing/2014/main" id="{E5635340-0CAC-9F11-2BB7-0BBEA4EADD36}"/>
              </a:ext>
            </a:extLst>
          </p:cNvPr>
          <p:cNvPicPr>
            <a:picLocks noChangeAspect="1"/>
          </p:cNvPicPr>
          <p:nvPr/>
        </p:nvPicPr>
        <p:blipFill rotWithShape="1">
          <a:blip r:embed="rId3"/>
          <a:srcRect/>
          <a:stretch/>
        </p:blipFill>
        <p:spPr>
          <a:xfrm>
            <a:off x="-3047" y="10"/>
            <a:ext cx="12191999" cy="6857990"/>
          </a:xfrm>
          <a:prstGeom prst="rect">
            <a:avLst/>
          </a:prstGeom>
        </p:spPr>
      </p:pic>
      <p:sp>
        <p:nvSpPr>
          <p:cNvPr id="2" name="Rubrik 1">
            <a:extLst>
              <a:ext uri="{FF2B5EF4-FFF2-40B4-BE49-F238E27FC236}">
                <a16:creationId xmlns:a16="http://schemas.microsoft.com/office/drawing/2014/main" id="{2F54120D-813A-EBB5-007D-451ADC4A6959}"/>
              </a:ext>
            </a:extLst>
          </p:cNvPr>
          <p:cNvSpPr>
            <a:spLocks noGrp="1"/>
          </p:cNvSpPr>
          <p:nvPr>
            <p:ph type="ctrTitle"/>
          </p:nvPr>
        </p:nvSpPr>
        <p:spPr>
          <a:xfrm>
            <a:off x="610718" y="781404"/>
            <a:ext cx="10058400" cy="3574778"/>
          </a:xfrm>
          <a:effectLst>
            <a:outerShdw blurRad="50800" dist="38100" dir="2700000" algn="tl" rotWithShape="0">
              <a:prstClr val="black">
                <a:alpha val="40000"/>
              </a:prstClr>
            </a:outerShdw>
          </a:effectLst>
        </p:spPr>
        <p:txBody>
          <a:bodyPr>
            <a:normAutofit/>
          </a:bodyPr>
          <a:lstStyle/>
          <a:p>
            <a:pPr algn="ctr"/>
            <a:r>
              <a:rPr lang="sv-SE" sz="5200" dirty="0">
                <a:solidFill>
                  <a:srgbClr val="FFFFFF"/>
                </a:solidFill>
              </a:rPr>
              <a:t>Tack för oss</a:t>
            </a:r>
            <a:br>
              <a:rPr lang="sv-SE" sz="5200" dirty="0">
                <a:solidFill>
                  <a:srgbClr val="FFFFFF"/>
                </a:solidFill>
              </a:rPr>
            </a:br>
            <a:endParaRPr lang="sv-SE" sz="5200" dirty="0">
              <a:solidFill>
                <a:srgbClr val="FFFFFF"/>
              </a:solidFill>
            </a:endParaRPr>
          </a:p>
        </p:txBody>
      </p:sp>
    </p:spTree>
    <p:extLst>
      <p:ext uri="{BB962C8B-B14F-4D97-AF65-F5344CB8AC3E}">
        <p14:creationId xmlns:p14="http://schemas.microsoft.com/office/powerpoint/2010/main" val="2010863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7268F692-464D-EAFB-320C-44AB28E30C31}"/>
              </a:ext>
            </a:extLst>
          </p:cNvPr>
          <p:cNvPicPr>
            <a:picLocks noChangeAspect="1"/>
          </p:cNvPicPr>
          <p:nvPr/>
        </p:nvPicPr>
        <p:blipFill>
          <a:blip r:embed="rId2"/>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49AF1D8-CEB6-294E-31DC-8B9EFDA519A6}"/>
              </a:ext>
            </a:extLst>
          </p:cNvPr>
          <p:cNvSpPr>
            <a:spLocks noGrp="1"/>
          </p:cNvSpPr>
          <p:nvPr>
            <p:ph type="title"/>
          </p:nvPr>
        </p:nvSpPr>
        <p:spPr/>
        <p:txBody>
          <a:bodyPr/>
          <a:lstStyle/>
          <a:p>
            <a:pPr algn="l"/>
            <a:r>
              <a:rPr lang="sv-SE" sz="5400" b="0" i="0" u="none" strike="noStrike" baseline="0" dirty="0">
                <a:solidFill>
                  <a:schemeClr val="bg1"/>
                </a:solidFill>
                <a:latin typeface="CIDFont+F2"/>
              </a:rPr>
              <a:t>Trafikregler &amp; Trafikföreskrifter:</a:t>
            </a:r>
          </a:p>
        </p:txBody>
      </p:sp>
      <p:sp>
        <p:nvSpPr>
          <p:cNvPr id="3" name="Platshållare för innehåll 2">
            <a:extLst>
              <a:ext uri="{FF2B5EF4-FFF2-40B4-BE49-F238E27FC236}">
                <a16:creationId xmlns:a16="http://schemas.microsoft.com/office/drawing/2014/main" id="{09F69AE5-F7CD-DDC4-3F8A-B51991C7234F}"/>
              </a:ext>
            </a:extLst>
          </p:cNvPr>
          <p:cNvSpPr>
            <a:spLocks noGrp="1"/>
          </p:cNvSpPr>
          <p:nvPr>
            <p:ph idx="1"/>
          </p:nvPr>
        </p:nvSpPr>
        <p:spPr>
          <a:xfrm>
            <a:off x="738902" y="1983996"/>
            <a:ext cx="9720073" cy="4023360"/>
          </a:xfrm>
        </p:spPr>
        <p:txBody>
          <a:bodyPr>
            <a:normAutofit fontScale="85000" lnSpcReduction="20000"/>
          </a:bodyPr>
          <a:lstStyle/>
          <a:p>
            <a:pPr marL="0" indent="0" algn="l">
              <a:buNone/>
            </a:pPr>
            <a:r>
              <a:rPr lang="sv-SE" sz="1800" b="0" i="0" u="none" strike="noStrike" baseline="0" dirty="0">
                <a:solidFill>
                  <a:schemeClr val="bg1"/>
                </a:solidFill>
                <a:latin typeface="CIDFont+F2"/>
              </a:rPr>
              <a:t>Det är viktigt att komma ihåg att ordinarie trafikregler och föreskrifter gäller och ska följas av både cyklister och trafikanter!</a:t>
            </a:r>
          </a:p>
          <a:p>
            <a:pPr algn="l"/>
            <a:r>
              <a:rPr lang="sv-SE" sz="1800" b="0" i="0" u="none" strike="noStrike" baseline="0" dirty="0">
                <a:solidFill>
                  <a:schemeClr val="bg1"/>
                </a:solidFill>
                <a:latin typeface="CIDFont+F1"/>
              </a:rPr>
              <a:t>Vissa tillfälliga regler kan förekomma och då med tillfällig skyltning för t.ex. sänkt hastighet, väjningsplikt, avstängd avfart.</a:t>
            </a:r>
          </a:p>
          <a:p>
            <a:pPr algn="l"/>
            <a:r>
              <a:rPr lang="sv-SE" sz="1800" b="0" i="0" u="none" strike="noStrike" baseline="0" dirty="0">
                <a:solidFill>
                  <a:schemeClr val="bg1"/>
                </a:solidFill>
                <a:latin typeface="CIDFont+F1"/>
              </a:rPr>
              <a:t>Vätternrundan har även egna skyltar (vilka är godkända av Trafikverket både avseende placering och</a:t>
            </a:r>
          </a:p>
          <a:p>
            <a:pPr algn="l"/>
            <a:r>
              <a:rPr lang="sv-SE" sz="1800" b="0" i="0" u="none" strike="noStrike" baseline="0" dirty="0">
                <a:solidFill>
                  <a:schemeClr val="bg1"/>
                </a:solidFill>
                <a:latin typeface="CIDFont+F1"/>
              </a:rPr>
              <a:t>utformning) för att t.ex. visa vägen för deltagarna, göra deltagare och trafikanter uppmärksamma på</a:t>
            </a:r>
          </a:p>
          <a:p>
            <a:pPr algn="l"/>
            <a:r>
              <a:rPr lang="sv-SE" sz="1800" b="0" i="0" u="none" strike="noStrike" baseline="0" dirty="0">
                <a:solidFill>
                  <a:schemeClr val="bg1"/>
                </a:solidFill>
                <a:latin typeface="CIDFont+F1"/>
              </a:rPr>
              <a:t>pågående cykelarrangemang.</a:t>
            </a:r>
          </a:p>
          <a:p>
            <a:pPr algn="l"/>
            <a:endParaRPr lang="sv-SE" sz="1800" dirty="0">
              <a:solidFill>
                <a:schemeClr val="bg1"/>
              </a:solidFill>
              <a:latin typeface="CIDFont+F2"/>
            </a:endParaRPr>
          </a:p>
          <a:p>
            <a:pPr algn="l"/>
            <a:r>
              <a:rPr lang="sv-SE" sz="1800" b="1" i="0" u="none" strike="noStrike" baseline="0" dirty="0">
                <a:solidFill>
                  <a:schemeClr val="bg1"/>
                </a:solidFill>
                <a:latin typeface="CIDFont+F2"/>
              </a:rPr>
              <a:t>Funktionären ska inte reglera trafiken. Bilar och andra fordon får inte stoppas för att släppa fram</a:t>
            </a:r>
          </a:p>
          <a:p>
            <a:pPr algn="l"/>
            <a:r>
              <a:rPr lang="sv-SE" sz="1800" b="1" i="0" u="none" strike="noStrike" baseline="0" dirty="0">
                <a:solidFill>
                  <a:schemeClr val="bg1"/>
                </a:solidFill>
                <a:latin typeface="CIDFont+F2"/>
              </a:rPr>
              <a:t>cyklister.</a:t>
            </a:r>
            <a:r>
              <a:rPr lang="sv-SE" sz="1800" b="0" i="0" u="none" strike="noStrike" baseline="0" dirty="0">
                <a:solidFill>
                  <a:schemeClr val="bg1"/>
                </a:solidFill>
                <a:latin typeface="CIDFont+F2"/>
              </a:rPr>
              <a:t> </a:t>
            </a:r>
            <a:r>
              <a:rPr lang="sv-SE" sz="1800" b="0" i="0" u="none" strike="noStrike" baseline="0" dirty="0">
                <a:solidFill>
                  <a:schemeClr val="bg1"/>
                </a:solidFill>
                <a:latin typeface="CIDFont+F1"/>
              </a:rPr>
              <a:t>Det är viktigt att du som funktionär placerar dig så du inte riskerar att skymma gällande</a:t>
            </a:r>
          </a:p>
          <a:p>
            <a:pPr algn="l"/>
            <a:r>
              <a:rPr lang="sv-SE" sz="1800" b="0" i="0" u="none" strike="noStrike" baseline="0" dirty="0">
                <a:solidFill>
                  <a:schemeClr val="bg1"/>
                </a:solidFill>
                <a:latin typeface="CIDFont+F1"/>
              </a:rPr>
              <a:t>skyltning, du får inte riskera att invagga våra cyklister eller övriga trafikanter i falsk trygghet att du</a:t>
            </a:r>
          </a:p>
          <a:p>
            <a:pPr algn="l"/>
            <a:r>
              <a:rPr lang="sv-SE" sz="1800" b="0" i="0" u="none" strike="noStrike" baseline="0" dirty="0">
                <a:solidFill>
                  <a:schemeClr val="bg1"/>
                </a:solidFill>
                <a:latin typeface="CIDFont+F1"/>
              </a:rPr>
              <a:t>tänker dirigera.</a:t>
            </a:r>
          </a:p>
          <a:p>
            <a:pPr algn="l"/>
            <a:r>
              <a:rPr lang="sv-SE" sz="1800" b="0" i="0" u="none" strike="noStrike" baseline="0" dirty="0">
                <a:solidFill>
                  <a:schemeClr val="bg1"/>
                </a:solidFill>
                <a:latin typeface="CIDFont+F1"/>
              </a:rPr>
              <a:t>Det är endast polisen som kan stoppa/reglera trafiken som krävs av omständigheterna i varje enskilt</a:t>
            </a:r>
          </a:p>
          <a:p>
            <a:pPr algn="l"/>
            <a:r>
              <a:rPr lang="sv-SE" sz="1800" b="0" i="0" u="none" strike="noStrike" baseline="0" dirty="0">
                <a:solidFill>
                  <a:schemeClr val="bg1"/>
                </a:solidFill>
                <a:latin typeface="CIDFont+F1"/>
              </a:rPr>
              <a:t>fall.</a:t>
            </a:r>
            <a:endParaRPr lang="sv-SE" b="1" dirty="0">
              <a:solidFill>
                <a:schemeClr val="bg1"/>
              </a:solidFill>
            </a:endParaRPr>
          </a:p>
        </p:txBody>
      </p:sp>
    </p:spTree>
    <p:extLst>
      <p:ext uri="{BB962C8B-B14F-4D97-AF65-F5344CB8AC3E}">
        <p14:creationId xmlns:p14="http://schemas.microsoft.com/office/powerpoint/2010/main" val="2832269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7268F692-464D-EAFB-320C-44AB28E30C31}"/>
              </a:ext>
            </a:extLst>
          </p:cNvPr>
          <p:cNvPicPr>
            <a:picLocks noChangeAspect="1"/>
          </p:cNvPicPr>
          <p:nvPr/>
        </p:nvPicPr>
        <p:blipFill>
          <a:blip r:embed="rId2"/>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49AF1D8-CEB6-294E-31DC-8B9EFDA519A6}"/>
              </a:ext>
            </a:extLst>
          </p:cNvPr>
          <p:cNvSpPr>
            <a:spLocks noGrp="1"/>
          </p:cNvSpPr>
          <p:nvPr>
            <p:ph type="title"/>
          </p:nvPr>
        </p:nvSpPr>
        <p:spPr/>
        <p:txBody>
          <a:bodyPr>
            <a:normAutofit/>
          </a:bodyPr>
          <a:lstStyle/>
          <a:p>
            <a:pPr algn="l"/>
            <a:r>
              <a:rPr lang="sv-SE" sz="4800" b="0" i="0" u="none" strike="noStrike" baseline="0" dirty="0">
                <a:solidFill>
                  <a:schemeClr val="bg1"/>
                </a:solidFill>
                <a:latin typeface="CIDFont+F2"/>
              </a:rPr>
              <a:t>Tänk på din säkerhet</a:t>
            </a:r>
          </a:p>
        </p:txBody>
      </p:sp>
      <p:sp>
        <p:nvSpPr>
          <p:cNvPr id="3" name="Platshållare för innehåll 2">
            <a:extLst>
              <a:ext uri="{FF2B5EF4-FFF2-40B4-BE49-F238E27FC236}">
                <a16:creationId xmlns:a16="http://schemas.microsoft.com/office/drawing/2014/main" id="{09F69AE5-F7CD-DDC4-3F8A-B51991C7234F}"/>
              </a:ext>
            </a:extLst>
          </p:cNvPr>
          <p:cNvSpPr>
            <a:spLocks noGrp="1"/>
          </p:cNvSpPr>
          <p:nvPr>
            <p:ph idx="1"/>
          </p:nvPr>
        </p:nvSpPr>
        <p:spPr>
          <a:xfrm>
            <a:off x="680179" y="2249424"/>
            <a:ext cx="9720073" cy="4023360"/>
          </a:xfrm>
        </p:spPr>
        <p:txBody>
          <a:bodyPr>
            <a:normAutofit fontScale="92500" lnSpcReduction="10000"/>
          </a:bodyPr>
          <a:lstStyle/>
          <a:p>
            <a:pPr algn="l"/>
            <a:r>
              <a:rPr lang="sv-SE" sz="1800" b="0" i="0" u="none" strike="noStrike" baseline="0" dirty="0">
                <a:solidFill>
                  <a:schemeClr val="bg1"/>
                </a:solidFill>
                <a:latin typeface="CIDFont+F1"/>
              </a:rPr>
              <a:t>Det övergripande uppdraget är att undvika incidenter och olyckor. Det är därför viktigt att funktionären kan bidra till bättre trafikflöde genom att ge trafikanter information om att det pågår ett cykelarrangemang och om möjliga alternativvägar med bättre framkomlighet. Funktionären bör därför ha en god förståelse för hur denne kan främja trafiksäkerheten under utförandet av sin uppgift.</a:t>
            </a:r>
          </a:p>
          <a:p>
            <a:pPr algn="l"/>
            <a:r>
              <a:rPr lang="sv-SE" sz="1800" b="0" i="0" u="none" strike="noStrike" baseline="0" dirty="0">
                <a:solidFill>
                  <a:schemeClr val="bg1"/>
                </a:solidFill>
                <a:latin typeface="CIDFont+F1"/>
              </a:rPr>
              <a:t>Det är viktigt att du som funktionär placerar dig så du inte riskerar att skymma gällande skyltning eller linjer, du får inte riskera att invagga våra cyklister eller övriga trafikanter i falsk trygghet att du tänker dirigera. Tveksamheter i om det är trafikregler som gäller eller om du som funktionär är på väg att agera måste undvikas! Trafikregler gäller.</a:t>
            </a:r>
          </a:p>
          <a:p>
            <a:pPr algn="l"/>
            <a:r>
              <a:rPr lang="sv-SE" sz="1800" b="0" i="0" u="none" strike="noStrike" baseline="0" dirty="0">
                <a:solidFill>
                  <a:schemeClr val="bg1"/>
                </a:solidFill>
                <a:latin typeface="CIDFont+F1"/>
              </a:rPr>
              <a:t>Som funktionär ska du informera och förstärka budskapet till cyklisterna. </a:t>
            </a:r>
            <a:r>
              <a:rPr lang="sv-SE" sz="1800" b="0" i="0" u="none" strike="noStrike" baseline="0" dirty="0">
                <a:solidFill>
                  <a:schemeClr val="bg1"/>
                </a:solidFill>
                <a:latin typeface="CIDFont+F2"/>
              </a:rPr>
              <a:t>Om så behövs av framkomlighetsskäl så bör funktionären dirigera cyklister</a:t>
            </a:r>
            <a:r>
              <a:rPr lang="sv-SE" sz="1800" b="0" i="0" u="none" strike="noStrike" baseline="0" dirty="0">
                <a:solidFill>
                  <a:schemeClr val="bg1"/>
                </a:solidFill>
                <a:latin typeface="CIDFont+F1"/>
              </a:rPr>
              <a:t>. Tänk på att vara tydlig i ditt agerande!</a:t>
            </a:r>
          </a:p>
          <a:p>
            <a:pPr algn="l"/>
            <a:r>
              <a:rPr lang="sv-SE" sz="1800" b="0" i="0" u="none" strike="noStrike" baseline="0" dirty="0">
                <a:solidFill>
                  <a:schemeClr val="bg1"/>
                </a:solidFill>
                <a:latin typeface="CIDFont+F2"/>
              </a:rPr>
              <a:t>Funktionären ska stå på en plats där denne inte utsätter sig själv för onödig fara. </a:t>
            </a:r>
            <a:r>
              <a:rPr lang="sv-SE" sz="1800" b="0" i="0" u="none" strike="noStrike" baseline="0" dirty="0">
                <a:solidFill>
                  <a:schemeClr val="bg1"/>
                </a:solidFill>
                <a:latin typeface="CIDFont+F1"/>
              </a:rPr>
              <a:t>Funktionären ska vara placerad så att vägvisning för cyklisterna och information till trafikanter kan ske på ett säkert sätt, samt om möjligt placera sig så att funktionären får en god överblick över trafiksituationen.</a:t>
            </a:r>
          </a:p>
          <a:p>
            <a:pPr algn="l"/>
            <a:r>
              <a:rPr lang="sv-SE" sz="1800" b="0" i="0" u="none" strike="noStrike" baseline="0" dirty="0">
                <a:solidFill>
                  <a:schemeClr val="bg1"/>
                </a:solidFill>
                <a:latin typeface="CIDFont+F1"/>
              </a:rPr>
              <a:t>Det är även viktigt att funktionären är tydligt synlig för cyklister och andra trafikanter.</a:t>
            </a:r>
            <a:endParaRPr lang="sv-SE" b="1" dirty="0">
              <a:solidFill>
                <a:schemeClr val="bg1"/>
              </a:solidFill>
            </a:endParaRPr>
          </a:p>
        </p:txBody>
      </p:sp>
    </p:spTree>
    <p:extLst>
      <p:ext uri="{BB962C8B-B14F-4D97-AF65-F5344CB8AC3E}">
        <p14:creationId xmlns:p14="http://schemas.microsoft.com/office/powerpoint/2010/main" val="416632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7268F692-464D-EAFB-320C-44AB28E30C31}"/>
              </a:ext>
            </a:extLst>
          </p:cNvPr>
          <p:cNvPicPr>
            <a:picLocks noChangeAspect="1"/>
          </p:cNvPicPr>
          <p:nvPr/>
        </p:nvPicPr>
        <p:blipFill>
          <a:blip r:embed="rId2"/>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49AF1D8-CEB6-294E-31DC-8B9EFDA519A6}"/>
              </a:ext>
            </a:extLst>
          </p:cNvPr>
          <p:cNvSpPr>
            <a:spLocks noGrp="1"/>
          </p:cNvSpPr>
          <p:nvPr>
            <p:ph type="title"/>
          </p:nvPr>
        </p:nvSpPr>
        <p:spPr/>
        <p:txBody>
          <a:bodyPr/>
          <a:lstStyle/>
          <a:p>
            <a:r>
              <a:rPr lang="sv-SE" sz="5400" b="0" i="0" u="none" strike="noStrike" baseline="0" dirty="0">
                <a:solidFill>
                  <a:schemeClr val="bg1"/>
                </a:solidFill>
                <a:latin typeface="CIDFont+F2"/>
              </a:rPr>
              <a:t>Incidenter och olyckor:</a:t>
            </a:r>
            <a:br>
              <a:rPr lang="sv-SE" sz="5400" b="0" i="0" u="none" strike="noStrike" baseline="0" dirty="0">
                <a:solidFill>
                  <a:schemeClr val="bg1"/>
                </a:solidFill>
                <a:latin typeface="CIDFont+F2"/>
              </a:rPr>
            </a:br>
            <a:endParaRPr lang="sv-SE" sz="5400" b="0" i="0" u="none" strike="noStrike" baseline="0" dirty="0">
              <a:solidFill>
                <a:schemeClr val="bg1"/>
              </a:solidFill>
              <a:latin typeface="CIDFont+F2"/>
            </a:endParaRPr>
          </a:p>
        </p:txBody>
      </p:sp>
      <p:sp>
        <p:nvSpPr>
          <p:cNvPr id="3" name="Platshållare för innehåll 2">
            <a:extLst>
              <a:ext uri="{FF2B5EF4-FFF2-40B4-BE49-F238E27FC236}">
                <a16:creationId xmlns:a16="http://schemas.microsoft.com/office/drawing/2014/main" id="{09F69AE5-F7CD-DDC4-3F8A-B51991C7234F}"/>
              </a:ext>
            </a:extLst>
          </p:cNvPr>
          <p:cNvSpPr>
            <a:spLocks noGrp="1"/>
          </p:cNvSpPr>
          <p:nvPr>
            <p:ph idx="1"/>
          </p:nvPr>
        </p:nvSpPr>
        <p:spPr>
          <a:xfrm>
            <a:off x="738902" y="1732326"/>
            <a:ext cx="9720073" cy="4023360"/>
          </a:xfrm>
        </p:spPr>
        <p:txBody>
          <a:bodyPr>
            <a:normAutofit/>
          </a:bodyPr>
          <a:lstStyle/>
          <a:p>
            <a:pPr algn="l"/>
            <a:r>
              <a:rPr lang="sv-SE" sz="1800" b="0" i="0" u="none" strike="noStrike" baseline="0" dirty="0">
                <a:solidFill>
                  <a:schemeClr val="bg1"/>
                </a:solidFill>
                <a:latin typeface="CIDFont+F2"/>
              </a:rPr>
              <a:t>Om det sker en olycka är funktionären skyldig att ingripa. Funktionären ska larma 112 och kontakta</a:t>
            </a:r>
          </a:p>
          <a:p>
            <a:pPr algn="l"/>
            <a:r>
              <a:rPr lang="sv-SE" sz="1800" b="1" i="0" u="none" strike="noStrike" baseline="0" dirty="0">
                <a:solidFill>
                  <a:schemeClr val="bg1"/>
                </a:solidFill>
                <a:latin typeface="CIDFont+F2"/>
              </a:rPr>
              <a:t>Vätternrundans sambandscentral, </a:t>
            </a:r>
            <a:r>
              <a:rPr lang="sv-SE" sz="1800" b="1" i="0" u="none" strike="noStrike" baseline="0" dirty="0">
                <a:solidFill>
                  <a:schemeClr val="bg1"/>
                </a:solidFill>
                <a:latin typeface="CIDFont+F1"/>
              </a:rPr>
              <a:t>tele.nr 0141-223280</a:t>
            </a:r>
            <a:r>
              <a:rPr lang="sv-SE" sz="1800" b="1" i="0" u="none" strike="noStrike" baseline="0" dirty="0">
                <a:solidFill>
                  <a:schemeClr val="bg1"/>
                </a:solidFill>
                <a:latin typeface="CIDFont+F2"/>
              </a:rPr>
              <a:t>.</a:t>
            </a:r>
          </a:p>
          <a:p>
            <a:pPr algn="l"/>
            <a:r>
              <a:rPr lang="sv-SE" sz="1800" b="0" i="0" u="none" strike="noStrike" baseline="0" dirty="0">
                <a:solidFill>
                  <a:schemeClr val="bg1"/>
                </a:solidFill>
                <a:latin typeface="CIDFont+F1"/>
              </a:rPr>
              <a:t>Funktionärerna ska hantera sina uppgifter även om en olycka inträffar. Om det finns flera funktionärer vid olycksplatsen behöver troligen inte alla funktionärer befinna sig vid olycksplatsen.</a:t>
            </a:r>
          </a:p>
          <a:p>
            <a:pPr algn="l"/>
            <a:r>
              <a:rPr lang="sv-SE" sz="1800" b="0" i="0" u="none" strike="noStrike" baseline="0" dirty="0">
                <a:solidFill>
                  <a:schemeClr val="bg1"/>
                </a:solidFill>
                <a:latin typeface="CIDFont+F1"/>
              </a:rPr>
              <a:t>Funktionär som inte hjälper den skadade ska göra deltagare och trafikanter uppmärksamma så att fler inte blir drabbade av olyckan. Funktionären får stoppa trafikanter vid och i anslutning till olycksplatsen för att rädda liv och lem. </a:t>
            </a:r>
            <a:r>
              <a:rPr lang="sv-SE" sz="1800" b="0" i="0" u="none" strike="noStrike" baseline="0" dirty="0">
                <a:solidFill>
                  <a:schemeClr val="bg1"/>
                </a:solidFill>
                <a:latin typeface="CIDFont+F5"/>
              </a:rPr>
              <a:t>Detta är det enda tillfället som funktionärer får stoppa övriga trafikanter under cykelarrangemanget.</a:t>
            </a:r>
            <a:endParaRPr lang="sv-SE" b="1" dirty="0">
              <a:solidFill>
                <a:schemeClr val="bg1"/>
              </a:solidFill>
            </a:endParaRPr>
          </a:p>
        </p:txBody>
      </p:sp>
    </p:spTree>
    <p:extLst>
      <p:ext uri="{BB962C8B-B14F-4D97-AF65-F5344CB8AC3E}">
        <p14:creationId xmlns:p14="http://schemas.microsoft.com/office/powerpoint/2010/main" val="2518206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7268F692-464D-EAFB-320C-44AB28E30C31}"/>
              </a:ext>
            </a:extLst>
          </p:cNvPr>
          <p:cNvPicPr>
            <a:picLocks noChangeAspect="1"/>
          </p:cNvPicPr>
          <p:nvPr/>
        </p:nvPicPr>
        <p:blipFill>
          <a:blip r:embed="rId2"/>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49AF1D8-CEB6-294E-31DC-8B9EFDA519A6}"/>
              </a:ext>
            </a:extLst>
          </p:cNvPr>
          <p:cNvSpPr>
            <a:spLocks noGrp="1"/>
          </p:cNvSpPr>
          <p:nvPr>
            <p:ph type="title"/>
          </p:nvPr>
        </p:nvSpPr>
        <p:spPr/>
        <p:txBody>
          <a:bodyPr/>
          <a:lstStyle/>
          <a:p>
            <a:r>
              <a:rPr lang="sv-SE" sz="5400" b="0" i="0" u="none" strike="noStrike" baseline="0" dirty="0">
                <a:solidFill>
                  <a:schemeClr val="bg1"/>
                </a:solidFill>
                <a:latin typeface="CIDFont+F2"/>
              </a:rPr>
              <a:t>Incidenter och olyckor:</a:t>
            </a:r>
            <a:br>
              <a:rPr lang="sv-SE" sz="5400" b="0" i="0" u="none" strike="noStrike" baseline="0" dirty="0">
                <a:solidFill>
                  <a:schemeClr val="bg1"/>
                </a:solidFill>
                <a:latin typeface="CIDFont+F2"/>
              </a:rPr>
            </a:br>
            <a:endParaRPr lang="sv-SE" sz="5400" b="0" i="0" u="none" strike="noStrike" baseline="0" dirty="0">
              <a:solidFill>
                <a:schemeClr val="bg1"/>
              </a:solidFill>
              <a:latin typeface="CIDFont+F2"/>
            </a:endParaRPr>
          </a:p>
        </p:txBody>
      </p:sp>
      <p:sp>
        <p:nvSpPr>
          <p:cNvPr id="3" name="Platshållare för innehåll 2">
            <a:extLst>
              <a:ext uri="{FF2B5EF4-FFF2-40B4-BE49-F238E27FC236}">
                <a16:creationId xmlns:a16="http://schemas.microsoft.com/office/drawing/2014/main" id="{09F69AE5-F7CD-DDC4-3F8A-B51991C7234F}"/>
              </a:ext>
            </a:extLst>
          </p:cNvPr>
          <p:cNvSpPr>
            <a:spLocks noGrp="1"/>
          </p:cNvSpPr>
          <p:nvPr>
            <p:ph idx="1"/>
          </p:nvPr>
        </p:nvSpPr>
        <p:spPr>
          <a:xfrm>
            <a:off x="738902" y="1732326"/>
            <a:ext cx="9720073" cy="4023360"/>
          </a:xfrm>
        </p:spPr>
        <p:txBody>
          <a:bodyPr>
            <a:normAutofit/>
          </a:bodyPr>
          <a:lstStyle/>
          <a:p>
            <a:pPr algn="l"/>
            <a:r>
              <a:rPr lang="sv-SE" sz="1800" b="0" i="0" u="none" strike="noStrike" baseline="0" dirty="0">
                <a:solidFill>
                  <a:schemeClr val="bg1"/>
                </a:solidFill>
                <a:latin typeface="CIDFont+F2"/>
              </a:rPr>
              <a:t>Om det sker en olycka är funktionären skyldig att ingripa. Funktionären ska larma 112 och kontakta</a:t>
            </a:r>
          </a:p>
          <a:p>
            <a:pPr algn="l"/>
            <a:r>
              <a:rPr lang="sv-SE" sz="1800" b="1" i="0" u="none" strike="noStrike" baseline="0" dirty="0">
                <a:solidFill>
                  <a:schemeClr val="bg1"/>
                </a:solidFill>
                <a:latin typeface="CIDFont+F2"/>
              </a:rPr>
              <a:t>Vätternrundans sambandscentral, </a:t>
            </a:r>
            <a:r>
              <a:rPr lang="sv-SE" sz="1800" b="1" i="0" u="none" strike="noStrike" baseline="0" dirty="0">
                <a:solidFill>
                  <a:schemeClr val="bg1"/>
                </a:solidFill>
                <a:latin typeface="CIDFont+F1"/>
              </a:rPr>
              <a:t>tele.nr 0141-223280</a:t>
            </a:r>
            <a:r>
              <a:rPr lang="sv-SE" sz="1800" b="1" i="0" u="none" strike="noStrike" baseline="0" dirty="0">
                <a:solidFill>
                  <a:schemeClr val="bg1"/>
                </a:solidFill>
                <a:latin typeface="CIDFont+F2"/>
              </a:rPr>
              <a:t>.</a:t>
            </a:r>
          </a:p>
          <a:p>
            <a:pPr algn="l"/>
            <a:r>
              <a:rPr lang="sv-SE" sz="1800" b="0" i="0" u="none" strike="noStrike" baseline="0" dirty="0">
                <a:solidFill>
                  <a:schemeClr val="bg1"/>
                </a:solidFill>
                <a:latin typeface="CIDFont+F1"/>
              </a:rPr>
              <a:t>Funktionärerna ska hantera sina uppgifter även om en olycka inträffar. Om det finns flera funktionärer vid olycksplatsen behöver troligen inte alla funktionärer befinna sig vid olycksplatsen.</a:t>
            </a:r>
          </a:p>
          <a:p>
            <a:pPr algn="l"/>
            <a:r>
              <a:rPr lang="sv-SE" sz="1800" b="0" i="0" u="none" strike="noStrike" baseline="0" dirty="0">
                <a:solidFill>
                  <a:schemeClr val="bg1"/>
                </a:solidFill>
                <a:latin typeface="CIDFont+F1"/>
              </a:rPr>
              <a:t>Funktionär som inte hjälper den skadade ska göra deltagare och trafikanter uppmärksamma så att fler inte blir drabbade av olyckan. Funktionären får stoppa trafikanter vid och i anslutning till olycksplatsen för att rädda liv och lem. </a:t>
            </a:r>
            <a:r>
              <a:rPr lang="sv-SE" sz="1800" b="0" i="0" u="none" strike="noStrike" baseline="0" dirty="0">
                <a:solidFill>
                  <a:schemeClr val="bg1"/>
                </a:solidFill>
                <a:latin typeface="CIDFont+F5"/>
              </a:rPr>
              <a:t>Detta är det enda tillfället som funktionärer får stoppa övriga trafikanter under cykelarrangemanget.</a:t>
            </a:r>
            <a:endParaRPr lang="sv-SE" b="1" dirty="0">
              <a:solidFill>
                <a:schemeClr val="bg1"/>
              </a:solidFill>
            </a:endParaRPr>
          </a:p>
        </p:txBody>
      </p:sp>
    </p:spTree>
    <p:extLst>
      <p:ext uri="{BB962C8B-B14F-4D97-AF65-F5344CB8AC3E}">
        <p14:creationId xmlns:p14="http://schemas.microsoft.com/office/powerpoint/2010/main" val="717301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7268F692-464D-EAFB-320C-44AB28E30C31}"/>
              </a:ext>
            </a:extLst>
          </p:cNvPr>
          <p:cNvPicPr>
            <a:picLocks noChangeAspect="1"/>
          </p:cNvPicPr>
          <p:nvPr/>
        </p:nvPicPr>
        <p:blipFill>
          <a:blip r:embed="rId2"/>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49AF1D8-CEB6-294E-31DC-8B9EFDA519A6}"/>
              </a:ext>
            </a:extLst>
          </p:cNvPr>
          <p:cNvSpPr>
            <a:spLocks noGrp="1"/>
          </p:cNvSpPr>
          <p:nvPr>
            <p:ph type="title"/>
          </p:nvPr>
        </p:nvSpPr>
        <p:spPr>
          <a:xfrm>
            <a:off x="915071" y="982518"/>
            <a:ext cx="9720072" cy="1499616"/>
          </a:xfrm>
        </p:spPr>
        <p:txBody>
          <a:bodyPr>
            <a:normAutofit fontScale="90000"/>
          </a:bodyPr>
          <a:lstStyle/>
          <a:p>
            <a:r>
              <a:rPr lang="sv-SE" sz="5400" b="0" i="0" u="none" strike="noStrike" baseline="0" dirty="0">
                <a:solidFill>
                  <a:schemeClr val="bg1"/>
                </a:solidFill>
                <a:latin typeface="CIDFont+F2"/>
              </a:rPr>
              <a:t>Fokus på cykelarrangemanget - Var inte distraherad:</a:t>
            </a:r>
            <a:br>
              <a:rPr lang="sv-SE" sz="5400" b="0" i="0" u="none" strike="noStrike" baseline="0" dirty="0">
                <a:solidFill>
                  <a:schemeClr val="bg1"/>
                </a:solidFill>
                <a:latin typeface="CIDFont+F2"/>
              </a:rPr>
            </a:br>
            <a:br>
              <a:rPr lang="sv-SE" sz="5400" b="0" i="0" u="none" strike="noStrike" baseline="0" dirty="0">
                <a:solidFill>
                  <a:schemeClr val="bg1"/>
                </a:solidFill>
                <a:latin typeface="CIDFont+F2"/>
              </a:rPr>
            </a:br>
            <a:endParaRPr lang="sv-SE" sz="5400" b="0" i="0" u="none" strike="noStrike" baseline="0" dirty="0">
              <a:solidFill>
                <a:schemeClr val="bg1"/>
              </a:solidFill>
              <a:latin typeface="CIDFont+F2"/>
            </a:endParaRPr>
          </a:p>
        </p:txBody>
      </p:sp>
      <p:sp>
        <p:nvSpPr>
          <p:cNvPr id="3" name="Platshållare för innehåll 2">
            <a:extLst>
              <a:ext uri="{FF2B5EF4-FFF2-40B4-BE49-F238E27FC236}">
                <a16:creationId xmlns:a16="http://schemas.microsoft.com/office/drawing/2014/main" id="{09F69AE5-F7CD-DDC4-3F8A-B51991C7234F}"/>
              </a:ext>
            </a:extLst>
          </p:cNvPr>
          <p:cNvSpPr>
            <a:spLocks noGrp="1"/>
          </p:cNvSpPr>
          <p:nvPr>
            <p:ph idx="1"/>
          </p:nvPr>
        </p:nvSpPr>
        <p:spPr>
          <a:xfrm>
            <a:off x="646623" y="2277611"/>
            <a:ext cx="9720073" cy="4023360"/>
          </a:xfrm>
        </p:spPr>
        <p:txBody>
          <a:bodyPr>
            <a:normAutofit/>
          </a:bodyPr>
          <a:lstStyle/>
          <a:p>
            <a:pPr algn="l"/>
            <a:r>
              <a:rPr lang="sv-SE" sz="1800" b="0" i="0" u="none" strike="noStrike" baseline="0" dirty="0">
                <a:solidFill>
                  <a:schemeClr val="bg1"/>
                </a:solidFill>
                <a:latin typeface="CIDFont+F1"/>
              </a:rPr>
              <a:t>Som funktionär ska du alltid vara uppmärksam på din uppgift! Det är lätt att bli distraherad av</a:t>
            </a:r>
          </a:p>
          <a:p>
            <a:pPr algn="l"/>
            <a:r>
              <a:rPr lang="sv-SE" sz="1800" b="0" i="0" u="none" strike="noStrike" baseline="0" dirty="0">
                <a:solidFill>
                  <a:schemeClr val="bg1"/>
                </a:solidFill>
                <a:latin typeface="CIDFont+F1"/>
              </a:rPr>
              <a:t>personer i publiken eller av mobiltelefon. Funktionären bör inte använda mobiltelefonen under sitt</a:t>
            </a:r>
          </a:p>
          <a:p>
            <a:pPr algn="l"/>
            <a:r>
              <a:rPr lang="sv-SE" sz="1800" b="0" i="0" u="none" strike="noStrike" baseline="0" dirty="0">
                <a:solidFill>
                  <a:schemeClr val="bg1"/>
                </a:solidFill>
                <a:latin typeface="CIDFont+F1"/>
              </a:rPr>
              <a:t>uppdrag till annat än att dokumentera.</a:t>
            </a:r>
            <a:endParaRPr lang="sv-SE" b="1" dirty="0">
              <a:solidFill>
                <a:schemeClr val="bg1"/>
              </a:solidFill>
            </a:endParaRPr>
          </a:p>
        </p:txBody>
      </p:sp>
    </p:spTree>
    <p:extLst>
      <p:ext uri="{BB962C8B-B14F-4D97-AF65-F5344CB8AC3E}">
        <p14:creationId xmlns:p14="http://schemas.microsoft.com/office/powerpoint/2010/main" val="3745757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7268F692-464D-EAFB-320C-44AB28E30C31}"/>
              </a:ext>
            </a:extLst>
          </p:cNvPr>
          <p:cNvPicPr>
            <a:picLocks noChangeAspect="1"/>
          </p:cNvPicPr>
          <p:nvPr/>
        </p:nvPicPr>
        <p:blipFill>
          <a:blip r:embed="rId2"/>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49AF1D8-CEB6-294E-31DC-8B9EFDA519A6}"/>
              </a:ext>
            </a:extLst>
          </p:cNvPr>
          <p:cNvSpPr>
            <a:spLocks noGrp="1"/>
          </p:cNvSpPr>
          <p:nvPr>
            <p:ph type="title"/>
          </p:nvPr>
        </p:nvSpPr>
        <p:spPr>
          <a:xfrm>
            <a:off x="797625" y="1720582"/>
            <a:ext cx="9720072" cy="1499616"/>
          </a:xfrm>
        </p:spPr>
        <p:txBody>
          <a:bodyPr>
            <a:normAutofit fontScale="90000"/>
          </a:bodyPr>
          <a:lstStyle/>
          <a:p>
            <a:r>
              <a:rPr lang="sv-SE" sz="5400" b="0" i="0" u="none" strike="noStrike" baseline="0" dirty="0">
                <a:solidFill>
                  <a:schemeClr val="bg1"/>
                </a:solidFill>
                <a:latin typeface="CIDFont+F2"/>
              </a:rPr>
              <a:t>Chefsfunktionären planerar passen för sina funktionärer</a:t>
            </a:r>
            <a:br>
              <a:rPr lang="sv-SE" sz="5400" b="0" i="0" u="none" strike="noStrike" baseline="0" dirty="0">
                <a:latin typeface="CIDFont+F2"/>
              </a:rPr>
            </a:br>
            <a:br>
              <a:rPr lang="sv-SE" sz="5400" b="0" i="0" u="none" strike="noStrike" baseline="0" dirty="0">
                <a:latin typeface="CIDFont+F2"/>
              </a:rPr>
            </a:br>
            <a:br>
              <a:rPr lang="sv-SE" sz="5400" b="0" i="0" u="none" strike="noStrike" baseline="0" dirty="0">
                <a:latin typeface="CIDFont+F2"/>
              </a:rPr>
            </a:br>
            <a:endParaRPr lang="sv-SE" sz="5400" b="0" i="0" u="none" strike="noStrike" baseline="0" dirty="0">
              <a:solidFill>
                <a:srgbClr val="000000"/>
              </a:solidFill>
              <a:latin typeface="CIDFont+F2"/>
            </a:endParaRPr>
          </a:p>
        </p:txBody>
      </p:sp>
      <p:sp>
        <p:nvSpPr>
          <p:cNvPr id="3" name="Platshållare för innehåll 2">
            <a:extLst>
              <a:ext uri="{FF2B5EF4-FFF2-40B4-BE49-F238E27FC236}">
                <a16:creationId xmlns:a16="http://schemas.microsoft.com/office/drawing/2014/main" id="{09F69AE5-F7CD-DDC4-3F8A-B51991C7234F}"/>
              </a:ext>
            </a:extLst>
          </p:cNvPr>
          <p:cNvSpPr>
            <a:spLocks noGrp="1"/>
          </p:cNvSpPr>
          <p:nvPr>
            <p:ph idx="1"/>
          </p:nvPr>
        </p:nvSpPr>
        <p:spPr>
          <a:xfrm>
            <a:off x="646623" y="2277611"/>
            <a:ext cx="9720073" cy="4023360"/>
          </a:xfrm>
        </p:spPr>
        <p:txBody>
          <a:bodyPr>
            <a:normAutofit/>
          </a:bodyPr>
          <a:lstStyle/>
          <a:p>
            <a:pPr algn="l"/>
            <a:r>
              <a:rPr lang="sv-SE" sz="1800" b="0" i="0" u="none" strike="noStrike" baseline="0" dirty="0">
                <a:solidFill>
                  <a:schemeClr val="bg1"/>
                </a:solidFill>
                <a:latin typeface="CIDFont+F1"/>
              </a:rPr>
              <a:t>Funktionärspasset ska inte vara längre än att funktionären orkar stå under hela passet. Stolar får inte användas då det riskerar att minska uppmärksamheten på deltagarna och på trafiksituationen.</a:t>
            </a:r>
          </a:p>
          <a:p>
            <a:pPr algn="l"/>
            <a:r>
              <a:rPr lang="sv-SE" sz="1800" b="0" i="0" u="none" strike="noStrike" baseline="0" dirty="0">
                <a:solidFill>
                  <a:schemeClr val="bg1"/>
                </a:solidFill>
                <a:latin typeface="CIDFont+F1"/>
              </a:rPr>
              <a:t>Om man är fler funktionärer vid samma position turas man om att ta kortare pauser vid lämpligt tillfälle. Tänk på att funktionär som tar paus ska ta av sig sin varselklädsel för att inte orsaka förvirring hos deltagare och trafikanter.</a:t>
            </a:r>
            <a:endParaRPr lang="sv-SE" b="1" dirty="0">
              <a:solidFill>
                <a:schemeClr val="bg1"/>
              </a:solidFill>
            </a:endParaRPr>
          </a:p>
        </p:txBody>
      </p:sp>
    </p:spTree>
    <p:extLst>
      <p:ext uri="{BB962C8B-B14F-4D97-AF65-F5344CB8AC3E}">
        <p14:creationId xmlns:p14="http://schemas.microsoft.com/office/powerpoint/2010/main" val="1945264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7268F692-464D-EAFB-320C-44AB28E30C31}"/>
              </a:ext>
            </a:extLst>
          </p:cNvPr>
          <p:cNvPicPr>
            <a:picLocks noChangeAspect="1"/>
          </p:cNvPicPr>
          <p:nvPr/>
        </p:nvPicPr>
        <p:blipFill>
          <a:blip r:embed="rId2"/>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49AF1D8-CEB6-294E-31DC-8B9EFDA519A6}"/>
              </a:ext>
            </a:extLst>
          </p:cNvPr>
          <p:cNvSpPr>
            <a:spLocks noGrp="1"/>
          </p:cNvSpPr>
          <p:nvPr>
            <p:ph type="title"/>
          </p:nvPr>
        </p:nvSpPr>
        <p:spPr>
          <a:xfrm>
            <a:off x="797625" y="1720582"/>
            <a:ext cx="9720072" cy="1499616"/>
          </a:xfrm>
        </p:spPr>
        <p:txBody>
          <a:bodyPr>
            <a:normAutofit fontScale="90000"/>
          </a:bodyPr>
          <a:lstStyle/>
          <a:p>
            <a:r>
              <a:rPr lang="sv-SE" sz="5400" b="0" i="0" u="none" strike="noStrike" baseline="0" dirty="0">
                <a:solidFill>
                  <a:schemeClr val="bg1"/>
                </a:solidFill>
                <a:latin typeface="CIDFont+F2"/>
              </a:rPr>
              <a:t>Våra stationer nr1</a:t>
            </a:r>
            <a:br>
              <a:rPr lang="sv-SE" sz="5400" b="0" i="0" u="none" strike="noStrike" baseline="0" dirty="0">
                <a:latin typeface="CIDFont+F2"/>
              </a:rPr>
            </a:br>
            <a:br>
              <a:rPr lang="sv-SE" sz="5400" b="0" i="0" u="none" strike="noStrike" baseline="0" dirty="0">
                <a:latin typeface="CIDFont+F2"/>
              </a:rPr>
            </a:br>
            <a:br>
              <a:rPr lang="sv-SE" sz="5400" b="0" i="0" u="none" strike="noStrike" baseline="0" dirty="0">
                <a:latin typeface="CIDFont+F2"/>
              </a:rPr>
            </a:br>
            <a:endParaRPr lang="sv-SE" sz="5400" b="0" i="0" u="none" strike="noStrike" baseline="0" dirty="0">
              <a:solidFill>
                <a:srgbClr val="000000"/>
              </a:solidFill>
              <a:latin typeface="CIDFont+F2"/>
            </a:endParaRPr>
          </a:p>
        </p:txBody>
      </p:sp>
      <p:sp>
        <p:nvSpPr>
          <p:cNvPr id="3" name="Platshållare för innehåll 2">
            <a:extLst>
              <a:ext uri="{FF2B5EF4-FFF2-40B4-BE49-F238E27FC236}">
                <a16:creationId xmlns:a16="http://schemas.microsoft.com/office/drawing/2014/main" id="{09F69AE5-F7CD-DDC4-3F8A-B51991C7234F}"/>
              </a:ext>
            </a:extLst>
          </p:cNvPr>
          <p:cNvSpPr>
            <a:spLocks noGrp="1"/>
          </p:cNvSpPr>
          <p:nvPr>
            <p:ph idx="1"/>
          </p:nvPr>
        </p:nvSpPr>
        <p:spPr>
          <a:xfrm>
            <a:off x="646623" y="2277611"/>
            <a:ext cx="9720073" cy="4023360"/>
          </a:xfrm>
        </p:spPr>
        <p:txBody>
          <a:bodyPr>
            <a:normAutofit/>
          </a:bodyPr>
          <a:lstStyle/>
          <a:p>
            <a:pPr algn="l"/>
            <a:r>
              <a:rPr lang="sv-SE" sz="1800" b="0" i="0" u="none" strike="noStrike" baseline="0" dirty="0">
                <a:latin typeface="CIDFont+F1"/>
              </a:rPr>
              <a:t>.</a:t>
            </a:r>
            <a:endParaRPr lang="sv-SE" b="1" dirty="0">
              <a:solidFill>
                <a:srgbClr val="FF0000"/>
              </a:solidFill>
            </a:endParaRPr>
          </a:p>
        </p:txBody>
      </p:sp>
      <p:pic>
        <p:nvPicPr>
          <p:cNvPr id="5" name="Bildobjekt 4">
            <a:extLst>
              <a:ext uri="{FF2B5EF4-FFF2-40B4-BE49-F238E27FC236}">
                <a16:creationId xmlns:a16="http://schemas.microsoft.com/office/drawing/2014/main" id="{224085AC-29F1-DF6E-1FE6-57BC8933AD51}"/>
              </a:ext>
            </a:extLst>
          </p:cNvPr>
          <p:cNvPicPr>
            <a:picLocks noChangeAspect="1"/>
          </p:cNvPicPr>
          <p:nvPr/>
        </p:nvPicPr>
        <p:blipFill>
          <a:blip r:embed="rId3"/>
          <a:stretch>
            <a:fillRect/>
          </a:stretch>
        </p:blipFill>
        <p:spPr>
          <a:xfrm>
            <a:off x="1343608" y="2193388"/>
            <a:ext cx="8901404" cy="4394221"/>
          </a:xfrm>
          <a:prstGeom prst="rect">
            <a:avLst/>
          </a:prstGeom>
        </p:spPr>
      </p:pic>
    </p:spTree>
    <p:extLst>
      <p:ext uri="{BB962C8B-B14F-4D97-AF65-F5344CB8AC3E}">
        <p14:creationId xmlns:p14="http://schemas.microsoft.com/office/powerpoint/2010/main" val="24741592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
  <TotalTime>45</TotalTime>
  <Words>1042</Words>
  <Application>Microsoft Office PowerPoint</Application>
  <PresentationFormat>Bredbild</PresentationFormat>
  <Paragraphs>75</Paragraphs>
  <Slides>20</Slides>
  <Notes>0</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20</vt:i4>
      </vt:variant>
    </vt:vector>
  </HeadingPairs>
  <TitlesOfParts>
    <vt:vector size="29" baseType="lpstr">
      <vt:lpstr>Calibri</vt:lpstr>
      <vt:lpstr>CIDFont+F1</vt:lpstr>
      <vt:lpstr>CIDFont+F2</vt:lpstr>
      <vt:lpstr>CIDFont+F5</vt:lpstr>
      <vt:lpstr>PT Sans</vt:lpstr>
      <vt:lpstr>Tw Cen MT</vt:lpstr>
      <vt:lpstr>Tw Cen MT Condensed</vt:lpstr>
      <vt:lpstr>Wingdings 3</vt:lpstr>
      <vt:lpstr>Integral</vt:lpstr>
      <vt:lpstr>Information vätternrundan  2021-2022 </vt:lpstr>
      <vt:lpstr>Vad är vår uppgift?</vt:lpstr>
      <vt:lpstr>Trafikregler &amp; Trafikföreskrifter:</vt:lpstr>
      <vt:lpstr>Tänk på din säkerhet</vt:lpstr>
      <vt:lpstr>Incidenter och olyckor: </vt:lpstr>
      <vt:lpstr>Incidenter och olyckor: </vt:lpstr>
      <vt:lpstr>Fokus på cykelarrangemanget - Var inte distraherad:  </vt:lpstr>
      <vt:lpstr>Chefsfunktionären planerar passen för sina funktionärer   </vt:lpstr>
      <vt:lpstr>Våra stationer nr1   </vt:lpstr>
      <vt:lpstr>Station nr 2   </vt:lpstr>
      <vt:lpstr>Station nr 3   </vt:lpstr>
      <vt:lpstr>Station nr 4   </vt:lpstr>
      <vt:lpstr>Station nr 5   </vt:lpstr>
      <vt:lpstr>Station nr 6   </vt:lpstr>
      <vt:lpstr>Station nr 7   </vt:lpstr>
      <vt:lpstr>Station nr 8   </vt:lpstr>
      <vt:lpstr>Schema  </vt:lpstr>
      <vt:lpstr>Övrig info  </vt:lpstr>
      <vt:lpstr>  </vt:lpstr>
      <vt:lpstr>Tack för oss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vätternrundan  2021-2022 </dc:title>
  <dc:creator>Mattias Darmark</dc:creator>
  <cp:lastModifiedBy>Mattias Darmark</cp:lastModifiedBy>
  <cp:revision>1</cp:revision>
  <dcterms:created xsi:type="dcterms:W3CDTF">2022-05-03T06:59:15Z</dcterms:created>
  <dcterms:modified xsi:type="dcterms:W3CDTF">2022-05-04T13:57:24Z</dcterms:modified>
</cp:coreProperties>
</file>