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4" r:id="rId4"/>
    <p:sldId id="258" r:id="rId5"/>
    <p:sldId id="265" r:id="rId6"/>
    <p:sldId id="259" r:id="rId7"/>
    <p:sldId id="263" r:id="rId8"/>
    <p:sldId id="260" r:id="rId9"/>
    <p:sldId id="257" r:id="rId10"/>
    <p:sldId id="266" r:id="rId11"/>
    <p:sldId id="267" r:id="rId12"/>
    <p:sldId id="262" r:id="rId13"/>
    <p:sldId id="26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903" autoAdjust="0"/>
  </p:normalViewPr>
  <p:slideViewPr>
    <p:cSldViewPr snapToGrid="0">
      <p:cViewPr varScale="1">
        <p:scale>
          <a:sx n="88" d="100"/>
          <a:sy n="88" d="100"/>
        </p:scale>
        <p:origin x="14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Reinholdsson" userId="2b60ea48bd6df9d7" providerId="LiveId" clId="{616665D5-5CD6-4DCC-98DE-4BF54C806385}"/>
    <pc:docChg chg="undo custSel addSld modSld modMainMaster">
      <pc:chgData name="Louise Reinholdsson" userId="2b60ea48bd6df9d7" providerId="LiveId" clId="{616665D5-5CD6-4DCC-98DE-4BF54C806385}" dt="2026-09-13T17:47:54.877" v="880" actId="20577"/>
      <pc:docMkLst>
        <pc:docMk/>
      </pc:docMkLst>
      <pc:sldChg chg="addSp delSp modSp mod setBg modClrScheme delDesignElem chgLayout">
        <pc:chgData name="Louise Reinholdsson" userId="2b60ea48bd6df9d7" providerId="LiveId" clId="{616665D5-5CD6-4DCC-98DE-4BF54C806385}" dt="2026-09-09T13:09:08.282" v="674"/>
        <pc:sldMkLst>
          <pc:docMk/>
          <pc:sldMk cId="2405268466" sldId="256"/>
        </pc:sldMkLst>
        <pc:spChg chg="mod ord">
          <ac:chgData name="Louise Reinholdsson" userId="2b60ea48bd6df9d7" providerId="LiveId" clId="{616665D5-5CD6-4DCC-98DE-4BF54C806385}" dt="2026-09-09T13:07:06.273" v="666" actId="255"/>
          <ac:spMkLst>
            <pc:docMk/>
            <pc:sldMk cId="2405268466" sldId="256"/>
            <ac:spMk id="2" creationId="{FC7B64F2-07E5-3EA9-49A0-DB85A6E27418}"/>
          </ac:spMkLst>
        </pc:spChg>
        <pc:spChg chg="mod ord">
          <ac:chgData name="Louise Reinholdsson" userId="2b60ea48bd6df9d7" providerId="LiveId" clId="{616665D5-5CD6-4DCC-98DE-4BF54C806385}" dt="2026-09-09T13:07:19.407" v="668" actId="2711"/>
          <ac:spMkLst>
            <pc:docMk/>
            <pc:sldMk cId="2405268466" sldId="256"/>
            <ac:spMk id="3" creationId="{2D54F322-F67C-2881-7C30-C08543F81436}"/>
          </ac:spMkLst>
        </pc:spChg>
        <pc:picChg chg="add mod ord modCrop">
          <ac:chgData name="Louise Reinholdsson" userId="2b60ea48bd6df9d7" providerId="LiveId" clId="{616665D5-5CD6-4DCC-98DE-4BF54C806385}" dt="2026-09-09T13:08:15.997" v="670" actId="34807"/>
          <ac:picMkLst>
            <pc:docMk/>
            <pc:sldMk cId="2405268466" sldId="256"/>
            <ac:picMk id="5" creationId="{3ACBC621-2AF0-C3A5-9B7D-EDAA63E0026E}"/>
          </ac:picMkLst>
        </pc:picChg>
      </pc:sldChg>
      <pc:sldChg chg="addSp modSp mod">
        <pc:chgData name="Louise Reinholdsson" userId="2b60ea48bd6df9d7" providerId="LiveId" clId="{616665D5-5CD6-4DCC-98DE-4BF54C806385}" dt="2026-09-09T12:37:07.988" v="456" actId="14100"/>
        <pc:sldMkLst>
          <pc:docMk/>
          <pc:sldMk cId="4132527802" sldId="257"/>
        </pc:sldMkLst>
        <pc:spChg chg="mod">
          <ac:chgData name="Louise Reinholdsson" userId="2b60ea48bd6df9d7" providerId="LiveId" clId="{616665D5-5CD6-4DCC-98DE-4BF54C806385}" dt="2026-09-09T12:33:07.970" v="418" actId="255"/>
          <ac:spMkLst>
            <pc:docMk/>
            <pc:sldMk cId="4132527802" sldId="257"/>
            <ac:spMk id="2" creationId="{F3122B8C-5ECA-43AD-11EB-DFC589A53E65}"/>
          </ac:spMkLst>
        </pc:spChg>
        <pc:spChg chg="mod">
          <ac:chgData name="Louise Reinholdsson" userId="2b60ea48bd6df9d7" providerId="LiveId" clId="{616665D5-5CD6-4DCC-98DE-4BF54C806385}" dt="2026-09-09T12:35:27.460" v="447" actId="1076"/>
          <ac:spMkLst>
            <pc:docMk/>
            <pc:sldMk cId="4132527802" sldId="257"/>
            <ac:spMk id="3" creationId="{989D77AC-C4AE-97C5-5D73-973381E8EB73}"/>
          </ac:spMkLst>
        </pc:spChg>
        <pc:picChg chg="add mod">
          <ac:chgData name="Louise Reinholdsson" userId="2b60ea48bd6df9d7" providerId="LiveId" clId="{616665D5-5CD6-4DCC-98DE-4BF54C806385}" dt="2026-09-09T12:37:07.988" v="456" actId="14100"/>
          <ac:picMkLst>
            <pc:docMk/>
            <pc:sldMk cId="4132527802" sldId="257"/>
            <ac:picMk id="5" creationId="{6F8C6F17-D278-DA64-0104-38ED52C12BCA}"/>
          </ac:picMkLst>
        </pc:picChg>
      </pc:sldChg>
      <pc:sldChg chg="addSp modSp mod">
        <pc:chgData name="Louise Reinholdsson" userId="2b60ea48bd6df9d7" providerId="LiveId" clId="{616665D5-5CD6-4DCC-98DE-4BF54C806385}" dt="2026-09-09T12:57:14.232" v="595" actId="1076"/>
        <pc:sldMkLst>
          <pc:docMk/>
          <pc:sldMk cId="670985114" sldId="258"/>
        </pc:sldMkLst>
        <pc:spChg chg="mod">
          <ac:chgData name="Louise Reinholdsson" userId="2b60ea48bd6df9d7" providerId="LiveId" clId="{616665D5-5CD6-4DCC-98DE-4BF54C806385}" dt="2026-09-09T12:54:40.036" v="535" actId="255"/>
          <ac:spMkLst>
            <pc:docMk/>
            <pc:sldMk cId="670985114" sldId="258"/>
            <ac:spMk id="2" creationId="{A7264E04-4B06-0F6D-B9B3-142CAD4C5BA5}"/>
          </ac:spMkLst>
        </pc:spChg>
        <pc:spChg chg="mod">
          <ac:chgData name="Louise Reinholdsson" userId="2b60ea48bd6df9d7" providerId="LiveId" clId="{616665D5-5CD6-4DCC-98DE-4BF54C806385}" dt="2026-09-09T12:56:33.654" v="591" actId="27636"/>
          <ac:spMkLst>
            <pc:docMk/>
            <pc:sldMk cId="670985114" sldId="258"/>
            <ac:spMk id="3" creationId="{EC84C9D3-BC87-8000-CE0B-48065B0AA268}"/>
          </ac:spMkLst>
        </pc:spChg>
        <pc:picChg chg="add mod">
          <ac:chgData name="Louise Reinholdsson" userId="2b60ea48bd6df9d7" providerId="LiveId" clId="{616665D5-5CD6-4DCC-98DE-4BF54C806385}" dt="2026-09-09T12:57:14.232" v="595" actId="1076"/>
          <ac:picMkLst>
            <pc:docMk/>
            <pc:sldMk cId="670985114" sldId="258"/>
            <ac:picMk id="5" creationId="{AAD60298-F91E-289D-C3A5-5C8CB507459B}"/>
          </ac:picMkLst>
        </pc:picChg>
      </pc:sldChg>
      <pc:sldChg chg="addSp modSp mod">
        <pc:chgData name="Louise Reinholdsson" userId="2b60ea48bd6df9d7" providerId="LiveId" clId="{616665D5-5CD6-4DCC-98DE-4BF54C806385}" dt="2026-09-13T17:45:14.570" v="834" actId="20577"/>
        <pc:sldMkLst>
          <pc:docMk/>
          <pc:sldMk cId="1489169107" sldId="259"/>
        </pc:sldMkLst>
        <pc:spChg chg="mod">
          <ac:chgData name="Louise Reinholdsson" userId="2b60ea48bd6df9d7" providerId="LiveId" clId="{616665D5-5CD6-4DCC-98DE-4BF54C806385}" dt="2026-09-09T12:47:03.744" v="513" actId="255"/>
          <ac:spMkLst>
            <pc:docMk/>
            <pc:sldMk cId="1489169107" sldId="259"/>
            <ac:spMk id="2" creationId="{65F0C37D-1891-C3AF-F3B5-B3CB90CC7510}"/>
          </ac:spMkLst>
        </pc:spChg>
        <pc:spChg chg="mod">
          <ac:chgData name="Louise Reinholdsson" userId="2b60ea48bd6df9d7" providerId="LiveId" clId="{616665D5-5CD6-4DCC-98DE-4BF54C806385}" dt="2026-09-13T17:45:14.570" v="834" actId="20577"/>
          <ac:spMkLst>
            <pc:docMk/>
            <pc:sldMk cId="1489169107" sldId="259"/>
            <ac:spMk id="3" creationId="{20756E26-CA34-ED80-6638-DB246ACCDE65}"/>
          </ac:spMkLst>
        </pc:spChg>
        <pc:picChg chg="add mod modCrop">
          <ac:chgData name="Louise Reinholdsson" userId="2b60ea48bd6df9d7" providerId="LiveId" clId="{616665D5-5CD6-4DCC-98DE-4BF54C806385}" dt="2026-09-09T12:52:29.031" v="519" actId="1076"/>
          <ac:picMkLst>
            <pc:docMk/>
            <pc:sldMk cId="1489169107" sldId="259"/>
            <ac:picMk id="5" creationId="{C78A346E-412B-CFA0-B7C3-3A1D9615A1CD}"/>
          </ac:picMkLst>
        </pc:picChg>
      </pc:sldChg>
      <pc:sldChg chg="addSp modSp mod">
        <pc:chgData name="Louise Reinholdsson" userId="2b60ea48bd6df9d7" providerId="LiveId" clId="{616665D5-5CD6-4DCC-98DE-4BF54C806385}" dt="2026-09-09T12:41:08.208" v="472" actId="1076"/>
        <pc:sldMkLst>
          <pc:docMk/>
          <pc:sldMk cId="2599592578" sldId="260"/>
        </pc:sldMkLst>
        <pc:spChg chg="mod">
          <ac:chgData name="Louise Reinholdsson" userId="2b60ea48bd6df9d7" providerId="LiveId" clId="{616665D5-5CD6-4DCC-98DE-4BF54C806385}" dt="2026-09-09T12:40:54.715" v="470" actId="255"/>
          <ac:spMkLst>
            <pc:docMk/>
            <pc:sldMk cId="2599592578" sldId="260"/>
            <ac:spMk id="2" creationId="{2CC19E0B-99E0-909E-4F2D-E20560636C34}"/>
          </ac:spMkLst>
        </pc:spChg>
        <pc:spChg chg="mod">
          <ac:chgData name="Louise Reinholdsson" userId="2b60ea48bd6df9d7" providerId="LiveId" clId="{616665D5-5CD6-4DCC-98DE-4BF54C806385}" dt="2026-09-09T12:41:01.614" v="471" actId="255"/>
          <ac:spMkLst>
            <pc:docMk/>
            <pc:sldMk cId="2599592578" sldId="260"/>
            <ac:spMk id="3" creationId="{172714C2-2B37-C4FC-2FAF-5A54E9FB71BB}"/>
          </ac:spMkLst>
        </pc:spChg>
        <pc:picChg chg="add mod">
          <ac:chgData name="Louise Reinholdsson" userId="2b60ea48bd6df9d7" providerId="LiveId" clId="{616665D5-5CD6-4DCC-98DE-4BF54C806385}" dt="2026-09-09T12:41:08.208" v="472" actId="1076"/>
          <ac:picMkLst>
            <pc:docMk/>
            <pc:sldMk cId="2599592578" sldId="260"/>
            <ac:picMk id="5" creationId="{670FFFDE-69C9-964D-9C7D-C15C5563B152}"/>
          </ac:picMkLst>
        </pc:picChg>
      </pc:sldChg>
      <pc:sldChg chg="addSp delSp modSp mod setBg">
        <pc:chgData name="Louise Reinholdsson" userId="2b60ea48bd6df9d7" providerId="LiveId" clId="{616665D5-5CD6-4DCC-98DE-4BF54C806385}" dt="2026-09-13T17:47:54.877" v="880" actId="20577"/>
        <pc:sldMkLst>
          <pc:docMk/>
          <pc:sldMk cId="2132671419" sldId="261"/>
        </pc:sldMkLst>
        <pc:spChg chg="mod">
          <ac:chgData name="Louise Reinholdsson" userId="2b60ea48bd6df9d7" providerId="LiveId" clId="{616665D5-5CD6-4DCC-98DE-4BF54C806385}" dt="2026-09-09T13:02:20.100" v="638" actId="255"/>
          <ac:spMkLst>
            <pc:docMk/>
            <pc:sldMk cId="2132671419" sldId="261"/>
            <ac:spMk id="2" creationId="{7A3EF5C2-CE72-25B0-9BC1-7AD88576ACDF}"/>
          </ac:spMkLst>
        </pc:spChg>
        <pc:spChg chg="mod">
          <ac:chgData name="Louise Reinholdsson" userId="2b60ea48bd6df9d7" providerId="LiveId" clId="{616665D5-5CD6-4DCC-98DE-4BF54C806385}" dt="2026-09-13T17:47:54.877" v="880" actId="20577"/>
          <ac:spMkLst>
            <pc:docMk/>
            <pc:sldMk cId="2132671419" sldId="261"/>
            <ac:spMk id="3" creationId="{C3F44FAD-1AB4-CC45-BFCD-81149ABF8401}"/>
          </ac:spMkLst>
        </pc:spChg>
        <pc:spChg chg="mod">
          <ac:chgData name="Louise Reinholdsson" userId="2b60ea48bd6df9d7" providerId="LiveId" clId="{616665D5-5CD6-4DCC-98DE-4BF54C806385}" dt="2026-09-09T13:01:55.307" v="632" actId="115"/>
          <ac:spMkLst>
            <pc:docMk/>
            <pc:sldMk cId="2132671419" sldId="261"/>
            <ac:spMk id="4" creationId="{10738797-87F5-BD18-AD60-6390F510A2EE}"/>
          </ac:spMkLst>
        </pc:spChg>
        <pc:spChg chg="mod">
          <ac:chgData name="Louise Reinholdsson" userId="2b60ea48bd6df9d7" providerId="LiveId" clId="{616665D5-5CD6-4DCC-98DE-4BF54C806385}" dt="2026-09-09T13:02:12.877" v="637" actId="255"/>
          <ac:spMkLst>
            <pc:docMk/>
            <pc:sldMk cId="2132671419" sldId="261"/>
            <ac:spMk id="5" creationId="{565A6A91-5D60-3C10-6F56-B14A091BEC41}"/>
          </ac:spMkLst>
        </pc:spChg>
        <pc:spChg chg="mod">
          <ac:chgData name="Louise Reinholdsson" userId="2b60ea48bd6df9d7" providerId="LiveId" clId="{616665D5-5CD6-4DCC-98DE-4BF54C806385}" dt="2026-09-09T13:02:03.558" v="634" actId="255"/>
          <ac:spMkLst>
            <pc:docMk/>
            <pc:sldMk cId="2132671419" sldId="261"/>
            <ac:spMk id="6" creationId="{14083743-D6BD-783B-FA6C-40E157BAD973}"/>
          </ac:spMkLst>
        </pc:spChg>
        <pc:picChg chg="add mod">
          <ac:chgData name="Louise Reinholdsson" userId="2b60ea48bd6df9d7" providerId="LiveId" clId="{616665D5-5CD6-4DCC-98DE-4BF54C806385}" dt="2026-09-09T13:06:14.149" v="659" actId="1440"/>
          <ac:picMkLst>
            <pc:docMk/>
            <pc:sldMk cId="2132671419" sldId="261"/>
            <ac:picMk id="12" creationId="{310F9CB7-66B0-96EF-F795-023794DB46C5}"/>
          </ac:picMkLst>
        </pc:picChg>
      </pc:sldChg>
      <pc:sldChg chg="addSp delSp modSp mod">
        <pc:chgData name="Louise Reinholdsson" userId="2b60ea48bd6df9d7" providerId="LiveId" clId="{616665D5-5CD6-4DCC-98DE-4BF54C806385}" dt="2026-09-09T13:12:17.725" v="712" actId="20577"/>
        <pc:sldMkLst>
          <pc:docMk/>
          <pc:sldMk cId="2910739237" sldId="262"/>
        </pc:sldMkLst>
        <pc:spChg chg="mod">
          <ac:chgData name="Louise Reinholdsson" userId="2b60ea48bd6df9d7" providerId="LiveId" clId="{616665D5-5CD6-4DCC-98DE-4BF54C806385}" dt="2026-09-09T12:17:20.412" v="247" actId="255"/>
          <ac:spMkLst>
            <pc:docMk/>
            <pc:sldMk cId="2910739237" sldId="262"/>
            <ac:spMk id="2" creationId="{16968A8A-3B81-7969-8B43-905722CB5ABB}"/>
          </ac:spMkLst>
        </pc:spChg>
        <pc:spChg chg="mod">
          <ac:chgData name="Louise Reinholdsson" userId="2b60ea48bd6df9d7" providerId="LiveId" clId="{616665D5-5CD6-4DCC-98DE-4BF54C806385}" dt="2026-09-09T13:12:17.725" v="712" actId="20577"/>
          <ac:spMkLst>
            <pc:docMk/>
            <pc:sldMk cId="2910739237" sldId="262"/>
            <ac:spMk id="3" creationId="{9B7D9FA5-9790-A6B4-3D93-7F90CA79A353}"/>
          </ac:spMkLst>
        </pc:spChg>
        <pc:picChg chg="add mod modCrop">
          <ac:chgData name="Louise Reinholdsson" userId="2b60ea48bd6df9d7" providerId="LiveId" clId="{616665D5-5CD6-4DCC-98DE-4BF54C806385}" dt="2026-09-09T12:22:48.162" v="287" actId="1076"/>
          <ac:picMkLst>
            <pc:docMk/>
            <pc:sldMk cId="2910739237" sldId="262"/>
            <ac:picMk id="5" creationId="{7DCDDF66-00EA-E4A8-0D46-686FCB8C945E}"/>
          </ac:picMkLst>
        </pc:picChg>
        <pc:picChg chg="add mod">
          <ac:chgData name="Louise Reinholdsson" userId="2b60ea48bd6df9d7" providerId="LiveId" clId="{616665D5-5CD6-4DCC-98DE-4BF54C806385}" dt="2026-09-09T12:21:52.865" v="280" actId="1076"/>
          <ac:picMkLst>
            <pc:docMk/>
            <pc:sldMk cId="2910739237" sldId="262"/>
            <ac:picMk id="7" creationId="{7C3E0440-D312-8412-B864-E439443CD444}"/>
          </ac:picMkLst>
        </pc:picChg>
        <pc:picChg chg="add mod modCrop">
          <ac:chgData name="Louise Reinholdsson" userId="2b60ea48bd6df9d7" providerId="LiveId" clId="{616665D5-5CD6-4DCC-98DE-4BF54C806385}" dt="2026-09-09T12:22:45.288" v="286" actId="1076"/>
          <ac:picMkLst>
            <pc:docMk/>
            <pc:sldMk cId="2910739237" sldId="262"/>
            <ac:picMk id="9" creationId="{B74927B8-C98C-BC16-193F-F0596E68F78C}"/>
          </ac:picMkLst>
        </pc:picChg>
        <pc:picChg chg="add mod modCrop">
          <ac:chgData name="Louise Reinholdsson" userId="2b60ea48bd6df9d7" providerId="LiveId" clId="{616665D5-5CD6-4DCC-98DE-4BF54C806385}" dt="2026-09-09T12:26:22.343" v="304" actId="1076"/>
          <ac:picMkLst>
            <pc:docMk/>
            <pc:sldMk cId="2910739237" sldId="262"/>
            <ac:picMk id="13" creationId="{C0414E5F-2D2B-DF30-EE5B-0944DA0EC946}"/>
          </ac:picMkLst>
        </pc:picChg>
      </pc:sldChg>
      <pc:sldChg chg="addSp delSp modSp mod">
        <pc:chgData name="Louise Reinholdsson" userId="2b60ea48bd6df9d7" providerId="LiveId" clId="{616665D5-5CD6-4DCC-98DE-4BF54C806385}" dt="2026-09-13T17:47:37.606" v="873" actId="1076"/>
        <pc:sldMkLst>
          <pc:docMk/>
          <pc:sldMk cId="4294795493" sldId="263"/>
        </pc:sldMkLst>
        <pc:spChg chg="mod">
          <ac:chgData name="Louise Reinholdsson" userId="2b60ea48bd6df9d7" providerId="LiveId" clId="{616665D5-5CD6-4DCC-98DE-4BF54C806385}" dt="2026-09-09T12:42:24.971" v="478" actId="255"/>
          <ac:spMkLst>
            <pc:docMk/>
            <pc:sldMk cId="4294795493" sldId="263"/>
            <ac:spMk id="2" creationId="{513748D5-8817-C6A0-6205-EFF671A8096A}"/>
          </ac:spMkLst>
        </pc:spChg>
        <pc:spChg chg="mod">
          <ac:chgData name="Louise Reinholdsson" userId="2b60ea48bd6df9d7" providerId="LiveId" clId="{616665D5-5CD6-4DCC-98DE-4BF54C806385}" dt="2026-09-09T12:44:20.397" v="500" actId="1076"/>
          <ac:spMkLst>
            <pc:docMk/>
            <pc:sldMk cId="4294795493" sldId="263"/>
            <ac:spMk id="4" creationId="{C4FFB9A0-26A3-F101-92C6-53E45B8DF424}"/>
          </ac:spMkLst>
        </pc:spChg>
        <pc:spChg chg="mod">
          <ac:chgData name="Louise Reinholdsson" userId="2b60ea48bd6df9d7" providerId="LiveId" clId="{616665D5-5CD6-4DCC-98DE-4BF54C806385}" dt="2026-09-09T13:13:10.242" v="713" actId="1076"/>
          <ac:spMkLst>
            <pc:docMk/>
            <pc:sldMk cId="4294795493" sldId="263"/>
            <ac:spMk id="5" creationId="{68F18035-6258-CFBA-2134-D22EBFACC48F}"/>
          </ac:spMkLst>
        </pc:spChg>
        <pc:spChg chg="mod">
          <ac:chgData name="Louise Reinholdsson" userId="2b60ea48bd6df9d7" providerId="LiveId" clId="{616665D5-5CD6-4DCC-98DE-4BF54C806385}" dt="2026-09-09T12:44:07.880" v="498" actId="1076"/>
          <ac:spMkLst>
            <pc:docMk/>
            <pc:sldMk cId="4294795493" sldId="263"/>
            <ac:spMk id="6" creationId="{94B5700B-51A0-BCC5-8FA3-5662C007D885}"/>
          </ac:spMkLst>
        </pc:spChg>
        <pc:spChg chg="mod">
          <ac:chgData name="Louise Reinholdsson" userId="2b60ea48bd6df9d7" providerId="LiveId" clId="{616665D5-5CD6-4DCC-98DE-4BF54C806385}" dt="2026-09-09T13:13:15.301" v="714" actId="1076"/>
          <ac:spMkLst>
            <pc:docMk/>
            <pc:sldMk cId="4294795493" sldId="263"/>
            <ac:spMk id="7" creationId="{A606FDC0-F29F-DEDD-314C-C60A81F0ACE7}"/>
          </ac:spMkLst>
        </pc:spChg>
        <pc:spChg chg="add mod">
          <ac:chgData name="Louise Reinholdsson" userId="2b60ea48bd6df9d7" providerId="LiveId" clId="{616665D5-5CD6-4DCC-98DE-4BF54C806385}" dt="2026-09-13T17:47:37.606" v="873" actId="1076"/>
          <ac:spMkLst>
            <pc:docMk/>
            <pc:sldMk cId="4294795493" sldId="263"/>
            <ac:spMk id="10" creationId="{E80DCE69-39EA-403F-49BF-D08FD0B808CE}"/>
          </ac:spMkLst>
        </pc:spChg>
        <pc:picChg chg="add mod modCrop">
          <ac:chgData name="Louise Reinholdsson" userId="2b60ea48bd6df9d7" providerId="LiveId" clId="{616665D5-5CD6-4DCC-98DE-4BF54C806385}" dt="2026-09-09T12:46:35.131" v="511" actId="1076"/>
          <ac:picMkLst>
            <pc:docMk/>
            <pc:sldMk cId="4294795493" sldId="263"/>
            <ac:picMk id="9" creationId="{8CBDDFB4-EB0C-F86B-E2CE-0D038E6A9199}"/>
          </ac:picMkLst>
        </pc:picChg>
      </pc:sldChg>
      <pc:sldChg chg="addSp modSp mod">
        <pc:chgData name="Louise Reinholdsson" userId="2b60ea48bd6df9d7" providerId="LiveId" clId="{616665D5-5CD6-4DCC-98DE-4BF54C806385}" dt="2026-09-09T13:01:18.053" v="626" actId="1076"/>
        <pc:sldMkLst>
          <pc:docMk/>
          <pc:sldMk cId="507660077" sldId="264"/>
        </pc:sldMkLst>
        <pc:spChg chg="mod">
          <ac:chgData name="Louise Reinholdsson" userId="2b60ea48bd6df9d7" providerId="LiveId" clId="{616665D5-5CD6-4DCC-98DE-4BF54C806385}" dt="2026-09-09T12:57:23.823" v="596" actId="255"/>
          <ac:spMkLst>
            <pc:docMk/>
            <pc:sldMk cId="507660077" sldId="264"/>
            <ac:spMk id="2" creationId="{2C31E901-24E5-1A17-A59C-F1EFB0A697D3}"/>
          </ac:spMkLst>
        </pc:spChg>
        <pc:spChg chg="mod">
          <ac:chgData name="Louise Reinholdsson" userId="2b60ea48bd6df9d7" providerId="LiveId" clId="{616665D5-5CD6-4DCC-98DE-4BF54C806385}" dt="2026-09-09T12:58:37.843" v="611" actId="1076"/>
          <ac:spMkLst>
            <pc:docMk/>
            <pc:sldMk cId="507660077" sldId="264"/>
            <ac:spMk id="3" creationId="{07495562-FF0D-DFDD-E2F4-0D266F87D455}"/>
          </ac:spMkLst>
        </pc:spChg>
        <pc:spChg chg="mod">
          <ac:chgData name="Louise Reinholdsson" userId="2b60ea48bd6df9d7" providerId="LiveId" clId="{616665D5-5CD6-4DCC-98DE-4BF54C806385}" dt="2026-09-09T12:59:03.806" v="618" actId="20577"/>
          <ac:spMkLst>
            <pc:docMk/>
            <pc:sldMk cId="507660077" sldId="264"/>
            <ac:spMk id="4" creationId="{9D7B75D2-6796-C365-00C6-39255FA258FE}"/>
          </ac:spMkLst>
        </pc:spChg>
        <pc:spChg chg="mod">
          <ac:chgData name="Louise Reinholdsson" userId="2b60ea48bd6df9d7" providerId="LiveId" clId="{616665D5-5CD6-4DCC-98DE-4BF54C806385}" dt="2026-09-09T12:58:23.592" v="609" actId="1076"/>
          <ac:spMkLst>
            <pc:docMk/>
            <pc:sldMk cId="507660077" sldId="264"/>
            <ac:spMk id="5" creationId="{70BA84DB-B5BA-0AE0-FA8C-94D506AE3629}"/>
          </ac:spMkLst>
        </pc:spChg>
        <pc:spChg chg="mod">
          <ac:chgData name="Louise Reinholdsson" userId="2b60ea48bd6df9d7" providerId="LiveId" clId="{616665D5-5CD6-4DCC-98DE-4BF54C806385}" dt="2026-09-09T12:58:28.200" v="610" actId="1076"/>
          <ac:spMkLst>
            <pc:docMk/>
            <pc:sldMk cId="507660077" sldId="264"/>
            <ac:spMk id="6" creationId="{713395A4-4B2F-3B17-E091-441A427CAA30}"/>
          </ac:spMkLst>
        </pc:spChg>
        <pc:spChg chg="mod">
          <ac:chgData name="Louise Reinholdsson" userId="2b60ea48bd6df9d7" providerId="LiveId" clId="{616665D5-5CD6-4DCC-98DE-4BF54C806385}" dt="2026-09-09T13:00:04.642" v="623" actId="20577"/>
          <ac:spMkLst>
            <pc:docMk/>
            <pc:sldMk cId="507660077" sldId="264"/>
            <ac:spMk id="7" creationId="{DF51B49A-C37A-1318-174D-9BB720FDAA3C}"/>
          </ac:spMkLst>
        </pc:spChg>
        <pc:picChg chg="add mod modCrop">
          <ac:chgData name="Louise Reinholdsson" userId="2b60ea48bd6df9d7" providerId="LiveId" clId="{616665D5-5CD6-4DCC-98DE-4BF54C806385}" dt="2026-09-09T13:01:18.053" v="626" actId="1076"/>
          <ac:picMkLst>
            <pc:docMk/>
            <pc:sldMk cId="507660077" sldId="264"/>
            <ac:picMk id="9" creationId="{B1CFB72D-23AB-52AE-A680-FF9DA88D580B}"/>
          </ac:picMkLst>
        </pc:picChg>
      </pc:sldChg>
      <pc:sldChg chg="addSp modSp mod">
        <pc:chgData name="Louise Reinholdsson" userId="2b60ea48bd6df9d7" providerId="LiveId" clId="{616665D5-5CD6-4DCC-98DE-4BF54C806385}" dt="2026-09-09T12:54:27.321" v="534" actId="1076"/>
        <pc:sldMkLst>
          <pc:docMk/>
          <pc:sldMk cId="1232610031" sldId="265"/>
        </pc:sldMkLst>
        <pc:spChg chg="mod">
          <ac:chgData name="Louise Reinholdsson" userId="2b60ea48bd6df9d7" providerId="LiveId" clId="{616665D5-5CD6-4DCC-98DE-4BF54C806385}" dt="2026-09-09T12:53:01.555" v="520" actId="255"/>
          <ac:spMkLst>
            <pc:docMk/>
            <pc:sldMk cId="1232610031" sldId="265"/>
            <ac:spMk id="2" creationId="{6EC7C95C-9094-402E-B79E-9367318471C5}"/>
          </ac:spMkLst>
        </pc:spChg>
        <pc:spChg chg="mod">
          <ac:chgData name="Louise Reinholdsson" userId="2b60ea48bd6df9d7" providerId="LiveId" clId="{616665D5-5CD6-4DCC-98DE-4BF54C806385}" dt="2026-09-09T12:53:35.172" v="526" actId="115"/>
          <ac:spMkLst>
            <pc:docMk/>
            <pc:sldMk cId="1232610031" sldId="265"/>
            <ac:spMk id="3" creationId="{B5D2C281-967B-0E28-3D41-931E1040BD32}"/>
          </ac:spMkLst>
        </pc:spChg>
        <pc:spChg chg="mod">
          <ac:chgData name="Louise Reinholdsson" userId="2b60ea48bd6df9d7" providerId="LiveId" clId="{616665D5-5CD6-4DCC-98DE-4BF54C806385}" dt="2026-09-09T12:53:14.658" v="522" actId="2711"/>
          <ac:spMkLst>
            <pc:docMk/>
            <pc:sldMk cId="1232610031" sldId="265"/>
            <ac:spMk id="4" creationId="{1D700DBD-70AA-F385-144F-3E467D723F07}"/>
          </ac:spMkLst>
        </pc:spChg>
        <pc:spChg chg="mod">
          <ac:chgData name="Louise Reinholdsson" userId="2b60ea48bd6df9d7" providerId="LiveId" clId="{616665D5-5CD6-4DCC-98DE-4BF54C806385}" dt="2026-09-09T12:53:47.677" v="530" actId="115"/>
          <ac:spMkLst>
            <pc:docMk/>
            <pc:sldMk cId="1232610031" sldId="265"/>
            <ac:spMk id="5" creationId="{497426CB-D8B8-E7FF-E016-8F469C1CFC0E}"/>
          </ac:spMkLst>
        </pc:spChg>
        <pc:spChg chg="mod">
          <ac:chgData name="Louise Reinholdsson" userId="2b60ea48bd6df9d7" providerId="LiveId" clId="{616665D5-5CD6-4DCC-98DE-4BF54C806385}" dt="2026-09-09T12:53:59.904" v="532" actId="2711"/>
          <ac:spMkLst>
            <pc:docMk/>
            <pc:sldMk cId="1232610031" sldId="265"/>
            <ac:spMk id="6" creationId="{2FCA4DAC-2429-ECBC-3594-2236E341DA01}"/>
          </ac:spMkLst>
        </pc:spChg>
        <pc:picChg chg="add mod">
          <ac:chgData name="Louise Reinholdsson" userId="2b60ea48bd6df9d7" providerId="LiveId" clId="{616665D5-5CD6-4DCC-98DE-4BF54C806385}" dt="2026-09-09T12:54:27.321" v="534" actId="1076"/>
          <ac:picMkLst>
            <pc:docMk/>
            <pc:sldMk cId="1232610031" sldId="265"/>
            <ac:picMk id="8" creationId="{EB8994BF-69CC-C87A-EB49-698CD607C12A}"/>
          </ac:picMkLst>
        </pc:picChg>
      </pc:sldChg>
      <pc:sldChg chg="addSp modSp mod">
        <pc:chgData name="Louise Reinholdsson" userId="2b60ea48bd6df9d7" providerId="LiveId" clId="{616665D5-5CD6-4DCC-98DE-4BF54C806385}" dt="2026-09-09T12:36:54.564" v="454" actId="1076"/>
        <pc:sldMkLst>
          <pc:docMk/>
          <pc:sldMk cId="2585460944" sldId="266"/>
        </pc:sldMkLst>
        <pc:spChg chg="mod">
          <ac:chgData name="Louise Reinholdsson" userId="2b60ea48bd6df9d7" providerId="LiveId" clId="{616665D5-5CD6-4DCC-98DE-4BF54C806385}" dt="2026-09-09T12:31:32.704" v="412" actId="1076"/>
          <ac:spMkLst>
            <pc:docMk/>
            <pc:sldMk cId="2585460944" sldId="266"/>
            <ac:spMk id="2" creationId="{DF8ECC05-79FE-F1E9-D518-C49B4F988384}"/>
          </ac:spMkLst>
        </pc:spChg>
        <pc:spChg chg="mod">
          <ac:chgData name="Louise Reinholdsson" userId="2b60ea48bd6df9d7" providerId="LiveId" clId="{616665D5-5CD6-4DCC-98DE-4BF54C806385}" dt="2026-09-09T12:32:24.087" v="414" actId="255"/>
          <ac:spMkLst>
            <pc:docMk/>
            <pc:sldMk cId="2585460944" sldId="266"/>
            <ac:spMk id="3" creationId="{918861EA-DBC1-BA56-E09A-5E5F3D48A901}"/>
          </ac:spMkLst>
        </pc:spChg>
        <pc:picChg chg="add mod modCrop">
          <ac:chgData name="Louise Reinholdsson" userId="2b60ea48bd6df9d7" providerId="LiveId" clId="{616665D5-5CD6-4DCC-98DE-4BF54C806385}" dt="2026-09-09T12:36:54.564" v="454" actId="1076"/>
          <ac:picMkLst>
            <pc:docMk/>
            <pc:sldMk cId="2585460944" sldId="266"/>
            <ac:picMk id="5" creationId="{0FEB45C8-F9A1-1ED1-368F-5F594AAA53F1}"/>
          </ac:picMkLst>
        </pc:picChg>
      </pc:sldChg>
      <pc:sldChg chg="addSp delSp modSp mod">
        <pc:chgData name="Louise Reinholdsson" userId="2b60ea48bd6df9d7" providerId="LiveId" clId="{616665D5-5CD6-4DCC-98DE-4BF54C806385}" dt="2026-09-09T12:31:01.968" v="409"/>
        <pc:sldMkLst>
          <pc:docMk/>
          <pc:sldMk cId="2027248847" sldId="267"/>
        </pc:sldMkLst>
        <pc:spChg chg="mod">
          <ac:chgData name="Louise Reinholdsson" userId="2b60ea48bd6df9d7" providerId="LiveId" clId="{616665D5-5CD6-4DCC-98DE-4BF54C806385}" dt="2026-09-09T12:29:10.118" v="316" actId="255"/>
          <ac:spMkLst>
            <pc:docMk/>
            <pc:sldMk cId="2027248847" sldId="267"/>
            <ac:spMk id="2" creationId="{7F87F7C4-D5A4-BF09-3419-C2CA0579608E}"/>
          </ac:spMkLst>
        </pc:spChg>
        <pc:spChg chg="mod">
          <ac:chgData name="Louise Reinholdsson" userId="2b60ea48bd6df9d7" providerId="LiveId" clId="{616665D5-5CD6-4DCC-98DE-4BF54C806385}" dt="2026-09-09T12:31:01.968" v="409"/>
          <ac:spMkLst>
            <pc:docMk/>
            <pc:sldMk cId="2027248847" sldId="267"/>
            <ac:spMk id="3" creationId="{B3DB9BEF-A007-551D-DF74-997F1906C3C4}"/>
          </ac:spMkLst>
        </pc:spChg>
        <pc:picChg chg="add mod modCrop">
          <ac:chgData name="Louise Reinholdsson" userId="2b60ea48bd6df9d7" providerId="LiveId" clId="{616665D5-5CD6-4DCC-98DE-4BF54C806385}" dt="2026-09-09T12:28:52.239" v="315" actId="1076"/>
          <ac:picMkLst>
            <pc:docMk/>
            <pc:sldMk cId="2027248847" sldId="267"/>
            <ac:picMk id="7" creationId="{FC1F5F37-7A8B-62FA-9344-2C16693C99F5}"/>
          </ac:picMkLst>
        </pc:picChg>
      </pc:sldChg>
      <pc:sldChg chg="addSp delSp modSp new mod modClrScheme chgLayout">
        <pc:chgData name="Louise Reinholdsson" userId="2b60ea48bd6df9d7" providerId="LiveId" clId="{616665D5-5CD6-4DCC-98DE-4BF54C806385}" dt="2026-09-09T12:32:11.514" v="413" actId="2711"/>
        <pc:sldMkLst>
          <pc:docMk/>
          <pc:sldMk cId="4220022626" sldId="268"/>
        </pc:sldMkLst>
        <pc:spChg chg="add mod ord">
          <ac:chgData name="Louise Reinholdsson" userId="2b60ea48bd6df9d7" providerId="LiveId" clId="{616665D5-5CD6-4DCC-98DE-4BF54C806385}" dt="2026-09-09T12:32:11.514" v="413" actId="2711"/>
          <ac:spMkLst>
            <pc:docMk/>
            <pc:sldMk cId="4220022626" sldId="268"/>
            <ac:spMk id="4" creationId="{0D450422-4F18-99FC-439C-A35493C4586A}"/>
          </ac:spMkLst>
        </pc:spChg>
        <pc:picChg chg="add mod modCrop">
          <ac:chgData name="Louise Reinholdsson" userId="2b60ea48bd6df9d7" providerId="LiveId" clId="{616665D5-5CD6-4DCC-98DE-4BF54C806385}" dt="2026-09-09T12:16:40.120" v="244" actId="1076"/>
          <ac:picMkLst>
            <pc:docMk/>
            <pc:sldMk cId="4220022626" sldId="268"/>
            <ac:picMk id="6" creationId="{6DFE7145-27D3-08D1-E18B-C1225D3582BD}"/>
          </ac:picMkLst>
        </pc:picChg>
      </pc:sldChg>
      <pc:sldMasterChg chg="setBg modSldLayout">
        <pc:chgData name="Louise Reinholdsson" userId="2b60ea48bd6df9d7" providerId="LiveId" clId="{616665D5-5CD6-4DCC-98DE-4BF54C806385}" dt="2026-09-09T13:09:08.282" v="674"/>
        <pc:sldMasterMkLst>
          <pc:docMk/>
          <pc:sldMasterMk cId="3799309030" sldId="2147483648"/>
        </pc:sldMasterMkLst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932217722" sldId="2147483649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819051727" sldId="2147483650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893359126" sldId="2147483651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1932693793" sldId="2147483652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753724430" sldId="2147483653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402860251" sldId="2147483654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701442822" sldId="2147483655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482062138" sldId="2147483656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324660670" sldId="2147483657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1602574008" sldId="2147483658"/>
          </pc:sldLayoutMkLst>
        </pc:sldLayoutChg>
        <pc:sldLayoutChg chg="setBg">
          <pc:chgData name="Louise Reinholdsson" userId="2b60ea48bd6df9d7" providerId="LiveId" clId="{616665D5-5CD6-4DCC-98DE-4BF54C806385}" dt="2026-09-09T13:09:08.282" v="674"/>
          <pc:sldLayoutMkLst>
            <pc:docMk/>
            <pc:sldMasterMk cId="3799309030" sldId="2147483648"/>
            <pc:sldLayoutMk cId="1406058301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35D54-96C0-4771-B0EC-893358FB4546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AB05E-0EC2-47E8-83D7-FB7355EDB4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436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AB05E-0EC2-47E8-83D7-FB7355EDB4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695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AB05E-0EC2-47E8-83D7-FB7355EDB4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928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AB05E-0EC2-47E8-83D7-FB7355EDB4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5733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AB05E-0EC2-47E8-83D7-FB7355EDB4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8979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AB05E-0EC2-47E8-83D7-FB7355EDB40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189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8250A6-3FEE-BEDB-A3AE-0DDBEF9B1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A58D7F4-52BB-489B-6115-62323194A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2B26F2-01E6-0726-0E74-397E61AA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FFAB3D-A39F-B7F1-EB43-6507BB2A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55AA54-9566-1047-8723-E3C3DDAE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21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DD6206-9B99-17E9-A22D-271A3348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1ED664-F947-8BAA-2AAB-29E1EFC75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F2103D-8648-E0A2-A306-9120D804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FC22E6-B966-8FE0-71DF-F596E7193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60C605-FBDA-7CC5-7761-68FDC23B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905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54BD23-E9B0-9828-BF35-B0270420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22CA27-1C29-B747-1549-D51E7FC7A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1DBD2C-C4B6-AFE7-9B79-EEFAE22BE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B849AA-4DD9-F2F3-C1D5-D85CCF91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C50436-1FCC-566B-C49B-91670E60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335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028E8C-EC0B-9A0A-8225-75B8CFA2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80326B-FF4E-DD93-22F2-B4DE36826A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476426-AFE5-902A-E5D7-B5EC9BE21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EAEC5E-7DEB-4925-5A37-3136CEAC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D024DFA-DE18-CE5A-352F-7F4D3C400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F292E88-C372-61D0-B77C-364706AA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269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C2828A-A060-29F6-E193-967E507BD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0D1E0BC-2E8E-EC2C-09E5-1CE9F8360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47E5252-EAA4-6C67-EA1C-47E2072F2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BB8A296-B576-1DA1-285A-2656E2E05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69A1706-5F42-0A0B-51B3-12D16A4E7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2512DCE-C7E5-D637-C296-FFD5EEDE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80D1C7C-6CA3-EFC4-4F43-E6C6BBDC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46A44EA-E124-6881-C60A-D331B61A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37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6C165E-5823-DC1A-A267-D6A03D406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AF62C7-EF5E-4A50-B161-FBCAD7E8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4939613-DA00-C114-9701-65531983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73427FD-3820-D48A-D490-55177C018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286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1FB175B-76E5-1C7D-35B8-CC5AE08D8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5DB2FA4-511E-7628-B3B9-69B38B3A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A1A6D6B-DA6D-0311-FBBC-930F4D71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144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6E60FC-A6B9-4BFF-07D8-E9142246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D64D92-7498-2D41-58F6-6C01FE5B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9EBACFD-4FE7-3D2D-F8F4-D2017AD61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DEFE85B-F84F-8C97-215D-FE6E0920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12A41DD-59FE-D337-02EA-BA57B98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0A5627-7F99-D3FB-0FB1-ADFD1735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206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AF1783-D417-B0C3-0DF4-81AA194AE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EF590A0-8D89-3A9B-6E58-B6A065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DE853E-A34A-38E1-D3D1-7C0C57142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E3D42B-A6A4-AE5A-438F-00EDBE6CE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B5BDFAE-D541-A4ED-9AEF-525722A0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996774E-5C58-456D-1160-E1B867495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66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931549-B321-FEEE-5569-DF4AFA1B3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93D2912-5042-3051-6B7E-A353AE187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3F69F4-E5AC-E249-DF48-3E288757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E7D793-8D46-17E6-488C-A2A2C3A7A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6495F7-A528-4D91-F70A-AEF7DBA2A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57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5ED1B77-80AC-D2C2-9197-ACD946F7A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B17DDA8-417E-BACA-A84D-B4FA38A5B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5BF7C7-C8CA-20FE-9F35-AE820B8F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CC2BE8-3215-377C-7B96-2B5D47F5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2B3F88-50C1-14F1-57BB-13CA95C9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605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A91A16"/>
            </a:gs>
            <a:gs pos="37065">
              <a:srgbClr val="8E1613"/>
            </a:gs>
            <a:gs pos="0">
              <a:srgbClr val="A91A16"/>
            </a:gs>
            <a:gs pos="75000">
              <a:schemeClr val="tx1"/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0C2FE18-EFF3-C432-EFB9-84A7E1F4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6214CA-0E99-5378-083D-CBCB81CA8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3B6834-543E-6DEF-A68C-7A6E63124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4F425-BF58-47E1-86BB-1A917DA1CB9F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43C3A0-EED0-0D09-2B31-6F6DA444A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F82214-CF56-2824-EE46-3840159FF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7E75C0-F845-4017-ABF6-08E399FA14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930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ACBC621-2AF0-C3A5-9B7D-EDAA63E002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90" b="2"/>
          <a:stretch>
            <a:fillRect/>
          </a:stretch>
        </p:blipFill>
        <p:spPr>
          <a:xfrm>
            <a:off x="7717971" y="712313"/>
            <a:ext cx="3779923" cy="457014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C7B64F2-07E5-3EA9-49A0-DB85A6E2741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86683" y="174171"/>
            <a:ext cx="7131288" cy="2823214"/>
          </a:xfrm>
          <a:noFill/>
        </p:spPr>
        <p:txBody>
          <a:bodyPr anchor="b"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Föräldramöte</a:t>
            </a:r>
            <a:b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54F322-F67C-2881-7C30-C08543F8143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66227" y="3556412"/>
            <a:ext cx="6172200" cy="2581275"/>
          </a:xfrm>
          <a:noFill/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Flickor födda 2017</a:t>
            </a:r>
          </a:p>
        </p:txBody>
      </p:sp>
    </p:spTree>
    <p:extLst>
      <p:ext uri="{BB962C8B-B14F-4D97-AF65-F5344CB8AC3E}">
        <p14:creationId xmlns:p14="http://schemas.microsoft.com/office/powerpoint/2010/main" val="240526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3EF5C2-CE72-25B0-9BC1-7AD88576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 ser F17 </a:t>
            </a:r>
            <a:r>
              <a:rPr lang="sv-SE" sz="7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ut?</a:t>
            </a:r>
            <a:endParaRPr lang="sv-SE" sz="7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0738797-87F5-BD18-AD60-6390F510A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4445" y="1583192"/>
            <a:ext cx="5157787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F44FAD-1AB4-CC45-BFCD-81149ABF8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4444" y="2505075"/>
            <a:ext cx="5157787" cy="3684588"/>
          </a:xfrm>
        </p:spPr>
        <p:txBody>
          <a:bodyPr>
            <a:noAutofit/>
          </a:bodyPr>
          <a:lstStyle/>
          <a:p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Patricia – Tränare</a:t>
            </a:r>
          </a:p>
          <a:p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Erica – Tränare</a:t>
            </a:r>
          </a:p>
          <a:p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Louise – Tränare</a:t>
            </a:r>
          </a:p>
          <a:p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 – Tränare</a:t>
            </a:r>
          </a:p>
          <a:p>
            <a:r>
              <a:rPr lang="sv-SE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Johanna </a:t>
            </a:r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Tränare</a:t>
            </a:r>
          </a:p>
          <a:p>
            <a:r>
              <a:rPr lang="sv-SE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Glenn </a:t>
            </a:r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Tränare</a:t>
            </a:r>
          </a:p>
          <a:p>
            <a:r>
              <a:rPr lang="sv-S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Madeleine - Lagförälder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65A6A91-5D60-3C10-6F56-B14A091BE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2215" y="1681163"/>
            <a:ext cx="5183188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4083743-D6BD-783B-FA6C-40E157BAD9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6813" y="2505075"/>
            <a:ext cx="5183188" cy="368458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tjejer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310F9CB7-66B0-96EF-F795-023794DB4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310" y="3614645"/>
            <a:ext cx="3123604" cy="210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71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31E901-24E5-1A17-A59C-F1EFB0A6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8730" y="1528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Träningar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7495562-FF0D-DFDD-E2F4-0D266F87D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339324"/>
            <a:ext cx="5157787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Tisdagar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7B75D2-6796-C365-00C6-39255FA25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488" y="2132906"/>
            <a:ext cx="5157787" cy="368458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17:45-19:00 Fagerhus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Samling sker i omklädningsrum för att gemensamt gå ner.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till entré 6452</a:t>
            </a:r>
          </a:p>
          <a:p>
            <a:endParaRPr lang="sv-SE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0BA84DB-B5BA-0AE0-FA8C-94D506AE3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308994"/>
            <a:ext cx="5183188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Onsdagar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3395A4-4B2F-3B17-E091-441A427CAA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2135413"/>
            <a:ext cx="5183188" cy="368458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16:45-18:00 A hallen sporthallen i Habo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Önskvärt med hjälp att sätta upp sargen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 till entré och omklädningsrum 6452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F51B49A-C37A-1318-174D-9BB720FDAA3C}"/>
              </a:ext>
            </a:extLst>
          </p:cNvPr>
          <p:cNvSpPr txBox="1"/>
          <p:nvPr/>
        </p:nvSpPr>
        <p:spPr>
          <a:xfrm>
            <a:off x="643602" y="5318351"/>
            <a:ext cx="110088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Anmälan till träningar skickas ut 6 dagar i förväg. Viktigt att anmäla om ditt barn kommer </a:t>
            </a:r>
            <a:r>
              <a:rPr lang="sv-SE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 delta </a:t>
            </a:r>
            <a:r>
              <a:rPr lang="sv-SE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 ej! Går </a:t>
            </a:r>
            <a:r>
              <a:rPr lang="sv-SE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sv-SE" sz="2800" dirty="0" err="1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</a:t>
            </a:r>
            <a:r>
              <a:rPr lang="sv-SE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07:00 träningsdagen. Vid sent avhopp meddela i </a:t>
            </a:r>
            <a:r>
              <a:rPr lang="sv-SE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</a:t>
            </a:r>
            <a:r>
              <a:rPr lang="sv-SE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gruppen ”Träningar”. </a:t>
            </a:r>
            <a:endParaRPr lang="sv-SE" sz="2800" dirty="0">
              <a:solidFill>
                <a:schemeClr val="accent4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1CFB72D-23AB-52AE-A680-FF9DA88D5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00019" y="1"/>
            <a:ext cx="2352478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60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64E04-4B06-0F6D-B9B3-142CAD4C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84C9D3-BC87-8000-CE0B-48065B0AA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6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Blå nivå, 4 v 4, lätt nivå</a:t>
            </a:r>
          </a:p>
          <a:p>
            <a:pPr marL="0" indent="0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-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3x15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minuter</a:t>
            </a:r>
          </a:p>
          <a:p>
            <a:pPr marL="0" indent="0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Rullande tid med flygande byten</a:t>
            </a:r>
          </a:p>
          <a:p>
            <a:pPr marL="0" indent="0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- Periodpaus 5 minuter</a:t>
            </a:r>
          </a:p>
          <a:p>
            <a:pPr marL="0" indent="0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Ålder 9-12 år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17 serie i Västergötland, 1 match per tillfälle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16 serie i Småland,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sv-SE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Pantamera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serie, 2 matcher per tillfälle</a:t>
            </a:r>
          </a:p>
          <a:p>
            <a:endParaRPr lang="sv-S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AD60298-F91E-289D-C3A5-5C8CB507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9423162">
            <a:off x="8820008" y="1258190"/>
            <a:ext cx="4479758" cy="268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0985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C7C95C-9094-402E-B79E-93673184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Forts. seriespel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D2C281-967B-0E28-3D41-931E1040B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37443" y="1461409"/>
            <a:ext cx="5157787" cy="823912"/>
          </a:xfrm>
        </p:spPr>
        <p:txBody>
          <a:bodyPr>
            <a:normAutofit/>
          </a:bodyPr>
          <a:lstStyle/>
          <a:p>
            <a:r>
              <a:rPr lang="sv-SE" sz="3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17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700DBD-70AA-F385-144F-3E467D723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9544"/>
            <a:ext cx="5157787" cy="3684588"/>
          </a:xfrm>
        </p:spPr>
        <p:txBody>
          <a:bodyPr>
            <a:no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matcher 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hemma, 7 borta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grupper, 2 grupper/match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Lika fördelning gällande hemma/borta matcher, samt att alla grupper spelar med varandra</a:t>
            </a:r>
            <a:r>
              <a:rPr lang="sv-SE" sz="3200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97426CB-D8B8-E7FF-E016-8F469C1CF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33141" y="1505632"/>
            <a:ext cx="5183188" cy="823912"/>
          </a:xfrm>
        </p:spPr>
        <p:txBody>
          <a:bodyPr>
            <a:normAutofit/>
          </a:bodyPr>
          <a:lstStyle/>
          <a:p>
            <a:r>
              <a:rPr lang="sv-SE" sz="3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16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FCA4DAC-2429-ECBC-3594-2236E341D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4888" y="2417990"/>
            <a:ext cx="5183188" cy="368458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matcher fördelat på 8 tillfällen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Olika tätt emellan matcherna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Lika fördelning gällande hemma/borta matcher. 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61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F0C37D-1891-C3AF-F3B5-B3CB90CC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Samarbete med F16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756E26-CA34-ED80-6638-DB246ACCD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F16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15 tjejer, ca: 5 tränare</a:t>
            </a:r>
          </a:p>
          <a:p>
            <a:pPr algn="ctr"/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Gemensamma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träningar </a:t>
            </a:r>
          </a:p>
          <a:p>
            <a:pPr marL="0" indent="0" algn="ctr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tisdagar varannan vecka </a:t>
            </a:r>
          </a:p>
          <a:p>
            <a:pPr marL="0" indent="0" algn="ctr">
              <a:buNone/>
            </a:pP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ojämna veckor,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v. 41</a:t>
            </a:r>
          </a:p>
          <a:p>
            <a:pPr algn="ctr"/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Skapa lagkänsla och sammanhållning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78A346E-412B-CFA0-B7C3-3A1D9615A1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33246" y="4456401"/>
            <a:ext cx="2227525" cy="286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6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748D5-8817-C6A0-6205-EFF671A8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Matcher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4FFB9A0-26A3-F101-92C6-53E45B8DF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9801" y="1478705"/>
            <a:ext cx="5157787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Hemma matcher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8F18035-6258-CFBA-2134-D22EBFACC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46811"/>
            <a:ext cx="5157787" cy="3684588"/>
          </a:xfrm>
        </p:spPr>
        <p:txBody>
          <a:bodyPr>
            <a:noAutofit/>
          </a:bodyPr>
          <a:lstStyle/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Kiosk</a:t>
            </a: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Sekretariat</a:t>
            </a: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Matchvärd</a:t>
            </a: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Föräldraschema – byte av uppdrag/tider löser ni själva vid behov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94B5700B-51A0-BCC5-8FA3-5662C007D8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2213" y="1490242"/>
            <a:ext cx="5183188" cy="823912"/>
          </a:xfrm>
        </p:spPr>
        <p:txBody>
          <a:bodyPr>
            <a:normAutofit/>
          </a:bodyPr>
          <a:lstStyle/>
          <a:p>
            <a:r>
              <a:rPr lang="sv-SE" sz="3200" b="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Borta matcher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606FDC0-F29F-DEDD-314C-C60A81F0A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2213" y="2427983"/>
            <a:ext cx="5183188" cy="368458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Samåkning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CBDDFB4-EB0C-F86B-E2CE-0D038E6A9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8796598">
            <a:off x="8746960" y="2532896"/>
            <a:ext cx="4479758" cy="268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E80DCE69-39EA-403F-49BF-D08FD0B808CE}"/>
              </a:ext>
            </a:extLst>
          </p:cNvPr>
          <p:cNvSpPr txBox="1"/>
          <p:nvPr/>
        </p:nvSpPr>
        <p:spPr>
          <a:xfrm>
            <a:off x="1646071" y="5862130"/>
            <a:ext cx="9252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Stopp </a:t>
            </a:r>
            <a:r>
              <a:rPr lang="sv-SE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 anmälan till match 1 vecka innan matchstart!</a:t>
            </a:r>
          </a:p>
        </p:txBody>
      </p:sp>
    </p:spTree>
    <p:extLst>
      <p:ext uri="{BB962C8B-B14F-4D97-AF65-F5344CB8AC3E}">
        <p14:creationId xmlns:p14="http://schemas.microsoft.com/office/powerpoint/2010/main" val="429479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C19E0B-99E0-909E-4F2D-E20560636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2714C2-2B37-C4FC-2FAF-5A54E9FB7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Hovslättscupen?</a:t>
            </a:r>
            <a:endParaRPr lang="sv-SE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 i slutet av säsongen (Norrahammar?)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70FFFDE-69C9-964D-9C7D-C15C5563B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681" y="4235450"/>
            <a:ext cx="4624637" cy="225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959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122B8C-5ECA-43AD-11EB-DFC589A5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9D77AC-C4AE-97C5-5D73-973381E8E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Medlemsavgift 500 kr/spelare (1000 kr familj)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Träningsavgift seriespel 4v4, 1400 kr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Fritidskortet!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Sista datum: 30 september</a:t>
            </a: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oktober ej deltagande vid träning/match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F8C6F17-D278-DA64-0104-38ED52C12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6694"/>
            <a:ext cx="12192001" cy="202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2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8ECC05-79FE-F1E9-D518-C49B4F988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11" y="353093"/>
            <a:ext cx="11233484" cy="1325563"/>
          </a:xfrm>
        </p:spPr>
        <p:txBody>
          <a:bodyPr>
            <a:no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Förväntningar från föreningen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8861EA-DBC1-BA56-E09A-5E5F3D48A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8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Pantinsamling </a:t>
            </a:r>
            <a:r>
              <a:rPr lang="sv-SE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Pantamera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 tillfällen, 20 september, 10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januari och 11 april</a:t>
            </a:r>
            <a:endParaRPr lang="sv-S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Frallförsäljning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varje aktiv spelare ska sälja två </a:t>
            </a:r>
            <a:r>
              <a:rPr lang="sv-SE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frallabonnemang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(350 kr/abonnemang).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hösten och ett under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våren. Frallor under 7 veckor. Utkörning av frallor en helg/säsong. Uppstart runt v 40-41.  </a:t>
            </a:r>
            <a:endParaRPr lang="sv-S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Hjälp vid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Fagerhultscupen 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sv-SE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december?</a:t>
            </a:r>
            <a:endParaRPr lang="sv-S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Försäljning i kiosk vid hemmamatcher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FEB45C8-F9A1-1ED1-368F-5F594AAA53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90" b="2"/>
          <a:stretch>
            <a:fillRect/>
          </a:stretch>
        </p:blipFill>
        <p:spPr>
          <a:xfrm>
            <a:off x="10365689" y="4572000"/>
            <a:ext cx="1252806" cy="151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60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87F7C4-D5A4-BF09-3419-C2CA05796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Lagkassan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DB9BEF-A007-551D-DF74-997F1906C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Totalt 4191,25 kr</a:t>
            </a: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Mål: 10 000 kr?</a:t>
            </a:r>
          </a:p>
          <a:p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 samlar vi in pengar?</a:t>
            </a:r>
          </a:p>
          <a:p>
            <a:pPr marL="0" indent="0">
              <a:buNone/>
            </a:pPr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sälja?</a:t>
            </a:r>
          </a:p>
          <a:p>
            <a:pPr marL="0" indent="0">
              <a:buNone/>
            </a:pPr>
            <a:r>
              <a:rPr lang="sv-SE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aktivitet?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C1F5F37-7A8B-62FA-9344-2C16693C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60651" y="2136399"/>
            <a:ext cx="4751376" cy="314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48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968A8A-3B81-7969-8B43-905722CB5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1" y="1312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7D9FA5-9790-A6B4-3D93-7F90CA79A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840"/>
            <a:ext cx="10515600" cy="4351338"/>
          </a:xfrm>
        </p:spPr>
        <p:txBody>
          <a:bodyPr>
            <a:norm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Inskaffa svarta långa knästrumpor inför match (i år får vi shorts och tröjor)</a:t>
            </a:r>
          </a:p>
          <a:p>
            <a:r>
              <a:rPr lang="sv-SE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Informationskanal</a:t>
            </a:r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Laget &amp; WhatsApp</a:t>
            </a:r>
          </a:p>
          <a:p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Instagramkonto?</a:t>
            </a:r>
          </a:p>
          <a:p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Vi kommer att ha trivselregler i laget</a:t>
            </a:r>
          </a:p>
          <a:p>
            <a:r>
              <a:rPr lang="sv-SE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Lag fotografering 9/11 kl. </a:t>
            </a:r>
            <a:r>
              <a:rPr lang="sv-SE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18:45. Målsman behöver delta på plats för godkännande/underskrift av fotografering.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DCDDF66-00EA-E4A8-0D46-686FCB8C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14636" y="5021676"/>
            <a:ext cx="1293393" cy="153631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C3E0440-D312-8412-B864-E439443CD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577" y="5172181"/>
            <a:ext cx="1095582" cy="116002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74927B8-C98C-BC16-193F-F0596E68F7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27296" y="5357301"/>
            <a:ext cx="1308190" cy="13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73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0D450422-4F18-99FC-439C-A35493C45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154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72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Frågor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DFE7145-27D3-08D1-E18B-C1225D35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31418" y="2664995"/>
            <a:ext cx="62960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2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463</Words>
  <Application>Microsoft Office PowerPoint</Application>
  <PresentationFormat>Bredbild</PresentationFormat>
  <Paragraphs>88</Paragraphs>
  <Slides>13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Verdana</vt:lpstr>
      <vt:lpstr>Wingdings</vt:lpstr>
      <vt:lpstr>Office-tema</vt:lpstr>
      <vt:lpstr>Föräldramöte 2026</vt:lpstr>
      <vt:lpstr>Hur ser F17 ut?</vt:lpstr>
      <vt:lpstr>Träningar</vt:lpstr>
      <vt:lpstr>Seriespel</vt:lpstr>
      <vt:lpstr>Forts. seriespel</vt:lpstr>
      <vt:lpstr>Samarbete med F16</vt:lpstr>
      <vt:lpstr>Matcher</vt:lpstr>
      <vt:lpstr>Cuper</vt:lpstr>
      <vt:lpstr>Ekonomi</vt:lpstr>
      <vt:lpstr>Förväntningar från föreningen</vt:lpstr>
      <vt:lpstr>Lagkassan</vt:lpstr>
      <vt:lpstr>Övrigt</vt:lpstr>
      <vt:lpstr>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2026</dc:title>
  <dc:creator>Louise Sjödell</dc:creator>
  <cp:lastModifiedBy>Erica Widell</cp:lastModifiedBy>
  <cp:revision>10</cp:revision>
  <dcterms:created xsi:type="dcterms:W3CDTF">2026-09-03T15:44:09Z</dcterms:created>
  <dcterms:modified xsi:type="dcterms:W3CDTF">2026-09-16T06:28:42Z</dcterms:modified>
</cp:coreProperties>
</file>