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92" r:id="rId3"/>
    <p:sldId id="294" r:id="rId4"/>
    <p:sldId id="262" r:id="rId5"/>
    <p:sldId id="295" r:id="rId6"/>
    <p:sldId id="296" r:id="rId7"/>
    <p:sldId id="297" r:id="rId8"/>
    <p:sldId id="298" r:id="rId9"/>
    <p:sldId id="293" r:id="rId10"/>
    <p:sldId id="299" r:id="rId11"/>
    <p:sldId id="257" r:id="rId12"/>
    <p:sldId id="258" r:id="rId13"/>
    <p:sldId id="271" r:id="rId14"/>
    <p:sldId id="260" r:id="rId15"/>
    <p:sldId id="263" r:id="rId16"/>
    <p:sldId id="261" r:id="rId17"/>
    <p:sldId id="281" r:id="rId18"/>
    <p:sldId id="283" r:id="rId19"/>
    <p:sldId id="289" r:id="rId20"/>
    <p:sldId id="291" r:id="rId21"/>
    <p:sldId id="277" r:id="rId22"/>
    <p:sldId id="284" r:id="rId23"/>
    <p:sldId id="285" r:id="rId24"/>
    <p:sldId id="286" r:id="rId25"/>
    <p:sldId id="265" r:id="rId26"/>
    <p:sldId id="269" r:id="rId27"/>
    <p:sldId id="270" r:id="rId28"/>
    <p:sldId id="266" r:id="rId29"/>
    <p:sldId id="267" r:id="rId30"/>
    <p:sldId id="268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AD955-BA90-4B13-B8FE-0C9BB4A22567}" v="188" dt="2025-04-07T14:18:17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56"/>
  </p:normalViewPr>
  <p:slideViewPr>
    <p:cSldViewPr snapToGrid="0">
      <p:cViewPr varScale="1">
        <p:scale>
          <a:sx n="112" d="100"/>
          <a:sy n="112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3B99-F36E-413A-A3D1-353FC57105EA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6437-F3B6-4113-A2C2-D2B1A728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6437-F3B6-4113-A2C2-D2B1A7280F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6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B1C56-25CF-613A-8BF7-1E7154B0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4F71985-AA77-7A1D-FD84-2C42A70B0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B25ED56-E8CC-205B-F144-3B6EDCC8E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EB9DDF-80F5-554C-A92D-726C0C97F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6437-F3B6-4113-A2C2-D2B1A7280F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B1C56-25CF-613A-8BF7-1E7154B0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4F71985-AA77-7A1D-FD84-2C42A70B0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B25ED56-E8CC-205B-F144-3B6EDCC8E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EB9DDF-80F5-554C-A92D-726C0C97F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6437-F3B6-4113-A2C2-D2B1A7280F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2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FF318-1795-C5B2-D4AB-F146091CD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41651D1-8C13-1E12-65FD-CEEA0F5E3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B9FA818-DB62-DD42-E850-EE474DE3B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4D7F26-AC1D-ED5D-B80F-678441122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6437-F3B6-4113-A2C2-D2B1A7280F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7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B9E39-15D0-19C6-1811-C15281D9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526CA46-FB97-81C7-FA91-5D297876E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A4E4228-B067-BE7D-FC08-EFD752006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B0822E3-15A2-1D82-5C96-1673179CB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6437-F3B6-4113-A2C2-D2B1A7280F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58896-C3CC-B8AA-05EA-867A0E38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FEF7CC6-CB54-A65F-7948-E95232DF5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8C1D37E-DBAD-9867-F3F7-AA270F700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C3657E-F34B-8A2E-7C37-6589BDA9E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6437-F3B6-4113-A2C2-D2B1A7280F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91EA50-7AC4-2ABF-E881-CEA1B8536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D519074-42DF-BFD6-329E-251885D8E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192C21-1990-AEC1-42FC-1F34245B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43D198-ECE0-44BF-24B1-91CB7563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04C8F-74DB-2DA6-20A1-09A35D2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4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F1A519-5334-273D-5CEE-105C705F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91DB32F-E259-2651-8CFF-EC44D1E6A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4EE793-A5FE-935F-06BB-F419B19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5717E6-4CAD-9D9C-29F2-A73F3213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E23CBA-DCE1-1018-B081-99018AB5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9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1EF12E0-97D3-85F1-98B3-FD836BEAF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B9E3061-E7BD-078D-432D-A1A73102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92948-297A-86A6-748D-EF92FC39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7A8214-6BBC-BDF7-F199-53C1F981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6ADA07-AF50-5597-D525-3C1BDB0B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0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C87A06-0E4A-C4C7-E94B-3BD755E3E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F326D3-07D9-FC0B-814A-EC0C9E5A8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F05969-D6B6-465B-8FD9-DE570849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62573-B23B-ADD4-C6F9-2B26C8AD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E0A4D4-02EE-A60A-1CFE-232821AA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11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317279-72F8-947D-D54A-50AAB142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D4FFA1-3EBE-1BF5-50C7-CF3F2E647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048AC0-84BA-6220-B1E4-A4E4D1A8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A0F1-E1C0-4C4C-02F4-C30E57BF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E2C1AF-66A4-6339-33C5-755C7378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31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A0EBC-C6B8-E36F-26D4-5616FECDF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BB55B3-7660-89AD-6C0E-D1BA7A5A5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29EB5D-0CD2-3467-1FFD-14C83DB3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8DFD36-A621-7938-0E96-8E866B3A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7ED7DC-F077-8C2A-E81F-6C52E721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76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D57CB-DA9F-562B-0896-E530EC53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2AF644-4474-B589-EAEA-A00455031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1D29D9-A333-775A-8D86-75F896570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5683A4-BF49-117B-3B7C-9F2DFC21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2A3A81-DF89-3444-3530-6DFE6044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F5A12E-9BA5-9C17-E7FC-C63F280D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14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F0259A-0730-4139-5DC3-76201109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EE1300-151E-D778-11B8-E49A6A59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DA9D18-EF39-2436-F4FC-EDB7F913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5E6D364-5F1B-1C46-9FD7-A382CD257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0B04F7-4D3D-F7E0-D257-4D9B0C0AA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443E85C-B4E4-290B-3D67-B3202129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26E92B-3C4E-CBDE-F38C-A8E0B6C9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C0E9F7-5E44-A605-E047-C6D5ACDD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263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8EF7B0-C707-1383-DF4C-703347EA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70D69A-6282-ED1F-FC7B-85609F8C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F67508-8A1B-9FD6-F291-8D1DC667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9605914-B52E-4915-3F1F-66C528B0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227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EA2F446-68BF-C135-1849-4EC1B0B4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FB8016-1A2C-7A60-ED8B-FB0EDD90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9149D9-C60F-FFB3-26BB-06DA16B6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902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E9581-0430-92B7-496E-87EE61CE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5F5F9-CAD7-E2FB-0671-6081B464A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6E6A23-1A3B-CDAC-4B80-3AB73369F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CBEDC5-5B88-A50E-F5C8-964A589F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F5629B-C091-8A6E-EB7D-C22D4AA1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570182-EE5B-8FD7-27BC-F5C6B6D8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19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6C9418-E7C0-ECD4-C177-AE97AE5E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CF971F-871A-AC1F-BCDD-7A2039D9C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F21B55-61D0-12E2-C600-6548E121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FE49D1-4942-4BE4-564D-A375E211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20FB0E-62A3-7F14-5DC3-733CB76C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6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C4474F-E9D7-4F49-784F-85DBB9D3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5C7728A-A454-DE88-8D1C-CA68B3435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A0A223-2A95-29A7-1D5F-C7E2BCBAF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ACE864-968D-21F7-1FB7-5AE5E5D9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CAAE4F-9A6F-EAC3-103D-790BD541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BD88A2-F718-451B-4ABD-1165529A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480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9EE288-E6F8-D587-3DF2-BC2BA929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528030-7DCD-BDF4-35EA-BDA8D124D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70F4B3-BEB0-F806-5191-86CB6A39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3890CC-0722-15F2-3D46-B5830207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03A1B-D3BF-2BF4-6513-33BD10F3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385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221B7A8-EA6B-4EE1-4619-C73593038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8DBD998-3FD4-EF3A-D9B8-7CB161C28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ADA402-A927-DF5C-05BA-4055A58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5D8588-90B3-D3C4-86D7-9CE7FB39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FC412C-B14F-DDD8-222D-9D2715A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37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1A1FDC-AB87-E75C-23A0-35672CAB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A352A1-E9F2-2654-2F4E-20AEA5A98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23F57C-CCFA-68A1-AEAE-4CC7E6FB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22064C-693E-C3BA-BAFD-65DB75E2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47674F-B200-E626-AA3D-DEC8A27E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32006A-6182-73C6-3248-766B52B5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1E2C78-DA0B-DEAA-1B91-EC21644D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C5393A-6581-BAA8-B71B-14D55F5DB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E5C2A7-5006-5347-9D93-EE80B7B4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D5DF79-1009-DB02-3BFC-0204E6CD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1AB3A5-A2E3-6D44-1FD9-2CAB8473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E72BEF-5561-3FFE-B357-92322C7C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F89E76-92D5-DD67-2B5F-05225DFB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E07BCC-8088-3B0A-3CD1-C6F51D2AC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0AA5F7E-6174-203A-66B8-CEEDDEDD0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4AAA529-4209-799E-9EEF-790ED2396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9A7BAA-FE27-6142-9F4A-ECC74457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2729287-2DE9-CB47-C17B-08CF68D4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3CD7BB4-E0FB-CAE5-D9BC-C831D1CC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2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3A3DBE-3394-A99C-B7C6-16946D89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2385097-92F7-6A8C-5539-0C095AD8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7CDC64-8194-F867-9BA0-EB6C6E95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E450D4-974F-75A8-B6A4-7FC43337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2CBCBDC-34B9-1C6B-D615-21D5AE21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0E4B73E-5C0C-12F1-AA28-BBE2BB20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FD997C-9373-E8BD-6C39-7B134A14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04425-58E8-7E57-DDA7-44C638E4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F2B05E-9EED-5350-AD83-752632754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DB2536-FF49-6C11-CBCC-14822FAF4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00D24D-BA04-AD8F-CF08-A8C900CB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B2ABDF-BD20-7E2B-A887-49D996EB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EDA5B6-B1CD-1F71-2FA8-D7B49968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17EAA3-EB3B-72C5-18F1-421AD63F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BC49601-008F-9077-123C-99423961D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21D924-5AFC-4F0E-7532-290AE0E7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F0D1E5-333F-5381-AE04-B69FCDE2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F4B001-8A34-258C-1EE9-74556F9B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12FFA3-A639-C5E6-B83D-2062491B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0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66C3E4-8E14-A9E6-4EBD-CE0C123F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CB4D1A-5D2D-B2C5-BB8D-8853FA701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E2E580-197D-7482-7B9C-FB2A39CF6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3E34A4-167B-483A-83B5-2D534BDFB33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1A3221-1877-7105-F305-24E5328D8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5C073F-5BEF-8283-51C4-C9023C726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B9B26-CD5A-438B-92A7-5DD1EC99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22645B-1369-AB76-17B1-7D302D33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90DB65-6304-8E0B-5EDD-C716077D5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66A6FD-211C-0C0D-3647-883B0B973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E8C32-BA3C-2145-9E70-D04327099065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6EE20C-F6C8-B23D-6190-CA2154285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6448A8-4E4C-3BB0-CF6C-A0270EDB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73EF4-4280-7A44-8845-9FE53292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81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fI6MjQG5I?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Pv7Hm2Z9OY?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iteasummergames.se/sv/start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6307C-6ABF-E0D4-399F-50EC7227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UPPSTARTSMÖTE MYCKLE F-12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1D4FBB-7EFC-FC85-6E6F-A001101F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⚽️ TRÄNINGAR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⚽️ MATCHER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⚽️ PITEÅ SUMMER GAMES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⚽️ MINNESPRESENT TILL JULIA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⚽️ SPEL 9 MOT 9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 descr="Truppen | Myckle IK Herr | laget.se">
            <a:extLst>
              <a:ext uri="{FF2B5EF4-FFF2-40B4-BE49-F238E27FC236}">
                <a16:creationId xmlns:a16="http://schemas.microsoft.com/office/drawing/2014/main" id="{028F215F-69AC-D9D4-7155-DA2C0846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78" y="5168161"/>
            <a:ext cx="1277678" cy="12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1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038D5-DF1B-0137-CE5A-F444C012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1F61AC9-A80F-E691-DA55-C7AB6809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Spel</a:t>
            </a:r>
            <a:r>
              <a:rPr lang="en-US" dirty="0"/>
              <a:t> plan 5mana vs 9 mana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DEC3497-2380-54D4-F30F-0843E6ED922F}"/>
              </a:ext>
            </a:extLst>
          </p:cNvPr>
          <p:cNvSpPr/>
          <p:nvPr/>
        </p:nvSpPr>
        <p:spPr>
          <a:xfrm>
            <a:off x="1411139" y="1398494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31CFFDEC-B4BB-385D-E79D-4458C69FB5D7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6176282" y="1398494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29430FB7-0237-711A-77A2-D2C63CEE4944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3EF8008-130A-44E2-2DE4-F60983F9A779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2B04A32-C6F6-31E0-9F68-818602D599BF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3795100-B25B-FA86-C7B8-423742551B3C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9017AA4-2072-8166-62E9-9B105848D354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A3537D3E-E690-A85A-3987-32DA5CDC841B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133F5C1C-DF5E-6A0B-69DD-06AE6BDC99DD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616C58DB-B281-5B60-A89E-DBCFD36A3132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F4AE9D6-D756-F00E-0A3F-C257AA8752CA}"/>
              </a:ext>
            </a:extLst>
          </p:cNvPr>
          <p:cNvSpPr/>
          <p:nvPr/>
        </p:nvSpPr>
        <p:spPr>
          <a:xfrm>
            <a:off x="1648363" y="1398494"/>
            <a:ext cx="3914233" cy="4829836"/>
          </a:xfrm>
          <a:prstGeom prst="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ruppen | Myckle IK Herr | laget.se">
            <a:extLst>
              <a:ext uri="{FF2B5EF4-FFF2-40B4-BE49-F238E27FC236}">
                <a16:creationId xmlns:a16="http://schemas.microsoft.com/office/drawing/2014/main" id="{09313559-ED4B-60C5-40B1-A25198E11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5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132A0-7C02-444C-0551-0C8FBA59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EBED9D9-D1B3-CEEB-9B30-4A313239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Korridorerna</a:t>
            </a:r>
            <a:r>
              <a:rPr lang="en-US" dirty="0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3D77AE-1114-E72B-AB42-B2FA27CA26EC}"/>
              </a:ext>
            </a:extLst>
          </p:cNvPr>
          <p:cNvSpPr/>
          <p:nvPr/>
        </p:nvSpPr>
        <p:spPr>
          <a:xfrm>
            <a:off x="1411139" y="1398494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63DCFD5-E994-1242-E358-346E73B58504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176282" y="1398494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3DAA232D-8930-901D-5509-CCC4E9C07B64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8CFF7A9-6014-9D79-971E-7BCFC7595106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11FD6FF-92E1-2689-ED66-6E521D28C485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A52F094-B037-94FB-7647-32AD51145457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B6C1B82-56CD-499A-7800-8F1436228C48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4ED8750-165A-1EDA-4B62-D9238D42273C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A6F539FE-B61E-8CDF-4B61-5CF930F65E9B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42A70741-BA43-A879-C354-C0798601D6B1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BB94CE37-AC07-327F-F386-A7B9152A13C1}"/>
              </a:ext>
            </a:extLst>
          </p:cNvPr>
          <p:cNvCxnSpPr/>
          <p:nvPr/>
        </p:nvCxnSpPr>
        <p:spPr>
          <a:xfrm>
            <a:off x="1470212" y="2711824"/>
            <a:ext cx="93143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14F63645-9FD9-6F4D-45C5-E60AD0B0FB21}"/>
              </a:ext>
            </a:extLst>
          </p:cNvPr>
          <p:cNvCxnSpPr/>
          <p:nvPr/>
        </p:nvCxnSpPr>
        <p:spPr>
          <a:xfrm>
            <a:off x="1519117" y="4926107"/>
            <a:ext cx="93143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996D8BB2-7028-F200-0368-86A5BCFE5AE6}"/>
              </a:ext>
            </a:extLst>
          </p:cNvPr>
          <p:cNvSpPr txBox="1"/>
          <p:nvPr/>
        </p:nvSpPr>
        <p:spPr>
          <a:xfrm>
            <a:off x="3805518" y="1685365"/>
            <a:ext cx="472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Yttre</a:t>
            </a:r>
            <a:r>
              <a:rPr lang="en-US" sz="3600" dirty="0"/>
              <a:t> </a:t>
            </a:r>
            <a:r>
              <a:rPr lang="en-US" sz="3600" dirty="0" err="1"/>
              <a:t>korridor</a:t>
            </a:r>
            <a:endParaRPr lang="en-US" sz="36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52F4280-8852-3FD3-543B-7A2A94BAE871}"/>
              </a:ext>
            </a:extLst>
          </p:cNvPr>
          <p:cNvSpPr txBox="1"/>
          <p:nvPr/>
        </p:nvSpPr>
        <p:spPr>
          <a:xfrm>
            <a:off x="3805518" y="5172635"/>
            <a:ext cx="472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Yttre</a:t>
            </a:r>
            <a:r>
              <a:rPr lang="en-US" sz="3600" dirty="0"/>
              <a:t> </a:t>
            </a:r>
            <a:r>
              <a:rPr lang="en-US" sz="3600" dirty="0" err="1"/>
              <a:t>korridor</a:t>
            </a:r>
            <a:endParaRPr lang="en-US" sz="36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38C33AE-B96C-3217-1E96-656D5D384D7D}"/>
              </a:ext>
            </a:extLst>
          </p:cNvPr>
          <p:cNvSpPr txBox="1"/>
          <p:nvPr/>
        </p:nvSpPr>
        <p:spPr>
          <a:xfrm>
            <a:off x="3765178" y="3514363"/>
            <a:ext cx="472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Central </a:t>
            </a:r>
            <a:r>
              <a:rPr lang="en-US" sz="3600" dirty="0" err="1"/>
              <a:t>korridor</a:t>
            </a:r>
            <a:endParaRPr lang="en-US" sz="3600" dirty="0"/>
          </a:p>
        </p:txBody>
      </p:sp>
      <p:pic>
        <p:nvPicPr>
          <p:cNvPr id="2" name="Picture 2" descr="Truppen | Myckle IK Herr | laget.se">
            <a:extLst>
              <a:ext uri="{FF2B5EF4-FFF2-40B4-BE49-F238E27FC236}">
                <a16:creationId xmlns:a16="http://schemas.microsoft.com/office/drawing/2014/main" id="{197A6B08-9FB2-D32D-B23A-047E2147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8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D47CB-0D46-45BB-D2C1-B62FF646A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7FBAD15-42B8-40F1-E9F4-1943C3E4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Positionerna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F22FC44-2BD1-7137-9835-3DA090EF2BF2}"/>
              </a:ext>
            </a:extLst>
          </p:cNvPr>
          <p:cNvSpPr/>
          <p:nvPr/>
        </p:nvSpPr>
        <p:spPr>
          <a:xfrm>
            <a:off x="1388277" y="1352323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35EA12EF-AAE2-77CB-3A93-136736D5CB60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153420" y="1352323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AE60124A-CE95-4A80-D127-DCFEA69D7D9F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EA70689-A5F3-5850-6434-437CDC51F1B8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C8C3036-7BCD-2033-50FB-B0DDFFBA98DF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E28B883-9BA0-3CC2-B4B3-CB4F00AC6D56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175282C-875F-A6EC-2E17-574943644834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02211CFF-55D3-7EB1-EC92-29AA1F4F1C24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A4858660-7C89-534E-7703-9610EDC5F0E9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FF381DBE-D3B3-0DE0-144D-80D3866A11CC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0E5A9EE-2575-8753-D496-7602F5DCC374}"/>
              </a:ext>
            </a:extLst>
          </p:cNvPr>
          <p:cNvSpPr/>
          <p:nvPr/>
        </p:nvSpPr>
        <p:spPr>
          <a:xfrm>
            <a:off x="1586800" y="3767241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2EE4588-D1B8-70CC-EF23-263A25DCAE6E}"/>
              </a:ext>
            </a:extLst>
          </p:cNvPr>
          <p:cNvSpPr/>
          <p:nvPr/>
        </p:nvSpPr>
        <p:spPr>
          <a:xfrm>
            <a:off x="2675057" y="388198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D5A1C949-5697-DC36-DE9B-7FBEC1792569}"/>
              </a:ext>
            </a:extLst>
          </p:cNvPr>
          <p:cNvSpPr/>
          <p:nvPr/>
        </p:nvSpPr>
        <p:spPr>
          <a:xfrm>
            <a:off x="3447063" y="191021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04167CB6-2C0E-0642-8696-7A94384352E3}"/>
              </a:ext>
            </a:extLst>
          </p:cNvPr>
          <p:cNvSpPr/>
          <p:nvPr/>
        </p:nvSpPr>
        <p:spPr>
          <a:xfrm>
            <a:off x="3570967" y="518259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F90D4CA-ECDC-B510-5E87-B1A84CD8108F}"/>
              </a:ext>
            </a:extLst>
          </p:cNvPr>
          <p:cNvSpPr/>
          <p:nvPr/>
        </p:nvSpPr>
        <p:spPr>
          <a:xfrm>
            <a:off x="3555850" y="3398824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DF70DBDF-73BA-019D-521B-4E13B5BF1E02}"/>
              </a:ext>
            </a:extLst>
          </p:cNvPr>
          <p:cNvSpPr/>
          <p:nvPr/>
        </p:nvSpPr>
        <p:spPr>
          <a:xfrm>
            <a:off x="6061190" y="184161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2E6A46-9CC9-2685-E079-27934E4126F3}"/>
              </a:ext>
            </a:extLst>
          </p:cNvPr>
          <p:cNvSpPr/>
          <p:nvPr/>
        </p:nvSpPr>
        <p:spPr>
          <a:xfrm>
            <a:off x="6061189" y="5490248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A2EBA050-AA93-2BE5-2542-E8D6A74D3694}"/>
              </a:ext>
            </a:extLst>
          </p:cNvPr>
          <p:cNvSpPr/>
          <p:nvPr/>
        </p:nvSpPr>
        <p:spPr>
          <a:xfrm>
            <a:off x="5374738" y="379301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C3358E36-8B98-79D9-F33A-311FBB5B5BF3}"/>
              </a:ext>
            </a:extLst>
          </p:cNvPr>
          <p:cNvSpPr/>
          <p:nvPr/>
        </p:nvSpPr>
        <p:spPr>
          <a:xfrm>
            <a:off x="6820215" y="3699558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48B2381-2E3E-CC9C-CDAA-A71B316D4945}"/>
              </a:ext>
            </a:extLst>
          </p:cNvPr>
          <p:cNvSpPr txBox="1"/>
          <p:nvPr/>
        </p:nvSpPr>
        <p:spPr>
          <a:xfrm>
            <a:off x="2257202" y="4056077"/>
            <a:ext cx="112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Mittback</a:t>
            </a:r>
            <a:endParaRPr lang="en-US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DAB573E-E205-49BA-7B8F-E718E6382DE1}"/>
              </a:ext>
            </a:extLst>
          </p:cNvPr>
          <p:cNvSpPr txBox="1"/>
          <p:nvPr/>
        </p:nvSpPr>
        <p:spPr>
          <a:xfrm>
            <a:off x="3371320" y="5372437"/>
            <a:ext cx="112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Höger</a:t>
            </a:r>
            <a:r>
              <a:rPr lang="en-US" dirty="0"/>
              <a:t> 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F9EA7E3A-D65C-36F7-D053-96F3EDDA993C}"/>
              </a:ext>
            </a:extLst>
          </p:cNvPr>
          <p:cNvSpPr txBox="1"/>
          <p:nvPr/>
        </p:nvSpPr>
        <p:spPr>
          <a:xfrm>
            <a:off x="3166082" y="2112835"/>
            <a:ext cx="112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Vänster</a:t>
            </a:r>
            <a:r>
              <a:rPr lang="en-US" dirty="0"/>
              <a:t> Back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C56D340-9929-287C-6B0F-E3582C0BD059}"/>
              </a:ext>
            </a:extLst>
          </p:cNvPr>
          <p:cNvSpPr txBox="1"/>
          <p:nvPr/>
        </p:nvSpPr>
        <p:spPr>
          <a:xfrm>
            <a:off x="6610766" y="3951017"/>
            <a:ext cx="112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DE2FB9A-F714-9681-C323-1901052C1920}"/>
              </a:ext>
            </a:extLst>
          </p:cNvPr>
          <p:cNvSpPr txBox="1"/>
          <p:nvPr/>
        </p:nvSpPr>
        <p:spPr>
          <a:xfrm>
            <a:off x="6255141" y="1928135"/>
            <a:ext cx="112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Vänster</a:t>
            </a:r>
            <a:r>
              <a:rPr lang="en-US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E1F21849-5CF5-5179-3707-890362907441}"/>
              </a:ext>
            </a:extLst>
          </p:cNvPr>
          <p:cNvSpPr txBox="1"/>
          <p:nvPr/>
        </p:nvSpPr>
        <p:spPr>
          <a:xfrm>
            <a:off x="6234044" y="5167082"/>
            <a:ext cx="112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Höger</a:t>
            </a:r>
            <a:r>
              <a:rPr lang="en-US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DCBF27D3-BBA1-2262-FA4D-0B9DB68C5BB0}"/>
              </a:ext>
            </a:extLst>
          </p:cNvPr>
          <p:cNvSpPr txBox="1"/>
          <p:nvPr/>
        </p:nvSpPr>
        <p:spPr>
          <a:xfrm>
            <a:off x="2972889" y="3559271"/>
            <a:ext cx="151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Balanspelare</a:t>
            </a:r>
            <a:endParaRPr lang="en-US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9F79F92E-CB9F-3CC7-5A16-EF48EE57A6A1}"/>
              </a:ext>
            </a:extLst>
          </p:cNvPr>
          <p:cNvSpPr txBox="1"/>
          <p:nvPr/>
        </p:nvSpPr>
        <p:spPr>
          <a:xfrm>
            <a:off x="4976422" y="3345469"/>
            <a:ext cx="151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Mittfältare</a:t>
            </a:r>
            <a:endParaRPr lang="en-US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433EF29C-6CDE-1829-027E-9A71C825CD19}"/>
              </a:ext>
            </a:extLst>
          </p:cNvPr>
          <p:cNvSpPr txBox="1"/>
          <p:nvPr/>
        </p:nvSpPr>
        <p:spPr>
          <a:xfrm>
            <a:off x="1171718" y="3940439"/>
            <a:ext cx="112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Målvakt</a:t>
            </a:r>
            <a:endParaRPr lang="en-US" dirty="0"/>
          </a:p>
        </p:txBody>
      </p:sp>
      <p:pic>
        <p:nvPicPr>
          <p:cNvPr id="5" name="Picture 2" descr="Truppen | Myckle IK Herr | laget.se">
            <a:extLst>
              <a:ext uri="{FF2B5EF4-FFF2-40B4-BE49-F238E27FC236}">
                <a16:creationId xmlns:a16="http://schemas.microsoft.com/office/drawing/2014/main" id="{91C03C8D-386A-0532-4E65-73153944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3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57FE-C516-0AD4-937E-50F2B74F8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2F4F760-EBC6-633D-5EA5-CA4F259D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Positionerna</a:t>
            </a:r>
            <a:r>
              <a:rPr lang="en-US" dirty="0"/>
              <a:t> </a:t>
            </a:r>
            <a:r>
              <a:rPr lang="sv-SE" dirty="0"/>
              <a:t>FÖRSVARSSPEL</a:t>
            </a:r>
            <a:r>
              <a:rPr lang="en-US" dirty="0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D201142-169D-BF96-2FBC-F1EB854E8EE4}"/>
              </a:ext>
            </a:extLst>
          </p:cNvPr>
          <p:cNvSpPr/>
          <p:nvPr/>
        </p:nvSpPr>
        <p:spPr>
          <a:xfrm>
            <a:off x="1411139" y="1386043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43D26674-EA59-1098-87AC-C979C262F221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6176282" y="1386043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62B7EBB1-AE92-0F1E-5F0B-5C925631864B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003E63B-8354-F2E9-65BB-3B0C0F0E45C3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5BCB971-5191-1731-8553-5DDBF7E28589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AB6B475-EA69-5C7C-2CDC-B1900267C446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F93D84C-A636-A24D-DDC9-11401A8470E8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C37C3228-2710-4F5B-6B0A-81F2B4BF8A43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F2656CAF-DAA3-1081-D709-7E69C2700A83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1C7B2202-9BF9-65DA-47F4-64781DAE1F55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18EA1DD-BF2D-0290-F7C7-0F52CDF22E11}"/>
              </a:ext>
            </a:extLst>
          </p:cNvPr>
          <p:cNvSpPr/>
          <p:nvPr/>
        </p:nvSpPr>
        <p:spPr>
          <a:xfrm>
            <a:off x="1586800" y="3767241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EA3F64B5-A742-C4A1-20D7-480B1F22FF63}"/>
              </a:ext>
            </a:extLst>
          </p:cNvPr>
          <p:cNvSpPr/>
          <p:nvPr/>
        </p:nvSpPr>
        <p:spPr>
          <a:xfrm>
            <a:off x="2702893" y="374438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E8A98CF8-0193-36EA-6A2C-DA22AB1FAB48}"/>
              </a:ext>
            </a:extLst>
          </p:cNvPr>
          <p:cNvSpPr/>
          <p:nvPr/>
        </p:nvSpPr>
        <p:spPr>
          <a:xfrm>
            <a:off x="2891152" y="2414917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34D31BC6-018D-C7BF-F79B-D40990F269F6}"/>
              </a:ext>
            </a:extLst>
          </p:cNvPr>
          <p:cNvSpPr/>
          <p:nvPr/>
        </p:nvSpPr>
        <p:spPr>
          <a:xfrm>
            <a:off x="2909068" y="494565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F8211E01-6114-F84E-360D-B24EC576B0C2}"/>
              </a:ext>
            </a:extLst>
          </p:cNvPr>
          <p:cNvSpPr/>
          <p:nvPr/>
        </p:nvSpPr>
        <p:spPr>
          <a:xfrm>
            <a:off x="3562878" y="409436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D188C2F0-D6C5-CCDB-100C-0D31476FB40E}"/>
              </a:ext>
            </a:extLst>
          </p:cNvPr>
          <p:cNvSpPr/>
          <p:nvPr/>
        </p:nvSpPr>
        <p:spPr>
          <a:xfrm>
            <a:off x="4133300" y="198719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B8C3BC41-8054-2681-D7CF-B6BD571D900D}"/>
              </a:ext>
            </a:extLst>
          </p:cNvPr>
          <p:cNvSpPr/>
          <p:nvPr/>
        </p:nvSpPr>
        <p:spPr>
          <a:xfrm>
            <a:off x="4141631" y="5288181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FE52F6E2-AC25-AE38-71FA-675FE0A50721}"/>
              </a:ext>
            </a:extLst>
          </p:cNvPr>
          <p:cNvSpPr/>
          <p:nvPr/>
        </p:nvSpPr>
        <p:spPr>
          <a:xfrm>
            <a:off x="4132056" y="3330520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A2A5094B-8455-AD1E-4C8A-5E6E4E48A7B6}"/>
              </a:ext>
            </a:extLst>
          </p:cNvPr>
          <p:cNvSpPr/>
          <p:nvPr/>
        </p:nvSpPr>
        <p:spPr>
          <a:xfrm>
            <a:off x="5219795" y="369709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B50AF7A-77F9-C3AB-75C4-61ED187BF243}"/>
              </a:ext>
            </a:extLst>
          </p:cNvPr>
          <p:cNvSpPr txBox="1"/>
          <p:nvPr/>
        </p:nvSpPr>
        <p:spPr>
          <a:xfrm>
            <a:off x="2285038" y="3918470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Mittback</a:t>
            </a:r>
            <a:endParaRPr lang="en-US" sz="12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64894C1-A61C-DBC8-7172-A69C992B484C}"/>
              </a:ext>
            </a:extLst>
          </p:cNvPr>
          <p:cNvSpPr txBox="1"/>
          <p:nvPr/>
        </p:nvSpPr>
        <p:spPr>
          <a:xfrm>
            <a:off x="2702893" y="5236458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</a:t>
            </a:r>
          </a:p>
          <a:p>
            <a:r>
              <a:rPr lang="en-US" sz="1200" dirty="0"/>
              <a:t>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F760D1D-7DC9-0566-3684-FA102C7C113C}"/>
              </a:ext>
            </a:extLst>
          </p:cNvPr>
          <p:cNvSpPr txBox="1"/>
          <p:nvPr/>
        </p:nvSpPr>
        <p:spPr>
          <a:xfrm>
            <a:off x="2610171" y="2617539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</a:t>
            </a:r>
          </a:p>
          <a:p>
            <a:r>
              <a:rPr lang="en-US" sz="1200" dirty="0"/>
              <a:t>back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84A066E-ABA0-7873-60BE-04C62F485F85}"/>
              </a:ext>
            </a:extLst>
          </p:cNvPr>
          <p:cNvSpPr txBox="1"/>
          <p:nvPr/>
        </p:nvSpPr>
        <p:spPr>
          <a:xfrm>
            <a:off x="4957093" y="3935292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4FEE1ED-73C9-5361-79F6-AD37156D13DB}"/>
              </a:ext>
            </a:extLst>
          </p:cNvPr>
          <p:cNvSpPr txBox="1"/>
          <p:nvPr/>
        </p:nvSpPr>
        <p:spPr>
          <a:xfrm>
            <a:off x="4320315" y="2077411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A65F083-0A5A-80BE-3E01-F09BAA3DE000}"/>
              </a:ext>
            </a:extLst>
          </p:cNvPr>
          <p:cNvSpPr txBox="1"/>
          <p:nvPr/>
        </p:nvSpPr>
        <p:spPr>
          <a:xfrm>
            <a:off x="4235760" y="5430414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AFD1E5E-822F-EF08-FB48-5CD86E0021D3}"/>
              </a:ext>
            </a:extLst>
          </p:cNvPr>
          <p:cNvSpPr txBox="1"/>
          <p:nvPr/>
        </p:nvSpPr>
        <p:spPr>
          <a:xfrm>
            <a:off x="2979917" y="4254809"/>
            <a:ext cx="151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Balanspelare</a:t>
            </a:r>
            <a:endParaRPr lang="en-US" sz="1200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699445D-216C-175F-277D-326D0BFB89D1}"/>
              </a:ext>
            </a:extLst>
          </p:cNvPr>
          <p:cNvSpPr txBox="1"/>
          <p:nvPr/>
        </p:nvSpPr>
        <p:spPr>
          <a:xfrm>
            <a:off x="3904103" y="3483040"/>
            <a:ext cx="151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mittfältare</a:t>
            </a:r>
            <a:endParaRPr lang="en-US" sz="1200" dirty="0"/>
          </a:p>
        </p:txBody>
      </p:sp>
      <p:sp>
        <p:nvSpPr>
          <p:cNvPr id="37" name="Pil: höger 36">
            <a:extLst>
              <a:ext uri="{FF2B5EF4-FFF2-40B4-BE49-F238E27FC236}">
                <a16:creationId xmlns:a16="http://schemas.microsoft.com/office/drawing/2014/main" id="{9FB972EE-C674-BB70-85FD-D7A9CCDE8196}"/>
              </a:ext>
            </a:extLst>
          </p:cNvPr>
          <p:cNvSpPr/>
          <p:nvPr/>
        </p:nvSpPr>
        <p:spPr>
          <a:xfrm>
            <a:off x="5479734" y="3372795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F73C7785-3E69-F375-8F77-A19EC1CCD717}"/>
              </a:ext>
            </a:extLst>
          </p:cNvPr>
          <p:cNvSpPr/>
          <p:nvPr/>
        </p:nvSpPr>
        <p:spPr>
          <a:xfrm>
            <a:off x="4505005" y="4760932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D051F086-4A68-76E7-550D-7FA2FB4E2E3E}"/>
              </a:ext>
            </a:extLst>
          </p:cNvPr>
          <p:cNvSpPr/>
          <p:nvPr/>
        </p:nvSpPr>
        <p:spPr>
          <a:xfrm>
            <a:off x="4618871" y="1534442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Pil: höger 40">
            <a:extLst>
              <a:ext uri="{FF2B5EF4-FFF2-40B4-BE49-F238E27FC236}">
                <a16:creationId xmlns:a16="http://schemas.microsoft.com/office/drawing/2014/main" id="{AE008305-2C5D-6B0F-C3FF-0B1BE739C73F}"/>
              </a:ext>
            </a:extLst>
          </p:cNvPr>
          <p:cNvSpPr/>
          <p:nvPr/>
        </p:nvSpPr>
        <p:spPr>
          <a:xfrm>
            <a:off x="4355810" y="2729515"/>
            <a:ext cx="1058301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Täckning</a:t>
            </a:r>
            <a:r>
              <a:rPr lang="en-US" sz="1200" dirty="0">
                <a:solidFill>
                  <a:schemeClr val="tx1"/>
                </a:solidFill>
              </a:rPr>
              <a:t> / </a:t>
            </a:r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0622A22E-14D0-47A6-2CCB-5EC8E203C172}"/>
              </a:ext>
            </a:extLst>
          </p:cNvPr>
          <p:cNvSpPr/>
          <p:nvPr/>
        </p:nvSpPr>
        <p:spPr>
          <a:xfrm>
            <a:off x="3844774" y="3800961"/>
            <a:ext cx="1058301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Täckning</a:t>
            </a:r>
            <a:r>
              <a:rPr lang="en-US" sz="1200" dirty="0">
                <a:solidFill>
                  <a:schemeClr val="tx1"/>
                </a:solidFill>
              </a:rPr>
              <a:t> / </a:t>
            </a:r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Pil: höger 50">
            <a:extLst>
              <a:ext uri="{FF2B5EF4-FFF2-40B4-BE49-F238E27FC236}">
                <a16:creationId xmlns:a16="http://schemas.microsoft.com/office/drawing/2014/main" id="{E7EFF1EF-4520-0450-BAB9-F3FA3323EB8D}"/>
              </a:ext>
            </a:extLst>
          </p:cNvPr>
          <p:cNvSpPr/>
          <p:nvPr/>
        </p:nvSpPr>
        <p:spPr>
          <a:xfrm>
            <a:off x="3140562" y="2144717"/>
            <a:ext cx="991494" cy="707366"/>
          </a:xfrm>
          <a:prstGeom prst="rightArrow">
            <a:avLst>
              <a:gd name="adj1" fmla="val 50000"/>
              <a:gd name="adj2" fmla="val 397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Pil: höger 52">
            <a:extLst>
              <a:ext uri="{FF2B5EF4-FFF2-40B4-BE49-F238E27FC236}">
                <a16:creationId xmlns:a16="http://schemas.microsoft.com/office/drawing/2014/main" id="{68F3013E-CBD7-1378-2849-8443EC07D405}"/>
              </a:ext>
            </a:extLst>
          </p:cNvPr>
          <p:cNvSpPr/>
          <p:nvPr/>
        </p:nvSpPr>
        <p:spPr>
          <a:xfrm>
            <a:off x="3016042" y="3489151"/>
            <a:ext cx="991494" cy="707366"/>
          </a:xfrm>
          <a:prstGeom prst="rightArrow">
            <a:avLst>
              <a:gd name="adj1" fmla="val 50000"/>
              <a:gd name="adj2" fmla="val 397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Pil: höger 53">
            <a:extLst>
              <a:ext uri="{FF2B5EF4-FFF2-40B4-BE49-F238E27FC236}">
                <a16:creationId xmlns:a16="http://schemas.microsoft.com/office/drawing/2014/main" id="{5CD01183-2612-4ABE-F66B-66EFEEBFD56D}"/>
              </a:ext>
            </a:extLst>
          </p:cNvPr>
          <p:cNvSpPr/>
          <p:nvPr/>
        </p:nvSpPr>
        <p:spPr>
          <a:xfrm>
            <a:off x="3205618" y="4723048"/>
            <a:ext cx="991494" cy="707366"/>
          </a:xfrm>
          <a:prstGeom prst="rightArrow">
            <a:avLst>
              <a:gd name="adj1" fmla="val 50000"/>
              <a:gd name="adj2" fmla="val 397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2" descr="Truppen | Myckle IK Herr | laget.se">
            <a:extLst>
              <a:ext uri="{FF2B5EF4-FFF2-40B4-BE49-F238E27FC236}">
                <a16:creationId xmlns:a16="http://schemas.microsoft.com/office/drawing/2014/main" id="{01317FB7-9F07-62C7-5608-B8D22647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5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EFA2-5FC2-3DD8-1F0C-55209B650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203A844-87A3-AAC9-949D-D28AC59B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Positionerna</a:t>
            </a:r>
            <a:r>
              <a:rPr lang="en-US" dirty="0"/>
              <a:t> </a:t>
            </a:r>
            <a:r>
              <a:rPr lang="sv-SE" dirty="0"/>
              <a:t>FÖRSVARSSPEL</a:t>
            </a:r>
            <a:r>
              <a:rPr lang="en-US" dirty="0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A46DC94-D7A2-7B76-00D7-BD07A1E6F824}"/>
              </a:ext>
            </a:extLst>
          </p:cNvPr>
          <p:cNvSpPr/>
          <p:nvPr/>
        </p:nvSpPr>
        <p:spPr>
          <a:xfrm>
            <a:off x="1411139" y="1386043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706878D8-14B7-9AA2-31CF-DCFDE5AB8D45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176282" y="1386043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26269DFA-063C-AC9A-34BB-1B36EB91B4BE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EC8F090-5DDE-882E-DDE9-FC15AD77F7C5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347434B-5EC4-D54D-D816-B364EED1C0CB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E336BC2-921D-4F6F-482C-0CDADBB9FA7F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E286FC2-69EF-AEB8-A7EE-2A75A5C677D9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FBB9FD73-6D26-CDB3-C24A-942E1A4C57D3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D51A59B6-FD62-5B99-915E-78819ECA8D1B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CC26174-6B6B-95AF-A36A-60DCDE1AB73F}"/>
              </a:ext>
            </a:extLst>
          </p:cNvPr>
          <p:cNvSpPr/>
          <p:nvPr/>
        </p:nvSpPr>
        <p:spPr>
          <a:xfrm>
            <a:off x="7623628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4A270E-AEC2-FED1-368E-FC58A82F2A0B}"/>
              </a:ext>
            </a:extLst>
          </p:cNvPr>
          <p:cNvSpPr/>
          <p:nvPr/>
        </p:nvSpPr>
        <p:spPr>
          <a:xfrm>
            <a:off x="1586800" y="3767241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FA0F342-FEB2-848B-8804-A00CFD99E8AF}"/>
              </a:ext>
            </a:extLst>
          </p:cNvPr>
          <p:cNvSpPr/>
          <p:nvPr/>
        </p:nvSpPr>
        <p:spPr>
          <a:xfrm>
            <a:off x="3308008" y="374438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4364E5C9-D6EA-B8FD-D658-14ED82C53FA1}"/>
              </a:ext>
            </a:extLst>
          </p:cNvPr>
          <p:cNvSpPr/>
          <p:nvPr/>
        </p:nvSpPr>
        <p:spPr>
          <a:xfrm>
            <a:off x="3496267" y="2414917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AA6CE0A-8718-BB40-497A-F5E0217A567C}"/>
              </a:ext>
            </a:extLst>
          </p:cNvPr>
          <p:cNvSpPr/>
          <p:nvPr/>
        </p:nvSpPr>
        <p:spPr>
          <a:xfrm>
            <a:off x="3514183" y="494565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87B7155-3027-4336-0046-BCC83AF78C0E}"/>
              </a:ext>
            </a:extLst>
          </p:cNvPr>
          <p:cNvSpPr/>
          <p:nvPr/>
        </p:nvSpPr>
        <p:spPr>
          <a:xfrm>
            <a:off x="4167993" y="409436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8BEAE2CE-3A05-1FEB-BDB6-EBD0F39D1DC1}"/>
              </a:ext>
            </a:extLst>
          </p:cNvPr>
          <p:cNvSpPr/>
          <p:nvPr/>
        </p:nvSpPr>
        <p:spPr>
          <a:xfrm>
            <a:off x="5603508" y="198719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EA3C2CCD-F585-72A8-25F1-A4C76539E54C}"/>
              </a:ext>
            </a:extLst>
          </p:cNvPr>
          <p:cNvSpPr/>
          <p:nvPr/>
        </p:nvSpPr>
        <p:spPr>
          <a:xfrm>
            <a:off x="5611839" y="5288181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FE73736F-57AE-CFAC-4FAC-47764C36CBAE}"/>
              </a:ext>
            </a:extLst>
          </p:cNvPr>
          <p:cNvSpPr/>
          <p:nvPr/>
        </p:nvSpPr>
        <p:spPr>
          <a:xfrm>
            <a:off x="5602264" y="3330520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B9A0C10-4BD4-354A-973D-C20EEFF1CB12}"/>
              </a:ext>
            </a:extLst>
          </p:cNvPr>
          <p:cNvSpPr/>
          <p:nvPr/>
        </p:nvSpPr>
        <p:spPr>
          <a:xfrm>
            <a:off x="6690003" y="369709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3E1FEBC-6939-38C9-A059-9FB3174875E3}"/>
              </a:ext>
            </a:extLst>
          </p:cNvPr>
          <p:cNvSpPr txBox="1"/>
          <p:nvPr/>
        </p:nvSpPr>
        <p:spPr>
          <a:xfrm>
            <a:off x="2863568" y="3897080"/>
            <a:ext cx="1129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Mittback</a:t>
            </a:r>
            <a:endParaRPr lang="en-US" sz="105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EA5B607-E02B-C6B0-5D63-F5DA2AAE2C45}"/>
              </a:ext>
            </a:extLst>
          </p:cNvPr>
          <p:cNvSpPr txBox="1"/>
          <p:nvPr/>
        </p:nvSpPr>
        <p:spPr>
          <a:xfrm>
            <a:off x="3246550" y="5235344"/>
            <a:ext cx="1129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Höger</a:t>
            </a:r>
            <a:endParaRPr lang="en-US" sz="1050" dirty="0"/>
          </a:p>
          <a:p>
            <a:r>
              <a:rPr lang="en-US" sz="1050" dirty="0"/>
              <a:t>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2E9DDCA-ABCB-2D79-7362-116E9F771F9C}"/>
              </a:ext>
            </a:extLst>
          </p:cNvPr>
          <p:cNvSpPr txBox="1"/>
          <p:nvPr/>
        </p:nvSpPr>
        <p:spPr>
          <a:xfrm>
            <a:off x="2705477" y="2650905"/>
            <a:ext cx="1200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Vänster</a:t>
            </a:r>
            <a:r>
              <a:rPr lang="en-US" sz="1050" dirty="0"/>
              <a:t> back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11AAAF5-5928-675D-F330-DD7A2923B082}"/>
              </a:ext>
            </a:extLst>
          </p:cNvPr>
          <p:cNvSpPr txBox="1"/>
          <p:nvPr/>
        </p:nvSpPr>
        <p:spPr>
          <a:xfrm>
            <a:off x="6427301" y="3935292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826C41D-6DA0-5958-1685-EC393F970339}"/>
              </a:ext>
            </a:extLst>
          </p:cNvPr>
          <p:cNvSpPr txBox="1"/>
          <p:nvPr/>
        </p:nvSpPr>
        <p:spPr>
          <a:xfrm>
            <a:off x="5790523" y="2077411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37ED0744-0749-BFE9-5976-064818D8FD77}"/>
              </a:ext>
            </a:extLst>
          </p:cNvPr>
          <p:cNvSpPr txBox="1"/>
          <p:nvPr/>
        </p:nvSpPr>
        <p:spPr>
          <a:xfrm>
            <a:off x="5705968" y="5430414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96AFE7DD-61BD-DCA7-D83E-EFE58E744672}"/>
              </a:ext>
            </a:extLst>
          </p:cNvPr>
          <p:cNvSpPr txBox="1"/>
          <p:nvPr/>
        </p:nvSpPr>
        <p:spPr>
          <a:xfrm>
            <a:off x="3585032" y="4254809"/>
            <a:ext cx="1519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Balanspelare</a:t>
            </a:r>
            <a:endParaRPr lang="en-US" sz="1200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313F749A-ED61-DF18-931F-98F29DF5B472}"/>
              </a:ext>
            </a:extLst>
          </p:cNvPr>
          <p:cNvSpPr txBox="1"/>
          <p:nvPr/>
        </p:nvSpPr>
        <p:spPr>
          <a:xfrm>
            <a:off x="5289945" y="3500750"/>
            <a:ext cx="821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mittfältare</a:t>
            </a:r>
            <a:endParaRPr lang="en-US" sz="1050" dirty="0"/>
          </a:p>
        </p:txBody>
      </p:sp>
      <p:sp>
        <p:nvSpPr>
          <p:cNvPr id="37" name="Pil: höger 36">
            <a:extLst>
              <a:ext uri="{FF2B5EF4-FFF2-40B4-BE49-F238E27FC236}">
                <a16:creationId xmlns:a16="http://schemas.microsoft.com/office/drawing/2014/main" id="{07625BAD-0143-B51D-5A00-C53F24705931}"/>
              </a:ext>
            </a:extLst>
          </p:cNvPr>
          <p:cNvSpPr/>
          <p:nvPr/>
        </p:nvSpPr>
        <p:spPr>
          <a:xfrm>
            <a:off x="6949942" y="3372795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346DBC61-C735-70ED-39AF-6415B82C27DF}"/>
              </a:ext>
            </a:extLst>
          </p:cNvPr>
          <p:cNvSpPr/>
          <p:nvPr/>
        </p:nvSpPr>
        <p:spPr>
          <a:xfrm>
            <a:off x="5975213" y="4760932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5D22CC42-5FED-72D1-400D-D9D3D34C9931}"/>
              </a:ext>
            </a:extLst>
          </p:cNvPr>
          <p:cNvSpPr/>
          <p:nvPr/>
        </p:nvSpPr>
        <p:spPr>
          <a:xfrm>
            <a:off x="6089079" y="1534442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Pil: höger 40">
            <a:extLst>
              <a:ext uri="{FF2B5EF4-FFF2-40B4-BE49-F238E27FC236}">
                <a16:creationId xmlns:a16="http://schemas.microsoft.com/office/drawing/2014/main" id="{C01B76FD-97A9-DB9E-BF39-F2E78ABF2497}"/>
              </a:ext>
            </a:extLst>
          </p:cNvPr>
          <p:cNvSpPr/>
          <p:nvPr/>
        </p:nvSpPr>
        <p:spPr>
          <a:xfrm>
            <a:off x="5826018" y="2729515"/>
            <a:ext cx="1058301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Täckning</a:t>
            </a:r>
            <a:r>
              <a:rPr lang="en-US" sz="1200" dirty="0">
                <a:solidFill>
                  <a:schemeClr val="tx1"/>
                </a:solidFill>
              </a:rPr>
              <a:t> / </a:t>
            </a:r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F721A9C0-0BEF-C703-3CA1-184342197506}"/>
              </a:ext>
            </a:extLst>
          </p:cNvPr>
          <p:cNvSpPr/>
          <p:nvPr/>
        </p:nvSpPr>
        <p:spPr>
          <a:xfrm>
            <a:off x="4570937" y="3760140"/>
            <a:ext cx="1058301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Täckning</a:t>
            </a:r>
            <a:r>
              <a:rPr lang="en-US" sz="1200" dirty="0">
                <a:solidFill>
                  <a:schemeClr val="tx1"/>
                </a:solidFill>
              </a:rPr>
              <a:t> / </a:t>
            </a:r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Pil: höger 50">
            <a:extLst>
              <a:ext uri="{FF2B5EF4-FFF2-40B4-BE49-F238E27FC236}">
                <a16:creationId xmlns:a16="http://schemas.microsoft.com/office/drawing/2014/main" id="{42FDC85D-6238-502B-BBB7-84F3CAEB1DBF}"/>
              </a:ext>
            </a:extLst>
          </p:cNvPr>
          <p:cNvSpPr/>
          <p:nvPr/>
        </p:nvSpPr>
        <p:spPr>
          <a:xfrm>
            <a:off x="3745676" y="2019712"/>
            <a:ext cx="1129291" cy="832371"/>
          </a:xfrm>
          <a:prstGeom prst="rightArrow">
            <a:avLst>
              <a:gd name="adj1" fmla="val 77881"/>
              <a:gd name="adj2" fmla="val 397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Pil: höger 52">
            <a:extLst>
              <a:ext uri="{FF2B5EF4-FFF2-40B4-BE49-F238E27FC236}">
                <a16:creationId xmlns:a16="http://schemas.microsoft.com/office/drawing/2014/main" id="{111EFAD3-03C1-D6A7-0A69-2BB8E9ACDAAD}"/>
              </a:ext>
            </a:extLst>
          </p:cNvPr>
          <p:cNvSpPr/>
          <p:nvPr/>
        </p:nvSpPr>
        <p:spPr>
          <a:xfrm>
            <a:off x="3531762" y="3412860"/>
            <a:ext cx="883617" cy="707366"/>
          </a:xfrm>
          <a:prstGeom prst="rightArrow">
            <a:avLst>
              <a:gd name="adj1" fmla="val 57604"/>
              <a:gd name="adj2" fmla="val 808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Markering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Pil: höger 53">
            <a:extLst>
              <a:ext uri="{FF2B5EF4-FFF2-40B4-BE49-F238E27FC236}">
                <a16:creationId xmlns:a16="http://schemas.microsoft.com/office/drawing/2014/main" id="{ECAD12B3-2E33-8287-2EF3-8477B0BF0B13}"/>
              </a:ext>
            </a:extLst>
          </p:cNvPr>
          <p:cNvSpPr/>
          <p:nvPr/>
        </p:nvSpPr>
        <p:spPr>
          <a:xfrm>
            <a:off x="3810732" y="4723048"/>
            <a:ext cx="1093065" cy="707366"/>
          </a:xfrm>
          <a:prstGeom prst="rightArrow">
            <a:avLst>
              <a:gd name="adj1" fmla="val 81684"/>
              <a:gd name="adj2" fmla="val 397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 descr="Truppen | Myckle IK Herr | laget.se">
            <a:extLst>
              <a:ext uri="{FF2B5EF4-FFF2-40B4-BE49-F238E27FC236}">
                <a16:creationId xmlns:a16="http://schemas.microsoft.com/office/drawing/2014/main" id="{12192A9A-C084-A0C6-2FA2-77258467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2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CB92D-45F9-3DA6-300E-7FE412AF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24EBAF1-D957-AD7F-7F8B-B1F96071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Positionerna</a:t>
            </a:r>
            <a:r>
              <a:rPr lang="en-US" dirty="0"/>
              <a:t> </a:t>
            </a:r>
            <a:r>
              <a:rPr lang="sv-SE" dirty="0"/>
              <a:t>FÖRSVARSSPEL</a:t>
            </a:r>
            <a:r>
              <a:rPr lang="en-US" dirty="0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0214601-C3FF-9782-2B59-29E10959D861}"/>
              </a:ext>
            </a:extLst>
          </p:cNvPr>
          <p:cNvSpPr/>
          <p:nvPr/>
        </p:nvSpPr>
        <p:spPr>
          <a:xfrm>
            <a:off x="1411139" y="1398494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93B55598-3989-BDC4-1AF1-EA45E16E06AE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6176282" y="1398494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44B1B5C1-6549-FD5B-4830-059789FEB52C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7E54CD6-251E-666A-365B-EDED0CB34D18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EE4F08-425B-4D6A-A0DF-6623BCA0CAA7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DB136F0-B7DF-1C5C-2896-302D2FFEBF58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80EED95-AB28-8D0E-EAFF-25C0905B136F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CE8433E8-5675-1A2E-B04E-02CD78D7EF37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6BDE3157-7DAD-14A6-0DDC-4BCFACF7567E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0F5AA93-5E8E-1282-B342-05155534ED04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D999F6E-7FF1-AC16-7376-BE02C55A7CA9}"/>
              </a:ext>
            </a:extLst>
          </p:cNvPr>
          <p:cNvSpPr/>
          <p:nvPr/>
        </p:nvSpPr>
        <p:spPr>
          <a:xfrm>
            <a:off x="2276679" y="3743824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06FFDE1-D1B2-C227-B56B-7B7EA9F65CF2}"/>
              </a:ext>
            </a:extLst>
          </p:cNvPr>
          <p:cNvSpPr/>
          <p:nvPr/>
        </p:nvSpPr>
        <p:spPr>
          <a:xfrm>
            <a:off x="5042900" y="370318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5C06FCA-E261-5DF8-81C5-A06DBEA7C4BE}"/>
              </a:ext>
            </a:extLst>
          </p:cNvPr>
          <p:cNvSpPr/>
          <p:nvPr/>
        </p:nvSpPr>
        <p:spPr>
          <a:xfrm>
            <a:off x="5024590" y="206421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9F92345D-B8A1-2144-F0ED-CF81CD19AD01}"/>
              </a:ext>
            </a:extLst>
          </p:cNvPr>
          <p:cNvSpPr/>
          <p:nvPr/>
        </p:nvSpPr>
        <p:spPr>
          <a:xfrm>
            <a:off x="5020763" y="4937868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3ABC3371-617B-CF48-A874-FD127BA675DE}"/>
              </a:ext>
            </a:extLst>
          </p:cNvPr>
          <p:cNvSpPr/>
          <p:nvPr/>
        </p:nvSpPr>
        <p:spPr>
          <a:xfrm>
            <a:off x="6078879" y="2969914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1BBEFBF1-479E-D83F-D2AD-AB9C1570152C}"/>
              </a:ext>
            </a:extLst>
          </p:cNvPr>
          <p:cNvSpPr/>
          <p:nvPr/>
        </p:nvSpPr>
        <p:spPr>
          <a:xfrm>
            <a:off x="7767964" y="193018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A84A1A4B-A28B-E4EF-DAC6-B0D690D6E53F}"/>
              </a:ext>
            </a:extLst>
          </p:cNvPr>
          <p:cNvSpPr/>
          <p:nvPr/>
        </p:nvSpPr>
        <p:spPr>
          <a:xfrm>
            <a:off x="7776808" y="548669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AC528630-4BF3-C309-8DE2-DC743BC39FD3}"/>
              </a:ext>
            </a:extLst>
          </p:cNvPr>
          <p:cNvSpPr/>
          <p:nvPr/>
        </p:nvSpPr>
        <p:spPr>
          <a:xfrm>
            <a:off x="7154736" y="378737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1FEE58A2-79EB-9C93-1E98-3099ED8CC010}"/>
              </a:ext>
            </a:extLst>
          </p:cNvPr>
          <p:cNvSpPr/>
          <p:nvPr/>
        </p:nvSpPr>
        <p:spPr>
          <a:xfrm>
            <a:off x="8768925" y="3743277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662CC55-34AE-8D07-9111-62B6DE233580}"/>
              </a:ext>
            </a:extLst>
          </p:cNvPr>
          <p:cNvSpPr txBox="1"/>
          <p:nvPr/>
        </p:nvSpPr>
        <p:spPr>
          <a:xfrm>
            <a:off x="4625045" y="3877277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Mittback</a:t>
            </a:r>
            <a:endParaRPr lang="en-US" sz="12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75D1033-C3B0-1A3B-B2FE-5E51BF437B2A}"/>
              </a:ext>
            </a:extLst>
          </p:cNvPr>
          <p:cNvSpPr txBox="1"/>
          <p:nvPr/>
        </p:nvSpPr>
        <p:spPr>
          <a:xfrm>
            <a:off x="4814588" y="5228673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9C5A0A75-9DFB-7CEE-C57C-912A96B2BC75}"/>
              </a:ext>
            </a:extLst>
          </p:cNvPr>
          <p:cNvSpPr txBox="1"/>
          <p:nvPr/>
        </p:nvSpPr>
        <p:spPr>
          <a:xfrm>
            <a:off x="4743609" y="226684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back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CCEA58E-FFC7-67EC-30B0-0CB7F5A8D995}"/>
              </a:ext>
            </a:extLst>
          </p:cNvPr>
          <p:cNvSpPr txBox="1"/>
          <p:nvPr/>
        </p:nvSpPr>
        <p:spPr>
          <a:xfrm>
            <a:off x="8332595" y="3484440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3C1315F4-B16F-2171-85C9-89D455830CB2}"/>
              </a:ext>
            </a:extLst>
          </p:cNvPr>
          <p:cNvSpPr txBox="1"/>
          <p:nvPr/>
        </p:nvSpPr>
        <p:spPr>
          <a:xfrm>
            <a:off x="7429560" y="2095717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3D590661-CDED-7500-24B4-DCBBF765FDA0}"/>
              </a:ext>
            </a:extLst>
          </p:cNvPr>
          <p:cNvSpPr txBox="1"/>
          <p:nvPr/>
        </p:nvSpPr>
        <p:spPr>
          <a:xfrm>
            <a:off x="7655461" y="5211906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FA38D01-0BAF-17CE-70FD-1D81F4E04606}"/>
              </a:ext>
            </a:extLst>
          </p:cNvPr>
          <p:cNvSpPr txBox="1"/>
          <p:nvPr/>
        </p:nvSpPr>
        <p:spPr>
          <a:xfrm>
            <a:off x="5634262" y="3143544"/>
            <a:ext cx="151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Balanspelare</a:t>
            </a:r>
            <a:endParaRPr lang="en-US" sz="1200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86B403B-59D4-14C3-E9DF-7EB45CBAFE03}"/>
              </a:ext>
            </a:extLst>
          </p:cNvPr>
          <p:cNvSpPr txBox="1"/>
          <p:nvPr/>
        </p:nvSpPr>
        <p:spPr>
          <a:xfrm>
            <a:off x="6592069" y="3508363"/>
            <a:ext cx="151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mittfältare</a:t>
            </a:r>
            <a:endParaRPr lang="en-US" sz="1200" dirty="0"/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7E694D5E-E40C-9956-C97C-B4B480B54C8A}"/>
              </a:ext>
            </a:extLst>
          </p:cNvPr>
          <p:cNvSpPr/>
          <p:nvPr/>
        </p:nvSpPr>
        <p:spPr>
          <a:xfrm>
            <a:off x="8433865" y="5414448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Pil: höger 35">
            <a:extLst>
              <a:ext uri="{FF2B5EF4-FFF2-40B4-BE49-F238E27FC236}">
                <a16:creationId xmlns:a16="http://schemas.microsoft.com/office/drawing/2014/main" id="{DDC084FB-CA10-B41D-400B-140401DDB458}"/>
              </a:ext>
            </a:extLst>
          </p:cNvPr>
          <p:cNvSpPr/>
          <p:nvPr/>
        </p:nvSpPr>
        <p:spPr>
          <a:xfrm rot="19977443">
            <a:off x="7957670" y="4736594"/>
            <a:ext cx="124722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73737904-A971-E1E6-BCA2-41A68FECFF61}"/>
              </a:ext>
            </a:extLst>
          </p:cNvPr>
          <p:cNvSpPr/>
          <p:nvPr/>
        </p:nvSpPr>
        <p:spPr>
          <a:xfrm>
            <a:off x="8257778" y="1843654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Pil: höger 40">
            <a:extLst>
              <a:ext uri="{FF2B5EF4-FFF2-40B4-BE49-F238E27FC236}">
                <a16:creationId xmlns:a16="http://schemas.microsoft.com/office/drawing/2014/main" id="{354145A7-C7A6-51A2-FA09-E87DA6E4F438}"/>
              </a:ext>
            </a:extLst>
          </p:cNvPr>
          <p:cNvSpPr/>
          <p:nvPr/>
        </p:nvSpPr>
        <p:spPr>
          <a:xfrm rot="1586388">
            <a:off x="8045980" y="2466100"/>
            <a:ext cx="133433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8344DFDE-636D-AA58-F579-ACC2AE872A9F}"/>
              </a:ext>
            </a:extLst>
          </p:cNvPr>
          <p:cNvSpPr/>
          <p:nvPr/>
        </p:nvSpPr>
        <p:spPr>
          <a:xfrm rot="19977443">
            <a:off x="9005777" y="3287328"/>
            <a:ext cx="1031398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Pil: höger 49">
            <a:extLst>
              <a:ext uri="{FF2B5EF4-FFF2-40B4-BE49-F238E27FC236}">
                <a16:creationId xmlns:a16="http://schemas.microsoft.com/office/drawing/2014/main" id="{77AA7D9E-7D34-8ABA-CDB6-A4635B5FAD83}"/>
              </a:ext>
            </a:extLst>
          </p:cNvPr>
          <p:cNvSpPr/>
          <p:nvPr/>
        </p:nvSpPr>
        <p:spPr>
          <a:xfrm>
            <a:off x="9086787" y="3673265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200801AD-CD1A-B73F-D033-145802C74233}"/>
              </a:ext>
            </a:extLst>
          </p:cNvPr>
          <p:cNvSpPr/>
          <p:nvPr/>
        </p:nvSpPr>
        <p:spPr>
          <a:xfrm rot="1586388">
            <a:off x="8953285" y="4024066"/>
            <a:ext cx="95112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Pil: höger 60">
            <a:extLst>
              <a:ext uri="{FF2B5EF4-FFF2-40B4-BE49-F238E27FC236}">
                <a16:creationId xmlns:a16="http://schemas.microsoft.com/office/drawing/2014/main" id="{DC6FB2ED-7AFA-B60D-841D-8552E8907E43}"/>
              </a:ext>
            </a:extLst>
          </p:cNvPr>
          <p:cNvSpPr/>
          <p:nvPr/>
        </p:nvSpPr>
        <p:spPr>
          <a:xfrm>
            <a:off x="8433865" y="1011725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2" name="Picture 2" descr="Truppen | Myckle IK Herr | laget.se">
            <a:extLst>
              <a:ext uri="{FF2B5EF4-FFF2-40B4-BE49-F238E27FC236}">
                <a16:creationId xmlns:a16="http://schemas.microsoft.com/office/drawing/2014/main" id="{9B31E188-2070-6E8A-96DE-4E8910D9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7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ECE84-560C-150A-577E-95F830284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29D26B-1108-957F-1F7C-161D2D30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Positionerna</a:t>
            </a:r>
            <a:r>
              <a:rPr lang="en-US" dirty="0"/>
              <a:t> </a:t>
            </a:r>
            <a:r>
              <a:rPr lang="sv-SE" dirty="0"/>
              <a:t>FÖRSVARSSPEL</a:t>
            </a:r>
            <a:r>
              <a:rPr lang="en-US" dirty="0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D0FFF29-F203-50E1-4B22-159C7DFD55A5}"/>
              </a:ext>
            </a:extLst>
          </p:cNvPr>
          <p:cNvSpPr/>
          <p:nvPr/>
        </p:nvSpPr>
        <p:spPr>
          <a:xfrm>
            <a:off x="1381047" y="1408181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9A9E15A-6EFC-AD7A-936C-917175850343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146190" y="1408181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0B3E356E-0B60-E36C-10AC-32D064D6D0C4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22C80F-32F7-8A33-1F27-C928E6EC2630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0394E43-E839-B997-E70A-AC12BB637D46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04C7811-2F5F-FC6A-FF4C-5AE30E61785A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024B69F-2CC7-9B2B-537D-3F4741A610E7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449C6DAD-FCE3-DDBB-3E14-57FE8F7E5D5E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BEC8ECF1-BBE0-BB46-8CA3-FA6BE3AF2242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3F8E37C1-7F7F-3B45-D087-735FAEA2DFB7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038F8213-E148-50A3-41A4-14420B566BFC}"/>
              </a:ext>
            </a:extLst>
          </p:cNvPr>
          <p:cNvSpPr/>
          <p:nvPr/>
        </p:nvSpPr>
        <p:spPr>
          <a:xfrm>
            <a:off x="2276679" y="3743824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6A929FDF-7963-8244-ACF3-52712961305E}"/>
              </a:ext>
            </a:extLst>
          </p:cNvPr>
          <p:cNvSpPr/>
          <p:nvPr/>
        </p:nvSpPr>
        <p:spPr>
          <a:xfrm>
            <a:off x="4988685" y="363932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3E263407-39FF-5140-C3BF-CCBAB4B5F713}"/>
              </a:ext>
            </a:extLst>
          </p:cNvPr>
          <p:cNvSpPr/>
          <p:nvPr/>
        </p:nvSpPr>
        <p:spPr>
          <a:xfrm>
            <a:off x="5024590" y="206421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5D25476F-64FC-E35B-574C-3BD3CC6ECF5D}"/>
              </a:ext>
            </a:extLst>
          </p:cNvPr>
          <p:cNvSpPr/>
          <p:nvPr/>
        </p:nvSpPr>
        <p:spPr>
          <a:xfrm>
            <a:off x="5020763" y="4937868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77EE7925-3223-E6FA-03B6-6AFA3CA73C55}"/>
              </a:ext>
            </a:extLst>
          </p:cNvPr>
          <p:cNvSpPr/>
          <p:nvPr/>
        </p:nvSpPr>
        <p:spPr>
          <a:xfrm>
            <a:off x="5963598" y="3212797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26C4393C-E78A-0451-DFEC-CB16ACEE190E}"/>
              </a:ext>
            </a:extLst>
          </p:cNvPr>
          <p:cNvSpPr/>
          <p:nvPr/>
        </p:nvSpPr>
        <p:spPr>
          <a:xfrm>
            <a:off x="7767964" y="193018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19FE4D40-A342-A59D-F48F-0DE35F437741}"/>
              </a:ext>
            </a:extLst>
          </p:cNvPr>
          <p:cNvSpPr/>
          <p:nvPr/>
        </p:nvSpPr>
        <p:spPr>
          <a:xfrm>
            <a:off x="7776808" y="548669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7690E49-6972-1726-E0DE-23DBF2F2E4D8}"/>
              </a:ext>
            </a:extLst>
          </p:cNvPr>
          <p:cNvSpPr/>
          <p:nvPr/>
        </p:nvSpPr>
        <p:spPr>
          <a:xfrm>
            <a:off x="7154736" y="378737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B49C1143-3007-1963-42BB-9A24E5318302}"/>
              </a:ext>
            </a:extLst>
          </p:cNvPr>
          <p:cNvSpPr/>
          <p:nvPr/>
        </p:nvSpPr>
        <p:spPr>
          <a:xfrm>
            <a:off x="8768925" y="3743277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E370CAE-D353-9935-B167-3543DAE955FF}"/>
              </a:ext>
            </a:extLst>
          </p:cNvPr>
          <p:cNvSpPr txBox="1"/>
          <p:nvPr/>
        </p:nvSpPr>
        <p:spPr>
          <a:xfrm>
            <a:off x="4570830" y="381341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Mittback</a:t>
            </a:r>
            <a:endParaRPr lang="en-US" sz="12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864BA42-8A48-C96C-9005-2455188F94AB}"/>
              </a:ext>
            </a:extLst>
          </p:cNvPr>
          <p:cNvSpPr txBox="1"/>
          <p:nvPr/>
        </p:nvSpPr>
        <p:spPr>
          <a:xfrm>
            <a:off x="4814588" y="5228673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9D2BD22-0D12-779B-B7A1-D32FA3F20C99}"/>
              </a:ext>
            </a:extLst>
          </p:cNvPr>
          <p:cNvSpPr txBox="1"/>
          <p:nvPr/>
        </p:nvSpPr>
        <p:spPr>
          <a:xfrm>
            <a:off x="4743609" y="226684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back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EEB55206-2256-D3C2-671A-7C75F88066CF}"/>
              </a:ext>
            </a:extLst>
          </p:cNvPr>
          <p:cNvSpPr txBox="1"/>
          <p:nvPr/>
        </p:nvSpPr>
        <p:spPr>
          <a:xfrm>
            <a:off x="8332595" y="3484440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2D1BC323-8363-A30E-4645-31ECED1BF7A1}"/>
              </a:ext>
            </a:extLst>
          </p:cNvPr>
          <p:cNvSpPr txBox="1"/>
          <p:nvPr/>
        </p:nvSpPr>
        <p:spPr>
          <a:xfrm>
            <a:off x="7429560" y="2095717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2C033F9-FFD0-5D54-7EFE-20C8344B2DF2}"/>
              </a:ext>
            </a:extLst>
          </p:cNvPr>
          <p:cNvSpPr txBox="1"/>
          <p:nvPr/>
        </p:nvSpPr>
        <p:spPr>
          <a:xfrm>
            <a:off x="7655461" y="5211906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148C48B-3964-1D3F-7171-8D9F24666A3A}"/>
              </a:ext>
            </a:extLst>
          </p:cNvPr>
          <p:cNvSpPr txBox="1"/>
          <p:nvPr/>
        </p:nvSpPr>
        <p:spPr>
          <a:xfrm>
            <a:off x="5518981" y="3386427"/>
            <a:ext cx="151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Balanspelare</a:t>
            </a:r>
            <a:endParaRPr lang="en-US" sz="1200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63800F9-5637-89D8-5510-0D0BA0888868}"/>
              </a:ext>
            </a:extLst>
          </p:cNvPr>
          <p:cNvSpPr txBox="1"/>
          <p:nvPr/>
        </p:nvSpPr>
        <p:spPr>
          <a:xfrm>
            <a:off x="6864796" y="3542688"/>
            <a:ext cx="96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err="1"/>
              <a:t>mittfältare</a:t>
            </a:r>
            <a:endParaRPr lang="en-US" sz="1200" dirty="0"/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6CB8CECB-863F-0E62-F895-D9B44ED488BC}"/>
              </a:ext>
            </a:extLst>
          </p:cNvPr>
          <p:cNvSpPr/>
          <p:nvPr/>
        </p:nvSpPr>
        <p:spPr>
          <a:xfrm>
            <a:off x="8433865" y="5414448"/>
            <a:ext cx="547173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69CEB0EE-6DC9-71E7-F819-9F7DD553BEEB}"/>
              </a:ext>
            </a:extLst>
          </p:cNvPr>
          <p:cNvSpPr/>
          <p:nvPr/>
        </p:nvSpPr>
        <p:spPr>
          <a:xfrm>
            <a:off x="8257779" y="1843654"/>
            <a:ext cx="59861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C06D08EA-0322-4306-C302-2760ADBCFD80}"/>
              </a:ext>
            </a:extLst>
          </p:cNvPr>
          <p:cNvSpPr/>
          <p:nvPr/>
        </p:nvSpPr>
        <p:spPr>
          <a:xfrm rot="19977443">
            <a:off x="9028268" y="3380855"/>
            <a:ext cx="61997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Pil: höger 49">
            <a:extLst>
              <a:ext uri="{FF2B5EF4-FFF2-40B4-BE49-F238E27FC236}">
                <a16:creationId xmlns:a16="http://schemas.microsoft.com/office/drawing/2014/main" id="{3A5E5E50-1BD2-BDE3-B08B-D87E0E9F05F6}"/>
              </a:ext>
            </a:extLst>
          </p:cNvPr>
          <p:cNvSpPr/>
          <p:nvPr/>
        </p:nvSpPr>
        <p:spPr>
          <a:xfrm>
            <a:off x="9086787" y="3673265"/>
            <a:ext cx="77035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10417B28-69D0-A6E2-A61F-190551D4C865}"/>
              </a:ext>
            </a:extLst>
          </p:cNvPr>
          <p:cNvSpPr/>
          <p:nvPr/>
        </p:nvSpPr>
        <p:spPr>
          <a:xfrm rot="1586388">
            <a:off x="8967499" y="3963560"/>
            <a:ext cx="679342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Pil: höger 41">
            <a:extLst>
              <a:ext uri="{FF2B5EF4-FFF2-40B4-BE49-F238E27FC236}">
                <a16:creationId xmlns:a16="http://schemas.microsoft.com/office/drawing/2014/main" id="{F39BF6AE-2014-381E-7E1E-AF54EBBB7473}"/>
              </a:ext>
            </a:extLst>
          </p:cNvPr>
          <p:cNvSpPr/>
          <p:nvPr/>
        </p:nvSpPr>
        <p:spPr>
          <a:xfrm>
            <a:off x="7435443" y="3673265"/>
            <a:ext cx="39047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D737C099-18D0-B748-5FE1-F9D67C835CBF}"/>
              </a:ext>
            </a:extLst>
          </p:cNvPr>
          <p:cNvSpPr/>
          <p:nvPr/>
        </p:nvSpPr>
        <p:spPr>
          <a:xfrm rot="19345026">
            <a:off x="7249682" y="3025888"/>
            <a:ext cx="1173673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E42CEBAF-4317-B6A7-D8F5-F91AF3C431D3}"/>
              </a:ext>
            </a:extLst>
          </p:cNvPr>
          <p:cNvSpPr/>
          <p:nvPr/>
        </p:nvSpPr>
        <p:spPr>
          <a:xfrm rot="2134405">
            <a:off x="7317472" y="4306143"/>
            <a:ext cx="113123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6A697610-ED28-C853-C018-3F1E9FAB1C73}"/>
              </a:ext>
            </a:extLst>
          </p:cNvPr>
          <p:cNvSpPr/>
          <p:nvPr/>
        </p:nvSpPr>
        <p:spPr>
          <a:xfrm>
            <a:off x="7079532" y="1010773"/>
            <a:ext cx="1058301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Täckning</a:t>
            </a:r>
            <a:r>
              <a:rPr lang="en-US" sz="1200" dirty="0">
                <a:solidFill>
                  <a:schemeClr val="tx1"/>
                </a:solidFill>
              </a:rPr>
              <a:t> / </a:t>
            </a:r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9D757C95-E65E-EDAE-0DCD-1B5DF1F07F9A}"/>
              </a:ext>
            </a:extLst>
          </p:cNvPr>
          <p:cNvSpPr/>
          <p:nvPr/>
        </p:nvSpPr>
        <p:spPr>
          <a:xfrm>
            <a:off x="8433865" y="1010176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2" descr="Truppen | Myckle IK Herr | laget.se">
            <a:extLst>
              <a:ext uri="{FF2B5EF4-FFF2-40B4-BE49-F238E27FC236}">
                <a16:creationId xmlns:a16="http://schemas.microsoft.com/office/drawing/2014/main" id="{D76BA4CC-FC06-AFC9-7C9F-72EB6C68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34D18-F4C2-EBED-9EEE-EC19FED80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045C8EE-C303-9619-F7B0-DE7E5F3E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Positionerna</a:t>
            </a:r>
            <a:r>
              <a:rPr lang="en-US" dirty="0"/>
              <a:t> </a:t>
            </a:r>
            <a:r>
              <a:rPr lang="sv-SE" dirty="0"/>
              <a:t>FÖRSVARSSPEL</a:t>
            </a:r>
            <a:r>
              <a:rPr lang="en-US" dirty="0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2E81AA9-2EF4-B104-7700-13934463F4AF}"/>
              </a:ext>
            </a:extLst>
          </p:cNvPr>
          <p:cNvSpPr/>
          <p:nvPr/>
        </p:nvSpPr>
        <p:spPr>
          <a:xfrm>
            <a:off x="1381047" y="1408181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963B8104-9DE4-8FF4-81ED-C2C506A5C527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146190" y="1408181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4E15B9CE-F293-A85D-3FF1-A73DB3AA7FB2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50619C-552F-8B8C-0A23-F86B13DEF39F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B265B94-C3BB-F69D-80C0-6D7699F4F69F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DED29D1-6A5F-46FA-7F59-14027ABA96BC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2FE2655-15F7-3325-D753-D398127D0BFE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6E4F2A4F-9383-28B3-EBAC-A5D6EBD95C0F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943A74C7-5A79-BD57-BC2E-26E6F7C231CE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073B9B0A-AAFB-66EF-FFFC-CEC686395B91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3446272-3097-D337-6F46-689650A65690}"/>
              </a:ext>
            </a:extLst>
          </p:cNvPr>
          <p:cNvSpPr/>
          <p:nvPr/>
        </p:nvSpPr>
        <p:spPr>
          <a:xfrm>
            <a:off x="2276679" y="3743824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CAB18FF-7005-9F13-560B-FB5B1A0F7CD3}"/>
              </a:ext>
            </a:extLst>
          </p:cNvPr>
          <p:cNvSpPr/>
          <p:nvPr/>
        </p:nvSpPr>
        <p:spPr>
          <a:xfrm>
            <a:off x="4988685" y="363932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1174F2F-F6BB-0CC2-B4BF-0C54955D94A8}"/>
              </a:ext>
            </a:extLst>
          </p:cNvPr>
          <p:cNvSpPr/>
          <p:nvPr/>
        </p:nvSpPr>
        <p:spPr>
          <a:xfrm>
            <a:off x="5024590" y="206421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295CF6E3-0421-81FB-4B00-A8053E1AEEC3}"/>
              </a:ext>
            </a:extLst>
          </p:cNvPr>
          <p:cNvSpPr/>
          <p:nvPr/>
        </p:nvSpPr>
        <p:spPr>
          <a:xfrm>
            <a:off x="5020763" y="4937868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6D1FE451-9DF6-902C-8599-10985153BE70}"/>
              </a:ext>
            </a:extLst>
          </p:cNvPr>
          <p:cNvSpPr/>
          <p:nvPr/>
        </p:nvSpPr>
        <p:spPr>
          <a:xfrm>
            <a:off x="5768601" y="370835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C69E75B6-212A-EA1C-6EFE-470BB7D991AF}"/>
              </a:ext>
            </a:extLst>
          </p:cNvPr>
          <p:cNvSpPr/>
          <p:nvPr/>
        </p:nvSpPr>
        <p:spPr>
          <a:xfrm>
            <a:off x="7767964" y="193018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E6F977A6-92DA-482D-D179-C1027DA1816A}"/>
              </a:ext>
            </a:extLst>
          </p:cNvPr>
          <p:cNvSpPr/>
          <p:nvPr/>
        </p:nvSpPr>
        <p:spPr>
          <a:xfrm>
            <a:off x="7776808" y="548669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0DEBB690-B6E3-EF5C-E90F-AC31E735FA2D}"/>
              </a:ext>
            </a:extLst>
          </p:cNvPr>
          <p:cNvSpPr/>
          <p:nvPr/>
        </p:nvSpPr>
        <p:spPr>
          <a:xfrm>
            <a:off x="7154736" y="378737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B3960907-5A8C-45A8-3259-65C225F63793}"/>
              </a:ext>
            </a:extLst>
          </p:cNvPr>
          <p:cNvSpPr/>
          <p:nvPr/>
        </p:nvSpPr>
        <p:spPr>
          <a:xfrm>
            <a:off x="8316210" y="3743277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DB3DB4A-3891-61CD-5BF0-40B037F10B14}"/>
              </a:ext>
            </a:extLst>
          </p:cNvPr>
          <p:cNvSpPr txBox="1"/>
          <p:nvPr/>
        </p:nvSpPr>
        <p:spPr>
          <a:xfrm>
            <a:off x="4570830" y="381341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Mittback</a:t>
            </a:r>
            <a:endParaRPr lang="en-US" sz="12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7B1F3AC-DB9A-C6F2-E217-36BB6D938E5E}"/>
              </a:ext>
            </a:extLst>
          </p:cNvPr>
          <p:cNvSpPr txBox="1"/>
          <p:nvPr/>
        </p:nvSpPr>
        <p:spPr>
          <a:xfrm>
            <a:off x="4814588" y="5228673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773D2D0-A5A0-5A15-E727-84922E68C8F6}"/>
              </a:ext>
            </a:extLst>
          </p:cNvPr>
          <p:cNvSpPr txBox="1"/>
          <p:nvPr/>
        </p:nvSpPr>
        <p:spPr>
          <a:xfrm>
            <a:off x="4743609" y="226684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back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63C3A68-FA22-1379-B118-BB2BA1A868B4}"/>
              </a:ext>
            </a:extLst>
          </p:cNvPr>
          <p:cNvSpPr txBox="1"/>
          <p:nvPr/>
        </p:nvSpPr>
        <p:spPr>
          <a:xfrm>
            <a:off x="7879880" y="3484440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997BE033-5189-0629-21D3-5ADCA8A33059}"/>
              </a:ext>
            </a:extLst>
          </p:cNvPr>
          <p:cNvSpPr txBox="1"/>
          <p:nvPr/>
        </p:nvSpPr>
        <p:spPr>
          <a:xfrm>
            <a:off x="7429560" y="2095717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A35FA315-82EE-2F0C-8A50-3A88EEB20064}"/>
              </a:ext>
            </a:extLst>
          </p:cNvPr>
          <p:cNvSpPr txBox="1"/>
          <p:nvPr/>
        </p:nvSpPr>
        <p:spPr>
          <a:xfrm>
            <a:off x="7655461" y="5211906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C2F29DF7-C4CD-D4B5-5374-295EA233F875}"/>
              </a:ext>
            </a:extLst>
          </p:cNvPr>
          <p:cNvSpPr txBox="1"/>
          <p:nvPr/>
        </p:nvSpPr>
        <p:spPr>
          <a:xfrm>
            <a:off x="5323984" y="3881989"/>
            <a:ext cx="151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Balanspelare</a:t>
            </a:r>
            <a:endParaRPr lang="en-US" sz="1200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964F884-12A8-B426-7DCB-326DB2389B6C}"/>
              </a:ext>
            </a:extLst>
          </p:cNvPr>
          <p:cNvSpPr txBox="1"/>
          <p:nvPr/>
        </p:nvSpPr>
        <p:spPr>
          <a:xfrm>
            <a:off x="6964726" y="3542688"/>
            <a:ext cx="111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mittfältare</a:t>
            </a:r>
            <a:endParaRPr lang="en-US" sz="1200" dirty="0"/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56DBE4B8-EBE0-A308-AB59-1002450FF533}"/>
              </a:ext>
            </a:extLst>
          </p:cNvPr>
          <p:cNvSpPr/>
          <p:nvPr/>
        </p:nvSpPr>
        <p:spPr>
          <a:xfrm>
            <a:off x="8433865" y="5414448"/>
            <a:ext cx="547173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0A5AB918-6BEA-7932-FE0E-3EB93D24D354}"/>
              </a:ext>
            </a:extLst>
          </p:cNvPr>
          <p:cNvSpPr/>
          <p:nvPr/>
        </p:nvSpPr>
        <p:spPr>
          <a:xfrm>
            <a:off x="8257779" y="1843654"/>
            <a:ext cx="59861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246D4426-FFB4-B469-4F4B-5E1D0676DC55}"/>
              </a:ext>
            </a:extLst>
          </p:cNvPr>
          <p:cNvSpPr/>
          <p:nvPr/>
        </p:nvSpPr>
        <p:spPr>
          <a:xfrm rot="19977443">
            <a:off x="8575553" y="3380855"/>
            <a:ext cx="61997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6A20A6D8-D8D0-FA22-DD3A-15EEFD070895}"/>
              </a:ext>
            </a:extLst>
          </p:cNvPr>
          <p:cNvSpPr/>
          <p:nvPr/>
        </p:nvSpPr>
        <p:spPr>
          <a:xfrm rot="1586388">
            <a:off x="8514784" y="3963560"/>
            <a:ext cx="679342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Pil: höger 41">
            <a:extLst>
              <a:ext uri="{FF2B5EF4-FFF2-40B4-BE49-F238E27FC236}">
                <a16:creationId xmlns:a16="http://schemas.microsoft.com/office/drawing/2014/main" id="{374BC690-838C-E10C-7E76-7EDA0E9475C7}"/>
              </a:ext>
            </a:extLst>
          </p:cNvPr>
          <p:cNvSpPr/>
          <p:nvPr/>
        </p:nvSpPr>
        <p:spPr>
          <a:xfrm>
            <a:off x="7435443" y="3673265"/>
            <a:ext cx="39047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90F0A178-CAA9-0727-E212-AEB40DD6EDDD}"/>
              </a:ext>
            </a:extLst>
          </p:cNvPr>
          <p:cNvSpPr/>
          <p:nvPr/>
        </p:nvSpPr>
        <p:spPr>
          <a:xfrm rot="19345026">
            <a:off x="7310026" y="3203233"/>
            <a:ext cx="592125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A856E2CB-BF5E-3A9D-9CA2-FCB5B91EFA8C}"/>
              </a:ext>
            </a:extLst>
          </p:cNvPr>
          <p:cNvSpPr/>
          <p:nvPr/>
        </p:nvSpPr>
        <p:spPr>
          <a:xfrm rot="2134405">
            <a:off x="7372400" y="4134927"/>
            <a:ext cx="54260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783E6BFA-2979-4F76-7E7A-0A41C1EEB60F}"/>
              </a:ext>
            </a:extLst>
          </p:cNvPr>
          <p:cNvSpPr/>
          <p:nvPr/>
        </p:nvSpPr>
        <p:spPr>
          <a:xfrm>
            <a:off x="5410443" y="1964125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DEAA9B71-228D-5B38-DBF0-D0FEC8B6FC4A}"/>
              </a:ext>
            </a:extLst>
          </p:cNvPr>
          <p:cNvSpPr/>
          <p:nvPr/>
        </p:nvSpPr>
        <p:spPr>
          <a:xfrm>
            <a:off x="5555147" y="5097884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Pil: höger 24">
            <a:extLst>
              <a:ext uri="{FF2B5EF4-FFF2-40B4-BE49-F238E27FC236}">
                <a16:creationId xmlns:a16="http://schemas.microsoft.com/office/drawing/2014/main" id="{8A5AD089-0AC6-1E77-7DD0-DF00469C2596}"/>
              </a:ext>
            </a:extLst>
          </p:cNvPr>
          <p:cNvSpPr/>
          <p:nvPr/>
        </p:nvSpPr>
        <p:spPr>
          <a:xfrm rot="19345026">
            <a:off x="5930265" y="3122432"/>
            <a:ext cx="1239953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Pil: höger 27">
            <a:extLst>
              <a:ext uri="{FF2B5EF4-FFF2-40B4-BE49-F238E27FC236}">
                <a16:creationId xmlns:a16="http://schemas.microsoft.com/office/drawing/2014/main" id="{A6D30546-46BB-CA17-891B-1367B0F8E74C}"/>
              </a:ext>
            </a:extLst>
          </p:cNvPr>
          <p:cNvSpPr/>
          <p:nvPr/>
        </p:nvSpPr>
        <p:spPr>
          <a:xfrm>
            <a:off x="6155469" y="3685251"/>
            <a:ext cx="675720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Pil: höger 35">
            <a:extLst>
              <a:ext uri="{FF2B5EF4-FFF2-40B4-BE49-F238E27FC236}">
                <a16:creationId xmlns:a16="http://schemas.microsoft.com/office/drawing/2014/main" id="{EB345AB8-9D14-7B80-AFFB-025BCF6AAF0A}"/>
              </a:ext>
            </a:extLst>
          </p:cNvPr>
          <p:cNvSpPr/>
          <p:nvPr/>
        </p:nvSpPr>
        <p:spPr>
          <a:xfrm rot="2134405">
            <a:off x="5950353" y="4244016"/>
            <a:ext cx="1204175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Pil: höger 42">
            <a:extLst>
              <a:ext uri="{FF2B5EF4-FFF2-40B4-BE49-F238E27FC236}">
                <a16:creationId xmlns:a16="http://schemas.microsoft.com/office/drawing/2014/main" id="{5696899B-2DCF-4EDC-0CF4-F2DA065FBB20}"/>
              </a:ext>
            </a:extLst>
          </p:cNvPr>
          <p:cNvSpPr/>
          <p:nvPr/>
        </p:nvSpPr>
        <p:spPr>
          <a:xfrm>
            <a:off x="5608745" y="1015625"/>
            <a:ext cx="1129291" cy="832371"/>
          </a:xfrm>
          <a:prstGeom prst="rightArrow">
            <a:avLst>
              <a:gd name="adj1" fmla="val 77881"/>
              <a:gd name="adj2" fmla="val 397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Pil: höger 43">
            <a:extLst>
              <a:ext uri="{FF2B5EF4-FFF2-40B4-BE49-F238E27FC236}">
                <a16:creationId xmlns:a16="http://schemas.microsoft.com/office/drawing/2014/main" id="{A2F3F71F-B65B-9192-1004-78B862E8E3DB}"/>
              </a:ext>
            </a:extLst>
          </p:cNvPr>
          <p:cNvSpPr/>
          <p:nvPr/>
        </p:nvSpPr>
        <p:spPr>
          <a:xfrm>
            <a:off x="7038679" y="1001675"/>
            <a:ext cx="1058301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Täckning</a:t>
            </a:r>
            <a:r>
              <a:rPr lang="en-US" sz="1200" dirty="0">
                <a:solidFill>
                  <a:schemeClr val="tx1"/>
                </a:solidFill>
              </a:rPr>
              <a:t> / </a:t>
            </a:r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Pil: höger 44">
            <a:extLst>
              <a:ext uri="{FF2B5EF4-FFF2-40B4-BE49-F238E27FC236}">
                <a16:creationId xmlns:a16="http://schemas.microsoft.com/office/drawing/2014/main" id="{C1B8CB65-11FF-D913-3762-99C0DD5AA985}"/>
              </a:ext>
            </a:extLst>
          </p:cNvPr>
          <p:cNvSpPr/>
          <p:nvPr/>
        </p:nvSpPr>
        <p:spPr>
          <a:xfrm>
            <a:off x="8433865" y="1000946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7" name="Picture 2" descr="Truppen | Myckle IK Herr | laget.se">
            <a:extLst>
              <a:ext uri="{FF2B5EF4-FFF2-40B4-BE49-F238E27FC236}">
                <a16:creationId xmlns:a16="http://schemas.microsoft.com/office/drawing/2014/main" id="{A1101A95-6CA0-2152-8EEF-50EA75F1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BE00B-C3E7-45A3-3793-2DAC0936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5FE67C-3414-26B3-C26B-1D8DDE91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Positionerna</a:t>
            </a:r>
            <a:r>
              <a:rPr lang="en-US" dirty="0"/>
              <a:t> </a:t>
            </a:r>
            <a:r>
              <a:rPr lang="sv-SE" dirty="0"/>
              <a:t>FÖRSVARSSPEL</a:t>
            </a:r>
            <a:r>
              <a:rPr lang="en-US" dirty="0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8E87F3F-FC75-F88A-8893-03BE2F62B58E}"/>
              </a:ext>
            </a:extLst>
          </p:cNvPr>
          <p:cNvSpPr/>
          <p:nvPr/>
        </p:nvSpPr>
        <p:spPr>
          <a:xfrm>
            <a:off x="1381047" y="1408181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2FB77EA1-219E-2DDC-07CC-7E6C1DF518BA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146190" y="1408181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7CFECDF7-561C-216E-8DB9-875768A33227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778EB4A-D61D-CE5A-06F7-6560D7966569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7A5AD63-DF21-28EA-9DDE-1E37399316B1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A998F79-0C71-9D61-91B5-9F80028AF266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4843608-7510-7ED3-0995-C0A47BC2C97F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6FF01EA9-DEF0-EDF4-F2EA-6AD2E76CA253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381E15F0-5825-BB68-9ECC-2BA8C04E43DE}"/>
              </a:ext>
            </a:extLst>
          </p:cNvPr>
          <p:cNvSpPr/>
          <p:nvPr/>
        </p:nvSpPr>
        <p:spPr>
          <a:xfrm>
            <a:off x="9615198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089A2A93-B5A6-CC88-1054-AD3EBD94495C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AAB6BDB2-BFD8-0448-32A8-AA99336A784A}"/>
              </a:ext>
            </a:extLst>
          </p:cNvPr>
          <p:cNvSpPr/>
          <p:nvPr/>
        </p:nvSpPr>
        <p:spPr>
          <a:xfrm>
            <a:off x="2276679" y="3743824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E47048A-8BA7-92E7-0EFE-68965F91B32B}"/>
              </a:ext>
            </a:extLst>
          </p:cNvPr>
          <p:cNvSpPr/>
          <p:nvPr/>
        </p:nvSpPr>
        <p:spPr>
          <a:xfrm>
            <a:off x="4988685" y="363932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3F1BF4C-E6CD-662E-C946-B6F274B19565}"/>
              </a:ext>
            </a:extLst>
          </p:cNvPr>
          <p:cNvSpPr/>
          <p:nvPr/>
        </p:nvSpPr>
        <p:spPr>
          <a:xfrm>
            <a:off x="5024590" y="206421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CA9B673-35D6-AA89-B7DF-B33ED2572C5B}"/>
              </a:ext>
            </a:extLst>
          </p:cNvPr>
          <p:cNvSpPr/>
          <p:nvPr/>
        </p:nvSpPr>
        <p:spPr>
          <a:xfrm>
            <a:off x="5020763" y="4937868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035E1794-EEAF-FD0B-1F19-A56D674CBFE6}"/>
              </a:ext>
            </a:extLst>
          </p:cNvPr>
          <p:cNvSpPr/>
          <p:nvPr/>
        </p:nvSpPr>
        <p:spPr>
          <a:xfrm>
            <a:off x="5768601" y="370835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AACFC729-5C9D-5EAD-31A7-5A7D9549E941}"/>
              </a:ext>
            </a:extLst>
          </p:cNvPr>
          <p:cNvSpPr/>
          <p:nvPr/>
        </p:nvSpPr>
        <p:spPr>
          <a:xfrm>
            <a:off x="7588670" y="193018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8152578-C545-ABC1-29DE-284182D70BED}"/>
              </a:ext>
            </a:extLst>
          </p:cNvPr>
          <p:cNvSpPr/>
          <p:nvPr/>
        </p:nvSpPr>
        <p:spPr>
          <a:xfrm>
            <a:off x="7597514" y="548669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45E84F35-F34A-7A2D-2A1C-465011514E65}"/>
              </a:ext>
            </a:extLst>
          </p:cNvPr>
          <p:cNvSpPr/>
          <p:nvPr/>
        </p:nvSpPr>
        <p:spPr>
          <a:xfrm>
            <a:off x="6975442" y="378737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1B7090C6-F3B3-91BF-B169-0A3AE2F5B069}"/>
              </a:ext>
            </a:extLst>
          </p:cNvPr>
          <p:cNvSpPr/>
          <p:nvPr/>
        </p:nvSpPr>
        <p:spPr>
          <a:xfrm>
            <a:off x="8136916" y="3743277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AA35875A-4CFF-99DA-DDB1-B3CCAA3F06C1}"/>
              </a:ext>
            </a:extLst>
          </p:cNvPr>
          <p:cNvSpPr txBox="1"/>
          <p:nvPr/>
        </p:nvSpPr>
        <p:spPr>
          <a:xfrm>
            <a:off x="4570830" y="381341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Mittback</a:t>
            </a:r>
            <a:endParaRPr lang="en-US" sz="12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6A0528A-1DC4-F204-A3A2-9B5A4C684096}"/>
              </a:ext>
            </a:extLst>
          </p:cNvPr>
          <p:cNvSpPr txBox="1"/>
          <p:nvPr/>
        </p:nvSpPr>
        <p:spPr>
          <a:xfrm>
            <a:off x="4814588" y="5228673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203639EB-DFF5-FC10-42A8-AEAEA409DA02}"/>
              </a:ext>
            </a:extLst>
          </p:cNvPr>
          <p:cNvSpPr txBox="1"/>
          <p:nvPr/>
        </p:nvSpPr>
        <p:spPr>
          <a:xfrm>
            <a:off x="4743609" y="226684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back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83FBBE3-41BC-B0DB-1521-B2EDEFFB2694}"/>
              </a:ext>
            </a:extLst>
          </p:cNvPr>
          <p:cNvSpPr txBox="1"/>
          <p:nvPr/>
        </p:nvSpPr>
        <p:spPr>
          <a:xfrm>
            <a:off x="7700586" y="3484440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5A0AE88A-CEBF-5183-DE23-CA086D378284}"/>
              </a:ext>
            </a:extLst>
          </p:cNvPr>
          <p:cNvSpPr txBox="1"/>
          <p:nvPr/>
        </p:nvSpPr>
        <p:spPr>
          <a:xfrm>
            <a:off x="7250266" y="2095717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F181F2E9-79AE-092E-D1D7-BE92676D2A52}"/>
              </a:ext>
            </a:extLst>
          </p:cNvPr>
          <p:cNvSpPr txBox="1"/>
          <p:nvPr/>
        </p:nvSpPr>
        <p:spPr>
          <a:xfrm>
            <a:off x="7476167" y="5211906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26C304F6-08F8-1717-8ECE-57E4A711A521}"/>
              </a:ext>
            </a:extLst>
          </p:cNvPr>
          <p:cNvSpPr txBox="1"/>
          <p:nvPr/>
        </p:nvSpPr>
        <p:spPr>
          <a:xfrm>
            <a:off x="5323984" y="3881989"/>
            <a:ext cx="151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Balanspelare</a:t>
            </a:r>
            <a:endParaRPr lang="en-US" sz="1200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6CA8686-BFFE-4F62-D265-99E8D49D42C4}"/>
              </a:ext>
            </a:extLst>
          </p:cNvPr>
          <p:cNvSpPr txBox="1"/>
          <p:nvPr/>
        </p:nvSpPr>
        <p:spPr>
          <a:xfrm>
            <a:off x="6785432" y="3542688"/>
            <a:ext cx="111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mittfältare</a:t>
            </a:r>
            <a:endParaRPr lang="en-US" sz="1200" dirty="0"/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305E1594-F708-1EA7-2ED9-7B706545C4C6}"/>
              </a:ext>
            </a:extLst>
          </p:cNvPr>
          <p:cNvSpPr/>
          <p:nvPr/>
        </p:nvSpPr>
        <p:spPr>
          <a:xfrm>
            <a:off x="8254571" y="5414448"/>
            <a:ext cx="547173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0951DFCC-2C4F-A65A-8A12-78C703C46DC3}"/>
              </a:ext>
            </a:extLst>
          </p:cNvPr>
          <p:cNvSpPr/>
          <p:nvPr/>
        </p:nvSpPr>
        <p:spPr>
          <a:xfrm>
            <a:off x="8078485" y="1843654"/>
            <a:ext cx="59861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C7DEC409-054C-8BC0-4453-EE829ED64210}"/>
              </a:ext>
            </a:extLst>
          </p:cNvPr>
          <p:cNvSpPr/>
          <p:nvPr/>
        </p:nvSpPr>
        <p:spPr>
          <a:xfrm rot="19977443">
            <a:off x="8396259" y="3380855"/>
            <a:ext cx="61997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B92F764B-7BA9-BDB1-1A9B-79E1CC6B423C}"/>
              </a:ext>
            </a:extLst>
          </p:cNvPr>
          <p:cNvSpPr/>
          <p:nvPr/>
        </p:nvSpPr>
        <p:spPr>
          <a:xfrm rot="1586388">
            <a:off x="8335490" y="3963560"/>
            <a:ext cx="679342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Pil: höger 41">
            <a:extLst>
              <a:ext uri="{FF2B5EF4-FFF2-40B4-BE49-F238E27FC236}">
                <a16:creationId xmlns:a16="http://schemas.microsoft.com/office/drawing/2014/main" id="{2C14BC62-D8D5-35BD-2547-B556A8AE1824}"/>
              </a:ext>
            </a:extLst>
          </p:cNvPr>
          <p:cNvSpPr/>
          <p:nvPr/>
        </p:nvSpPr>
        <p:spPr>
          <a:xfrm>
            <a:off x="7256149" y="3673265"/>
            <a:ext cx="39047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79D39C06-8953-0CE7-175E-7922531F1561}"/>
              </a:ext>
            </a:extLst>
          </p:cNvPr>
          <p:cNvSpPr/>
          <p:nvPr/>
        </p:nvSpPr>
        <p:spPr>
          <a:xfrm rot="19345026">
            <a:off x="7130732" y="3203233"/>
            <a:ext cx="592125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0B6CA949-46CC-0055-4F69-0B5ED3FCE8FF}"/>
              </a:ext>
            </a:extLst>
          </p:cNvPr>
          <p:cNvSpPr/>
          <p:nvPr/>
        </p:nvSpPr>
        <p:spPr>
          <a:xfrm rot="2134405">
            <a:off x="7193106" y="4134927"/>
            <a:ext cx="54260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37B2248B-E02F-D2BB-8FD4-7027E24BA600}"/>
              </a:ext>
            </a:extLst>
          </p:cNvPr>
          <p:cNvSpPr/>
          <p:nvPr/>
        </p:nvSpPr>
        <p:spPr>
          <a:xfrm>
            <a:off x="5410443" y="1964125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4D5113B0-D90E-235B-808D-7AC77BF8B8A5}"/>
              </a:ext>
            </a:extLst>
          </p:cNvPr>
          <p:cNvSpPr/>
          <p:nvPr/>
        </p:nvSpPr>
        <p:spPr>
          <a:xfrm>
            <a:off x="5555147" y="5097884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Pil: höger 24">
            <a:extLst>
              <a:ext uri="{FF2B5EF4-FFF2-40B4-BE49-F238E27FC236}">
                <a16:creationId xmlns:a16="http://schemas.microsoft.com/office/drawing/2014/main" id="{A32BE084-A113-8154-4CEB-EA7996B2479B}"/>
              </a:ext>
            </a:extLst>
          </p:cNvPr>
          <p:cNvSpPr/>
          <p:nvPr/>
        </p:nvSpPr>
        <p:spPr>
          <a:xfrm rot="19345026">
            <a:off x="5973325" y="3248982"/>
            <a:ext cx="82497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Pil: höger 27">
            <a:extLst>
              <a:ext uri="{FF2B5EF4-FFF2-40B4-BE49-F238E27FC236}">
                <a16:creationId xmlns:a16="http://schemas.microsoft.com/office/drawing/2014/main" id="{3462352A-4FF5-C666-1A3E-35F0BC3AB69F}"/>
              </a:ext>
            </a:extLst>
          </p:cNvPr>
          <p:cNvSpPr/>
          <p:nvPr/>
        </p:nvSpPr>
        <p:spPr>
          <a:xfrm>
            <a:off x="6155469" y="3685251"/>
            <a:ext cx="675720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Pil: höger 35">
            <a:extLst>
              <a:ext uri="{FF2B5EF4-FFF2-40B4-BE49-F238E27FC236}">
                <a16:creationId xmlns:a16="http://schemas.microsoft.com/office/drawing/2014/main" id="{9910E20E-E990-3FF6-3380-E235C8DB428B}"/>
              </a:ext>
            </a:extLst>
          </p:cNvPr>
          <p:cNvSpPr/>
          <p:nvPr/>
        </p:nvSpPr>
        <p:spPr>
          <a:xfrm rot="2134405">
            <a:off x="5995064" y="4115645"/>
            <a:ext cx="80136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Pil: höger 42">
            <a:extLst>
              <a:ext uri="{FF2B5EF4-FFF2-40B4-BE49-F238E27FC236}">
                <a16:creationId xmlns:a16="http://schemas.microsoft.com/office/drawing/2014/main" id="{FB0D4462-3A90-04CD-3B55-C380944971A1}"/>
              </a:ext>
            </a:extLst>
          </p:cNvPr>
          <p:cNvSpPr/>
          <p:nvPr/>
        </p:nvSpPr>
        <p:spPr>
          <a:xfrm>
            <a:off x="5608745" y="1015625"/>
            <a:ext cx="1129291" cy="832371"/>
          </a:xfrm>
          <a:prstGeom prst="rightArrow">
            <a:avLst>
              <a:gd name="adj1" fmla="val 77881"/>
              <a:gd name="adj2" fmla="val 397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Pil: höger 43">
            <a:extLst>
              <a:ext uri="{FF2B5EF4-FFF2-40B4-BE49-F238E27FC236}">
                <a16:creationId xmlns:a16="http://schemas.microsoft.com/office/drawing/2014/main" id="{E4F63765-EC46-6812-7C97-94ACBB5AB38B}"/>
              </a:ext>
            </a:extLst>
          </p:cNvPr>
          <p:cNvSpPr/>
          <p:nvPr/>
        </p:nvSpPr>
        <p:spPr>
          <a:xfrm>
            <a:off x="7038679" y="1001675"/>
            <a:ext cx="1058301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Täckning</a:t>
            </a:r>
            <a:r>
              <a:rPr lang="en-US" sz="1200" dirty="0">
                <a:solidFill>
                  <a:schemeClr val="tx1"/>
                </a:solidFill>
              </a:rPr>
              <a:t> / </a:t>
            </a:r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Pil: höger 44">
            <a:extLst>
              <a:ext uri="{FF2B5EF4-FFF2-40B4-BE49-F238E27FC236}">
                <a16:creationId xmlns:a16="http://schemas.microsoft.com/office/drawing/2014/main" id="{8A6BC885-E206-F3B6-9967-6515E17701C0}"/>
              </a:ext>
            </a:extLst>
          </p:cNvPr>
          <p:cNvSpPr/>
          <p:nvPr/>
        </p:nvSpPr>
        <p:spPr>
          <a:xfrm>
            <a:off x="8433865" y="1000946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2" descr="Truppen | Myckle IK Herr | laget.se">
            <a:extLst>
              <a:ext uri="{FF2B5EF4-FFF2-40B4-BE49-F238E27FC236}">
                <a16:creationId xmlns:a16="http://schemas.microsoft.com/office/drawing/2014/main" id="{66E8D5C7-D681-85F6-634A-AE1189107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20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924E4-0E1E-A7EF-67E4-6C524329E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635B9C-E6EE-35D1-218E-A906A6FA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en-US" dirty="0" err="1"/>
              <a:t>Positionerna</a:t>
            </a:r>
            <a:r>
              <a:rPr lang="en-US" dirty="0"/>
              <a:t> </a:t>
            </a:r>
            <a:r>
              <a:rPr lang="sv-SE" dirty="0"/>
              <a:t>FÖRSVARSSPEL</a:t>
            </a:r>
            <a:r>
              <a:rPr lang="en-US" dirty="0"/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406F44E-FE45-E428-606B-1C0D487BD169}"/>
              </a:ext>
            </a:extLst>
          </p:cNvPr>
          <p:cNvSpPr/>
          <p:nvPr/>
        </p:nvSpPr>
        <p:spPr>
          <a:xfrm>
            <a:off x="1381047" y="1408181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AB38798-5130-0735-F7A1-437D7A976455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146190" y="1408181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8DE5F6DE-6AC5-46BF-8051-A459C632DFAB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8582AD-4EC8-62DE-9D16-A9BC9E0009F4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886CBF3-DB15-7C25-12DF-2D43032F40A4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396409E-C983-2106-BA24-6E4A969FD47E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1300A84-6288-29FA-28B9-69C2E9EDB8C0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590AF4B-A063-7080-7685-01A19D5117D6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A0E9ABC3-718C-7C3F-3177-37A8AF9393E7}"/>
              </a:ext>
            </a:extLst>
          </p:cNvPr>
          <p:cNvSpPr/>
          <p:nvPr/>
        </p:nvSpPr>
        <p:spPr>
          <a:xfrm>
            <a:off x="9615198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3D192CF4-6E8F-9CF9-F21F-1A7A536BED7D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C37401E-4A58-40BD-8320-662FE0B73EAB}"/>
              </a:ext>
            </a:extLst>
          </p:cNvPr>
          <p:cNvSpPr/>
          <p:nvPr/>
        </p:nvSpPr>
        <p:spPr>
          <a:xfrm>
            <a:off x="2276679" y="3743824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D7613D1-190C-D2E2-5F7D-FC2CB338062E}"/>
              </a:ext>
            </a:extLst>
          </p:cNvPr>
          <p:cNvSpPr/>
          <p:nvPr/>
        </p:nvSpPr>
        <p:spPr>
          <a:xfrm>
            <a:off x="4988685" y="363932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058F71C-2188-F4B3-F036-C968D1BFE98A}"/>
              </a:ext>
            </a:extLst>
          </p:cNvPr>
          <p:cNvSpPr/>
          <p:nvPr/>
        </p:nvSpPr>
        <p:spPr>
          <a:xfrm>
            <a:off x="5024590" y="206421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1C566B7-0280-C2FB-3D6A-1324412F3F76}"/>
              </a:ext>
            </a:extLst>
          </p:cNvPr>
          <p:cNvSpPr/>
          <p:nvPr/>
        </p:nvSpPr>
        <p:spPr>
          <a:xfrm>
            <a:off x="5020763" y="4937868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20CF745-9C1F-3768-3399-06BC404B4D39}"/>
              </a:ext>
            </a:extLst>
          </p:cNvPr>
          <p:cNvSpPr/>
          <p:nvPr/>
        </p:nvSpPr>
        <p:spPr>
          <a:xfrm>
            <a:off x="5768601" y="370835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FA3DC140-E23C-99B0-8248-F2EB24861738}"/>
              </a:ext>
            </a:extLst>
          </p:cNvPr>
          <p:cNvSpPr/>
          <p:nvPr/>
        </p:nvSpPr>
        <p:spPr>
          <a:xfrm>
            <a:off x="7588670" y="1930189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F0B3C038-79D9-72BC-4C9A-5F20FF4EBAE8}"/>
              </a:ext>
            </a:extLst>
          </p:cNvPr>
          <p:cNvSpPr/>
          <p:nvPr/>
        </p:nvSpPr>
        <p:spPr>
          <a:xfrm>
            <a:off x="7597514" y="548669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ACE9480-1731-C802-EC0B-B56C0021991B}"/>
              </a:ext>
            </a:extLst>
          </p:cNvPr>
          <p:cNvSpPr/>
          <p:nvPr/>
        </p:nvSpPr>
        <p:spPr>
          <a:xfrm>
            <a:off x="6975442" y="378737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8A1697B2-D539-0986-2646-88F2481D9304}"/>
              </a:ext>
            </a:extLst>
          </p:cNvPr>
          <p:cNvSpPr/>
          <p:nvPr/>
        </p:nvSpPr>
        <p:spPr>
          <a:xfrm>
            <a:off x="8136916" y="3743277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447E5D7-81C1-676D-9977-2E499E190771}"/>
              </a:ext>
            </a:extLst>
          </p:cNvPr>
          <p:cNvSpPr txBox="1"/>
          <p:nvPr/>
        </p:nvSpPr>
        <p:spPr>
          <a:xfrm>
            <a:off x="4570830" y="381341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Mittback</a:t>
            </a:r>
            <a:endParaRPr lang="en-US" sz="12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7D67089-231D-08A0-47F1-6FE17F75D710}"/>
              </a:ext>
            </a:extLst>
          </p:cNvPr>
          <p:cNvSpPr txBox="1"/>
          <p:nvPr/>
        </p:nvSpPr>
        <p:spPr>
          <a:xfrm>
            <a:off x="4814588" y="5228673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F7E2504-6752-4315-07AC-B806204753AF}"/>
              </a:ext>
            </a:extLst>
          </p:cNvPr>
          <p:cNvSpPr txBox="1"/>
          <p:nvPr/>
        </p:nvSpPr>
        <p:spPr>
          <a:xfrm>
            <a:off x="4743609" y="2266841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back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A217243-BB0E-ABC6-F868-9567B962ECBC}"/>
              </a:ext>
            </a:extLst>
          </p:cNvPr>
          <p:cNvSpPr txBox="1"/>
          <p:nvPr/>
        </p:nvSpPr>
        <p:spPr>
          <a:xfrm>
            <a:off x="7700586" y="3484440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78F0AE2D-06A7-61D3-A345-629F9FFAD696}"/>
              </a:ext>
            </a:extLst>
          </p:cNvPr>
          <p:cNvSpPr txBox="1"/>
          <p:nvPr/>
        </p:nvSpPr>
        <p:spPr>
          <a:xfrm>
            <a:off x="7250266" y="2095717"/>
            <a:ext cx="11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Vänster</a:t>
            </a:r>
            <a:r>
              <a:rPr lang="en-US" sz="1200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FBB3FFA-7D32-1021-3EFA-63A48427EB82}"/>
              </a:ext>
            </a:extLst>
          </p:cNvPr>
          <p:cNvSpPr txBox="1"/>
          <p:nvPr/>
        </p:nvSpPr>
        <p:spPr>
          <a:xfrm>
            <a:off x="7476167" y="5211906"/>
            <a:ext cx="112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Höger</a:t>
            </a:r>
            <a:r>
              <a:rPr lang="en-US" sz="1200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DB770F36-05C6-2A86-9F59-A729A2BBF113}"/>
              </a:ext>
            </a:extLst>
          </p:cNvPr>
          <p:cNvSpPr txBox="1"/>
          <p:nvPr/>
        </p:nvSpPr>
        <p:spPr>
          <a:xfrm>
            <a:off x="5323984" y="3881989"/>
            <a:ext cx="1519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Balanspelare</a:t>
            </a:r>
            <a:endParaRPr lang="en-US" sz="1200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398E2372-2951-4255-C96B-7183DFB7F78D}"/>
              </a:ext>
            </a:extLst>
          </p:cNvPr>
          <p:cNvSpPr txBox="1"/>
          <p:nvPr/>
        </p:nvSpPr>
        <p:spPr>
          <a:xfrm>
            <a:off x="6785432" y="3542688"/>
            <a:ext cx="111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mittfältare</a:t>
            </a:r>
            <a:endParaRPr lang="en-US" sz="1200" dirty="0"/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64C4794E-244F-3B82-1236-DA0D6DCDC601}"/>
              </a:ext>
            </a:extLst>
          </p:cNvPr>
          <p:cNvSpPr/>
          <p:nvPr/>
        </p:nvSpPr>
        <p:spPr>
          <a:xfrm>
            <a:off x="8254571" y="5414448"/>
            <a:ext cx="547173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A9C033FE-350A-468A-BFC4-DFC48E57753C}"/>
              </a:ext>
            </a:extLst>
          </p:cNvPr>
          <p:cNvSpPr/>
          <p:nvPr/>
        </p:nvSpPr>
        <p:spPr>
          <a:xfrm>
            <a:off x="8078485" y="1843654"/>
            <a:ext cx="59861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7EAE4912-EAFC-0A07-BD77-90DD4725674A}"/>
              </a:ext>
            </a:extLst>
          </p:cNvPr>
          <p:cNvSpPr/>
          <p:nvPr/>
        </p:nvSpPr>
        <p:spPr>
          <a:xfrm rot="19977443">
            <a:off x="8396259" y="3380855"/>
            <a:ext cx="61997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E3B6E208-1FCE-EA87-A25F-4AFC8A7D415B}"/>
              </a:ext>
            </a:extLst>
          </p:cNvPr>
          <p:cNvSpPr/>
          <p:nvPr/>
        </p:nvSpPr>
        <p:spPr>
          <a:xfrm rot="1586388">
            <a:off x="8335490" y="3963560"/>
            <a:ext cx="679342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Pil: höger 41">
            <a:extLst>
              <a:ext uri="{FF2B5EF4-FFF2-40B4-BE49-F238E27FC236}">
                <a16:creationId xmlns:a16="http://schemas.microsoft.com/office/drawing/2014/main" id="{30A5A4B7-129F-6176-9BD7-6FA38EA5EA9F}"/>
              </a:ext>
            </a:extLst>
          </p:cNvPr>
          <p:cNvSpPr/>
          <p:nvPr/>
        </p:nvSpPr>
        <p:spPr>
          <a:xfrm>
            <a:off x="7256149" y="3673265"/>
            <a:ext cx="39047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7AED044E-631C-0E7D-09C7-D8FBB51058DA}"/>
              </a:ext>
            </a:extLst>
          </p:cNvPr>
          <p:cNvSpPr/>
          <p:nvPr/>
        </p:nvSpPr>
        <p:spPr>
          <a:xfrm rot="19345026">
            <a:off x="7130732" y="3203233"/>
            <a:ext cx="592125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F2A5C69A-2691-859D-F6D1-6AEAF96BEC47}"/>
              </a:ext>
            </a:extLst>
          </p:cNvPr>
          <p:cNvSpPr/>
          <p:nvPr/>
        </p:nvSpPr>
        <p:spPr>
          <a:xfrm rot="2134405">
            <a:off x="7193106" y="4134927"/>
            <a:ext cx="54260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E88D66AD-D446-C62B-BA53-B231D53D0B9B}"/>
              </a:ext>
            </a:extLst>
          </p:cNvPr>
          <p:cNvSpPr/>
          <p:nvPr/>
        </p:nvSpPr>
        <p:spPr>
          <a:xfrm>
            <a:off x="5410443" y="1964125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5BACB158-3202-25D6-2D53-76528E419525}"/>
              </a:ext>
            </a:extLst>
          </p:cNvPr>
          <p:cNvSpPr/>
          <p:nvPr/>
        </p:nvSpPr>
        <p:spPr>
          <a:xfrm>
            <a:off x="5555147" y="5097884"/>
            <a:ext cx="121055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Pil: höger 24">
            <a:extLst>
              <a:ext uri="{FF2B5EF4-FFF2-40B4-BE49-F238E27FC236}">
                <a16:creationId xmlns:a16="http://schemas.microsoft.com/office/drawing/2014/main" id="{53ADEB70-2427-864E-1642-B11E78419FF7}"/>
              </a:ext>
            </a:extLst>
          </p:cNvPr>
          <p:cNvSpPr/>
          <p:nvPr/>
        </p:nvSpPr>
        <p:spPr>
          <a:xfrm rot="19345026">
            <a:off x="5973325" y="3248982"/>
            <a:ext cx="82497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Pil: höger 27">
            <a:extLst>
              <a:ext uri="{FF2B5EF4-FFF2-40B4-BE49-F238E27FC236}">
                <a16:creationId xmlns:a16="http://schemas.microsoft.com/office/drawing/2014/main" id="{DCB7F7A9-2D28-EC5D-3383-6F7A891DDF46}"/>
              </a:ext>
            </a:extLst>
          </p:cNvPr>
          <p:cNvSpPr/>
          <p:nvPr/>
        </p:nvSpPr>
        <p:spPr>
          <a:xfrm>
            <a:off x="6155469" y="3685251"/>
            <a:ext cx="675720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Pil: höger 35">
            <a:extLst>
              <a:ext uri="{FF2B5EF4-FFF2-40B4-BE49-F238E27FC236}">
                <a16:creationId xmlns:a16="http://schemas.microsoft.com/office/drawing/2014/main" id="{F8DE7EF9-A6B6-92D5-0EE9-C49047D5C44E}"/>
              </a:ext>
            </a:extLst>
          </p:cNvPr>
          <p:cNvSpPr/>
          <p:nvPr/>
        </p:nvSpPr>
        <p:spPr>
          <a:xfrm rot="2134405">
            <a:off x="5995064" y="4115645"/>
            <a:ext cx="80136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Pil: höger 42">
            <a:extLst>
              <a:ext uri="{FF2B5EF4-FFF2-40B4-BE49-F238E27FC236}">
                <a16:creationId xmlns:a16="http://schemas.microsoft.com/office/drawing/2014/main" id="{B1AC9BFB-DA13-C85E-0271-4486111B1986}"/>
              </a:ext>
            </a:extLst>
          </p:cNvPr>
          <p:cNvSpPr/>
          <p:nvPr/>
        </p:nvSpPr>
        <p:spPr>
          <a:xfrm>
            <a:off x="5608745" y="1015625"/>
            <a:ext cx="1129291" cy="832371"/>
          </a:xfrm>
          <a:prstGeom prst="rightArrow">
            <a:avLst>
              <a:gd name="adj1" fmla="val 77881"/>
              <a:gd name="adj2" fmla="val 3976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Pil: höger 43">
            <a:extLst>
              <a:ext uri="{FF2B5EF4-FFF2-40B4-BE49-F238E27FC236}">
                <a16:creationId xmlns:a16="http://schemas.microsoft.com/office/drawing/2014/main" id="{9A6977EA-01A4-97E5-8354-636CD951C745}"/>
              </a:ext>
            </a:extLst>
          </p:cNvPr>
          <p:cNvSpPr/>
          <p:nvPr/>
        </p:nvSpPr>
        <p:spPr>
          <a:xfrm>
            <a:off x="7038679" y="1001675"/>
            <a:ext cx="1058301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Täckning</a:t>
            </a:r>
            <a:r>
              <a:rPr lang="en-US" sz="1200" dirty="0">
                <a:solidFill>
                  <a:schemeClr val="tx1"/>
                </a:solidFill>
              </a:rPr>
              <a:t> / </a:t>
            </a:r>
            <a:r>
              <a:rPr lang="en-US" sz="1200" dirty="0" err="1">
                <a:solidFill>
                  <a:schemeClr val="tx1"/>
                </a:solidFill>
              </a:rPr>
              <a:t>Markering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Pil: höger 44">
            <a:extLst>
              <a:ext uri="{FF2B5EF4-FFF2-40B4-BE49-F238E27FC236}">
                <a16:creationId xmlns:a16="http://schemas.microsoft.com/office/drawing/2014/main" id="{4715480E-BDC5-5064-B5A6-B2207AECEFF7}"/>
              </a:ext>
            </a:extLst>
          </p:cNvPr>
          <p:cNvSpPr/>
          <p:nvPr/>
        </p:nvSpPr>
        <p:spPr>
          <a:xfrm>
            <a:off x="8433865" y="1000946"/>
            <a:ext cx="964925" cy="832371"/>
          </a:xfrm>
          <a:prstGeom prst="rightArrow">
            <a:avLst>
              <a:gd name="adj1" fmla="val 50000"/>
              <a:gd name="adj2" fmla="val 3653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Press / </a:t>
            </a:r>
            <a:r>
              <a:rPr lang="en-US" sz="1200" dirty="0" err="1">
                <a:solidFill>
                  <a:schemeClr val="tx1"/>
                </a:solidFill>
              </a:rPr>
              <a:t>Täckning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228B0E07-80DA-E8D3-E84A-FFE2A9EEE00A}"/>
              </a:ext>
            </a:extLst>
          </p:cNvPr>
          <p:cNvCxnSpPr>
            <a:cxnSpLocks/>
          </p:cNvCxnSpPr>
          <p:nvPr/>
        </p:nvCxnSpPr>
        <p:spPr>
          <a:xfrm>
            <a:off x="5067694" y="1303293"/>
            <a:ext cx="44187" cy="5020236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7" name="Picture 2" descr="Truppen | Myckle IK Herr | laget.se">
            <a:extLst>
              <a:ext uri="{FF2B5EF4-FFF2-40B4-BE49-F238E27FC236}">
                <a16:creationId xmlns:a16="http://schemas.microsoft.com/office/drawing/2014/main" id="{3801498D-4C64-E0A2-885A-5B5EC788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5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862636-C340-18AA-C83C-B479987C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 VÅREN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E6D43E-7D39-73D1-3B24-157DA8E4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V. 15-16: </a:t>
            </a:r>
          </a:p>
          <a:p>
            <a:pPr marL="457200" lvl="1" indent="0">
              <a:buNone/>
            </a:pPr>
            <a:r>
              <a:rPr lang="sv-SE" i="0" dirty="0">
                <a:solidFill>
                  <a:srgbClr val="000000"/>
                </a:solidFill>
                <a:effectLst/>
                <a:latin typeface="ProximaNova"/>
              </a:rPr>
              <a:t>måndag 18.00-19.00 Lejonström - </a:t>
            </a:r>
            <a:r>
              <a:rPr lang="sv-SE" b="1" i="0" dirty="0">
                <a:solidFill>
                  <a:srgbClr val="000000"/>
                </a:solidFill>
                <a:effectLst/>
                <a:latin typeface="ProximaNova"/>
              </a:rPr>
              <a:t>F12</a:t>
            </a:r>
            <a:endParaRPr lang="sv-SE" b="1" dirty="0">
              <a:solidFill>
                <a:srgbClr val="000000"/>
              </a:solidFill>
              <a:latin typeface="ProximaNova"/>
            </a:endParaRPr>
          </a:p>
          <a:p>
            <a:pPr marL="457200" lvl="1" indent="0">
              <a:buNone/>
            </a:pPr>
            <a:r>
              <a:rPr lang="sv-SE" dirty="0">
                <a:solidFill>
                  <a:srgbClr val="000000"/>
                </a:solidFill>
                <a:latin typeface="ProximaNova"/>
              </a:rPr>
              <a:t>onsdag 18:00-19:00 Löpträning, samling Landskyrkans parkering</a:t>
            </a:r>
            <a:endParaRPr lang="sv-SE" i="0" dirty="0">
              <a:solidFill>
                <a:srgbClr val="000000"/>
              </a:solidFill>
              <a:effectLst/>
              <a:latin typeface="ProximaNova"/>
            </a:endParaRPr>
          </a:p>
          <a:p>
            <a:pPr marL="457200" lvl="1" indent="0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torsdag 16:30-17:30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ProximaNova"/>
              </a:rPr>
              <a:t>Sörvalla</a:t>
            </a: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 IP halvplan A - </a:t>
            </a:r>
            <a:r>
              <a:rPr lang="sv-SE" b="1" i="0" dirty="0">
                <a:solidFill>
                  <a:srgbClr val="000000"/>
                </a:solidFill>
                <a:effectLst/>
                <a:latin typeface="ProximaNova"/>
              </a:rPr>
              <a:t>F12</a:t>
            </a:r>
            <a:br>
              <a:rPr lang="sv-SE" b="1" i="0" dirty="0">
                <a:solidFill>
                  <a:srgbClr val="000000"/>
                </a:solidFill>
                <a:effectLst/>
                <a:latin typeface="ProximaNova"/>
              </a:rPr>
            </a:br>
            <a:endParaRPr lang="sv-SE" dirty="0"/>
          </a:p>
          <a:p>
            <a:r>
              <a:rPr lang="sv-SE" dirty="0"/>
              <a:t>V. 17-18</a:t>
            </a:r>
          </a:p>
          <a:p>
            <a:pPr marL="457200" lvl="1" indent="0">
              <a:buNone/>
            </a:pPr>
            <a:r>
              <a:rPr lang="sv-SE" dirty="0"/>
              <a:t>Önskemål om dagar/tider?</a:t>
            </a:r>
            <a:br>
              <a:rPr lang="sv-SE" dirty="0"/>
            </a:br>
            <a:endParaRPr lang="sv-SE" dirty="0"/>
          </a:p>
          <a:p>
            <a:r>
              <a:rPr lang="sv-SE" dirty="0"/>
              <a:t>Träningar på Myckle, Kraftplanen</a:t>
            </a:r>
          </a:p>
          <a:p>
            <a:pPr marL="457200" lvl="1" indent="0">
              <a:buNone/>
            </a:pPr>
            <a:r>
              <a:rPr lang="sv-SE" dirty="0"/>
              <a:t>Start under maj månad?</a:t>
            </a:r>
            <a:br>
              <a:rPr lang="sv-SE" dirty="0"/>
            </a:br>
            <a:r>
              <a:rPr lang="sv-SE" dirty="0"/>
              <a:t>Önskemål om dagar/tider?</a:t>
            </a:r>
          </a:p>
          <a:p>
            <a:endParaRPr lang="sv-SE" dirty="0"/>
          </a:p>
        </p:txBody>
      </p:sp>
      <p:pic>
        <p:nvPicPr>
          <p:cNvPr id="4" name="Picture 2" descr="Truppen | Myckle IK Herr | laget.se">
            <a:extLst>
              <a:ext uri="{FF2B5EF4-FFF2-40B4-BE49-F238E27FC236}">
                <a16:creationId xmlns:a16="http://schemas.microsoft.com/office/drawing/2014/main" id="{B97372DD-D2A3-BFD6-BD6B-76F77E08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78" y="5168161"/>
            <a:ext cx="1277678" cy="12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23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AE663-68DB-1CCB-7898-0C6E9DEF8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38AA249-1BD0-94E9-7115-C9BDD4F1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Positionerna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Speluppbygnad</a:t>
            </a:r>
            <a:r>
              <a:rPr lang="en-US" dirty="0"/>
              <a:t>/ </a:t>
            </a:r>
            <a:r>
              <a:rPr lang="en-US" dirty="0" err="1"/>
              <a:t>Anfallspel</a:t>
            </a:r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3297460-0A2E-08B5-BF06-CF0593AC7D17}"/>
              </a:ext>
            </a:extLst>
          </p:cNvPr>
          <p:cNvSpPr/>
          <p:nvPr/>
        </p:nvSpPr>
        <p:spPr>
          <a:xfrm>
            <a:off x="1416070" y="1525521"/>
            <a:ext cx="9530285" cy="482983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9B02F816-1D16-C6F6-EFFA-665CA5E74A4C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181213" y="1525521"/>
            <a:ext cx="0" cy="4829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A8A7860F-F727-85C0-07A6-D9D04FD4E507}"/>
              </a:ext>
            </a:extLst>
          </p:cNvPr>
          <p:cNvSpPr/>
          <p:nvPr/>
        </p:nvSpPr>
        <p:spPr>
          <a:xfrm>
            <a:off x="5450340" y="3110753"/>
            <a:ext cx="1451881" cy="1452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3109DFC-D1C1-F712-9F44-42BDC513A49F}"/>
              </a:ext>
            </a:extLst>
          </p:cNvPr>
          <p:cNvSpPr/>
          <p:nvPr/>
        </p:nvSpPr>
        <p:spPr>
          <a:xfrm>
            <a:off x="1411139" y="2380129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5CD2E38-3BD8-A806-0E14-345F6A768427}"/>
              </a:ext>
            </a:extLst>
          </p:cNvPr>
          <p:cNvSpPr/>
          <p:nvPr/>
        </p:nvSpPr>
        <p:spPr>
          <a:xfrm>
            <a:off x="9376294" y="2414917"/>
            <a:ext cx="1565130" cy="2796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E3F7459-40B7-5F79-D4BC-8C4F31B6353D}"/>
              </a:ext>
            </a:extLst>
          </p:cNvPr>
          <p:cNvSpPr/>
          <p:nvPr/>
        </p:nvSpPr>
        <p:spPr>
          <a:xfrm>
            <a:off x="1357351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68A702F-F6AC-A90B-5185-038C26EBAABE}"/>
              </a:ext>
            </a:extLst>
          </p:cNvPr>
          <p:cNvSpPr/>
          <p:nvPr/>
        </p:nvSpPr>
        <p:spPr>
          <a:xfrm>
            <a:off x="10304128" y="3166782"/>
            <a:ext cx="691084" cy="1340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D46163BE-CEE1-4DC1-FD35-E0522C049674}"/>
              </a:ext>
            </a:extLst>
          </p:cNvPr>
          <p:cNvSpPr/>
          <p:nvPr/>
        </p:nvSpPr>
        <p:spPr>
          <a:xfrm>
            <a:off x="2505635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0D4D11DA-5816-C917-9D54-CD239F3F3A5A}"/>
              </a:ext>
            </a:extLst>
          </p:cNvPr>
          <p:cNvSpPr/>
          <p:nvPr/>
        </p:nvSpPr>
        <p:spPr>
          <a:xfrm>
            <a:off x="9794492" y="38362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488B256C-B734-6088-948E-DF61691402F6}"/>
              </a:ext>
            </a:extLst>
          </p:cNvPr>
          <p:cNvSpPr/>
          <p:nvPr/>
        </p:nvSpPr>
        <p:spPr>
          <a:xfrm>
            <a:off x="6153420" y="38134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416D001-361C-0554-3ABB-0980481511F7}"/>
              </a:ext>
            </a:extLst>
          </p:cNvPr>
          <p:cNvSpPr/>
          <p:nvPr/>
        </p:nvSpPr>
        <p:spPr>
          <a:xfrm>
            <a:off x="1586800" y="3767241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6867ADD1-2F97-FCC5-FA8B-304E72D89B33}"/>
              </a:ext>
            </a:extLst>
          </p:cNvPr>
          <p:cNvSpPr/>
          <p:nvPr/>
        </p:nvSpPr>
        <p:spPr>
          <a:xfrm>
            <a:off x="2879357" y="444673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B73D7456-071F-1DB2-CA63-7082700988D8}"/>
              </a:ext>
            </a:extLst>
          </p:cNvPr>
          <p:cNvSpPr/>
          <p:nvPr/>
        </p:nvSpPr>
        <p:spPr>
          <a:xfrm>
            <a:off x="2895463" y="255856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6ED2A62F-A5CD-7E7C-3BC9-636004A34D2E}"/>
              </a:ext>
            </a:extLst>
          </p:cNvPr>
          <p:cNvSpPr/>
          <p:nvPr/>
        </p:nvSpPr>
        <p:spPr>
          <a:xfrm>
            <a:off x="4394653" y="5361825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6992256A-7070-9ADD-650C-967B94A727A0}"/>
              </a:ext>
            </a:extLst>
          </p:cNvPr>
          <p:cNvSpPr/>
          <p:nvPr/>
        </p:nvSpPr>
        <p:spPr>
          <a:xfrm>
            <a:off x="4355706" y="1702692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8280EB83-EA3C-ECB1-3315-23E43C3C6FBE}"/>
              </a:ext>
            </a:extLst>
          </p:cNvPr>
          <p:cNvSpPr/>
          <p:nvPr/>
        </p:nvSpPr>
        <p:spPr>
          <a:xfrm>
            <a:off x="6432220" y="2027201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ECF7A922-A5FD-2BB2-D412-882717039183}"/>
              </a:ext>
            </a:extLst>
          </p:cNvPr>
          <p:cNvSpPr/>
          <p:nvPr/>
        </p:nvSpPr>
        <p:spPr>
          <a:xfrm>
            <a:off x="6530821" y="5626970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5253D7EE-CE8C-B928-CFE6-A51EC99729BC}"/>
              </a:ext>
            </a:extLst>
          </p:cNvPr>
          <p:cNvSpPr/>
          <p:nvPr/>
        </p:nvSpPr>
        <p:spPr>
          <a:xfrm>
            <a:off x="5189186" y="3773953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85DAE65-0F41-C312-D6DC-AE1EFC015015}"/>
              </a:ext>
            </a:extLst>
          </p:cNvPr>
          <p:cNvSpPr/>
          <p:nvPr/>
        </p:nvSpPr>
        <p:spPr>
          <a:xfrm>
            <a:off x="7595760" y="3675354"/>
            <a:ext cx="188259" cy="18377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275C35F-286B-1B33-80E3-A879B540334A}"/>
              </a:ext>
            </a:extLst>
          </p:cNvPr>
          <p:cNvSpPr txBox="1"/>
          <p:nvPr/>
        </p:nvSpPr>
        <p:spPr>
          <a:xfrm>
            <a:off x="2388788" y="4608042"/>
            <a:ext cx="112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Mittback</a:t>
            </a:r>
            <a:endParaRPr lang="en-US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BAB4BCE3-525F-4B88-82E2-02E8F6281C80}"/>
              </a:ext>
            </a:extLst>
          </p:cNvPr>
          <p:cNvSpPr txBox="1"/>
          <p:nvPr/>
        </p:nvSpPr>
        <p:spPr>
          <a:xfrm>
            <a:off x="4188477" y="5652630"/>
            <a:ext cx="135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Höger</a:t>
            </a:r>
            <a:r>
              <a:rPr lang="en-US" dirty="0"/>
              <a:t>  back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E0109021-E264-9A66-09AB-66A15365F1FF}"/>
              </a:ext>
            </a:extLst>
          </p:cNvPr>
          <p:cNvSpPr txBox="1"/>
          <p:nvPr/>
        </p:nvSpPr>
        <p:spPr>
          <a:xfrm>
            <a:off x="2311482" y="2782466"/>
            <a:ext cx="132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Balansspelare</a:t>
            </a:r>
            <a:endParaRPr lang="en-US" sz="1200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C8D33B3-D3B5-14E3-270E-66B230E14437}"/>
              </a:ext>
            </a:extLst>
          </p:cNvPr>
          <p:cNvSpPr txBox="1"/>
          <p:nvPr/>
        </p:nvSpPr>
        <p:spPr>
          <a:xfrm>
            <a:off x="7525484" y="3881989"/>
            <a:ext cx="112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3BA6B910-49FD-0914-0082-73C16E6D7780}"/>
              </a:ext>
            </a:extLst>
          </p:cNvPr>
          <p:cNvSpPr txBox="1"/>
          <p:nvPr/>
        </p:nvSpPr>
        <p:spPr>
          <a:xfrm>
            <a:off x="6620479" y="1932454"/>
            <a:ext cx="162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Vänster</a:t>
            </a:r>
            <a:r>
              <a:rPr lang="en-US" dirty="0"/>
              <a:t> Forward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351E6129-E17A-CE0D-0573-CD34B6880499}"/>
              </a:ext>
            </a:extLst>
          </p:cNvPr>
          <p:cNvSpPr txBox="1"/>
          <p:nvPr/>
        </p:nvSpPr>
        <p:spPr>
          <a:xfrm>
            <a:off x="6703676" y="5303804"/>
            <a:ext cx="112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Höger</a:t>
            </a:r>
            <a:r>
              <a:rPr lang="en-US" dirty="0"/>
              <a:t> forward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561B52B-8F8C-7BC5-2C9D-A779B0CD9B22}"/>
              </a:ext>
            </a:extLst>
          </p:cNvPr>
          <p:cNvSpPr txBox="1"/>
          <p:nvPr/>
        </p:nvSpPr>
        <p:spPr>
          <a:xfrm>
            <a:off x="3772745" y="1863139"/>
            <a:ext cx="151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Vänster</a:t>
            </a:r>
            <a:r>
              <a:rPr lang="en-US" dirty="0"/>
              <a:t> back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F4AA8C4-C34D-198E-989C-42E2F4B5A3BA}"/>
              </a:ext>
            </a:extLst>
          </p:cNvPr>
          <p:cNvSpPr txBox="1"/>
          <p:nvPr/>
        </p:nvSpPr>
        <p:spPr>
          <a:xfrm>
            <a:off x="4710977" y="3397909"/>
            <a:ext cx="151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Mittfältare</a:t>
            </a:r>
            <a:endParaRPr lang="en-US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9CDEEAD9-0A7B-8730-80BC-77411B88F08F}"/>
              </a:ext>
            </a:extLst>
          </p:cNvPr>
          <p:cNvSpPr txBox="1"/>
          <p:nvPr/>
        </p:nvSpPr>
        <p:spPr>
          <a:xfrm>
            <a:off x="1171718" y="3940439"/>
            <a:ext cx="112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Målvakt</a:t>
            </a:r>
            <a:endParaRPr lang="en-US" dirty="0"/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C63E0AFA-0F3D-AABB-A11D-B13A9157976E}"/>
              </a:ext>
            </a:extLst>
          </p:cNvPr>
          <p:cNvSpPr/>
          <p:nvPr/>
        </p:nvSpPr>
        <p:spPr>
          <a:xfrm rot="510733">
            <a:off x="4816598" y="1816098"/>
            <a:ext cx="1334331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7928B907-C59B-AE89-5E37-04A3C7F7E598}"/>
              </a:ext>
            </a:extLst>
          </p:cNvPr>
          <p:cNvSpPr/>
          <p:nvPr/>
        </p:nvSpPr>
        <p:spPr>
          <a:xfrm>
            <a:off x="5116078" y="5389276"/>
            <a:ext cx="1093835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86FB096B-E3A7-5EF8-F529-EDBD379ED238}"/>
              </a:ext>
            </a:extLst>
          </p:cNvPr>
          <p:cNvSpPr/>
          <p:nvPr/>
        </p:nvSpPr>
        <p:spPr>
          <a:xfrm rot="3438176">
            <a:off x="6877077" y="2899253"/>
            <a:ext cx="988876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D402F4CA-6A32-0D02-BB1F-E4E7A809F894}"/>
              </a:ext>
            </a:extLst>
          </p:cNvPr>
          <p:cNvSpPr/>
          <p:nvPr/>
        </p:nvSpPr>
        <p:spPr>
          <a:xfrm rot="1990869">
            <a:off x="3135826" y="4801492"/>
            <a:ext cx="1131217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Pil: höger 45">
            <a:extLst>
              <a:ext uri="{FF2B5EF4-FFF2-40B4-BE49-F238E27FC236}">
                <a16:creationId xmlns:a16="http://schemas.microsoft.com/office/drawing/2014/main" id="{4BFB86C9-6CF7-C5C7-2075-9CD6295E1513}"/>
              </a:ext>
            </a:extLst>
          </p:cNvPr>
          <p:cNvSpPr/>
          <p:nvPr/>
        </p:nvSpPr>
        <p:spPr>
          <a:xfrm rot="18785899">
            <a:off x="6839017" y="4614286"/>
            <a:ext cx="988876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Pil: höger 47">
            <a:extLst>
              <a:ext uri="{FF2B5EF4-FFF2-40B4-BE49-F238E27FC236}">
                <a16:creationId xmlns:a16="http://schemas.microsoft.com/office/drawing/2014/main" id="{1F063FB5-6A6B-CD2D-8726-CD420EFE9426}"/>
              </a:ext>
            </a:extLst>
          </p:cNvPr>
          <p:cNvSpPr/>
          <p:nvPr/>
        </p:nvSpPr>
        <p:spPr>
          <a:xfrm rot="20461353">
            <a:off x="3122259" y="1905897"/>
            <a:ext cx="988876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Pil: höger 48">
            <a:extLst>
              <a:ext uri="{FF2B5EF4-FFF2-40B4-BE49-F238E27FC236}">
                <a16:creationId xmlns:a16="http://schemas.microsoft.com/office/drawing/2014/main" id="{D78E2A0E-4A85-C47E-DCCD-DCC541BEDDFD}"/>
              </a:ext>
            </a:extLst>
          </p:cNvPr>
          <p:cNvSpPr/>
          <p:nvPr/>
        </p:nvSpPr>
        <p:spPr>
          <a:xfrm rot="20615435">
            <a:off x="3316118" y="4010778"/>
            <a:ext cx="122775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Pil: höger 53">
            <a:extLst>
              <a:ext uri="{FF2B5EF4-FFF2-40B4-BE49-F238E27FC236}">
                <a16:creationId xmlns:a16="http://schemas.microsoft.com/office/drawing/2014/main" id="{26EFEE8D-581C-03AE-5573-BFB148541D42}"/>
              </a:ext>
            </a:extLst>
          </p:cNvPr>
          <p:cNvSpPr/>
          <p:nvPr/>
        </p:nvSpPr>
        <p:spPr>
          <a:xfrm rot="1681584">
            <a:off x="3466904" y="2930616"/>
            <a:ext cx="122775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Pil: höger 57">
            <a:extLst>
              <a:ext uri="{FF2B5EF4-FFF2-40B4-BE49-F238E27FC236}">
                <a16:creationId xmlns:a16="http://schemas.microsoft.com/office/drawing/2014/main" id="{F57898E4-BD13-FC85-1EDE-66B9B2CA5F27}"/>
              </a:ext>
            </a:extLst>
          </p:cNvPr>
          <p:cNvSpPr/>
          <p:nvPr/>
        </p:nvSpPr>
        <p:spPr>
          <a:xfrm rot="2974695">
            <a:off x="5355516" y="4370767"/>
            <a:ext cx="122775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Pil: höger 59">
            <a:extLst>
              <a:ext uri="{FF2B5EF4-FFF2-40B4-BE49-F238E27FC236}">
                <a16:creationId xmlns:a16="http://schemas.microsoft.com/office/drawing/2014/main" id="{0DF0AE0C-D5E9-EFC0-63B9-107D60242877}"/>
              </a:ext>
            </a:extLst>
          </p:cNvPr>
          <p:cNvSpPr/>
          <p:nvPr/>
        </p:nvSpPr>
        <p:spPr>
          <a:xfrm rot="18879476">
            <a:off x="5431935" y="2791784"/>
            <a:ext cx="122775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Pil: höger 60">
            <a:extLst>
              <a:ext uri="{FF2B5EF4-FFF2-40B4-BE49-F238E27FC236}">
                <a16:creationId xmlns:a16="http://schemas.microsoft.com/office/drawing/2014/main" id="{A6D2487D-66C8-30FC-F0CD-CAF8AEAC60FE}"/>
              </a:ext>
            </a:extLst>
          </p:cNvPr>
          <p:cNvSpPr/>
          <p:nvPr/>
        </p:nvSpPr>
        <p:spPr>
          <a:xfrm>
            <a:off x="5936972" y="3655216"/>
            <a:ext cx="122775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Pil: höger 61">
            <a:extLst>
              <a:ext uri="{FF2B5EF4-FFF2-40B4-BE49-F238E27FC236}">
                <a16:creationId xmlns:a16="http://schemas.microsoft.com/office/drawing/2014/main" id="{2D7F261E-DA93-F109-7E3A-0A261AE6AD13}"/>
              </a:ext>
            </a:extLst>
          </p:cNvPr>
          <p:cNvSpPr/>
          <p:nvPr/>
        </p:nvSpPr>
        <p:spPr>
          <a:xfrm rot="17858184">
            <a:off x="4327958" y="4541734"/>
            <a:ext cx="1089300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Pil: höger 62">
            <a:extLst>
              <a:ext uri="{FF2B5EF4-FFF2-40B4-BE49-F238E27FC236}">
                <a16:creationId xmlns:a16="http://schemas.microsoft.com/office/drawing/2014/main" id="{FBDD0220-40F8-4717-3FE8-57C4ADFA0251}"/>
              </a:ext>
            </a:extLst>
          </p:cNvPr>
          <p:cNvSpPr/>
          <p:nvPr/>
        </p:nvSpPr>
        <p:spPr>
          <a:xfrm rot="3580992">
            <a:off x="4334127" y="2544883"/>
            <a:ext cx="1079784" cy="356845"/>
          </a:xfrm>
          <a:prstGeom prst="rightArrow">
            <a:avLst>
              <a:gd name="adj1" fmla="val 22673"/>
              <a:gd name="adj2" fmla="val 4632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5" name="Picture 2" descr="Truppen | Myckle IK Herr | laget.se">
            <a:extLst>
              <a:ext uri="{FF2B5EF4-FFF2-40B4-BE49-F238E27FC236}">
                <a16:creationId xmlns:a16="http://schemas.microsoft.com/office/drawing/2014/main" id="{A0AEF9C6-2794-9BBA-60DC-AF4C7D20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BFEE88-25A2-43A4-1F06-9FC3E44D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6333453" cy="1401183"/>
          </a:xfrm>
        </p:spPr>
        <p:txBody>
          <a:bodyPr anchor="t">
            <a:normAutofit/>
          </a:bodyPr>
          <a:lstStyle/>
          <a:p>
            <a:r>
              <a:rPr lang="sv-SE" sz="3200" dirty="0"/>
              <a:t>FÖRHÅLLANDE TILL ANDRA SPELSYSTEM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4E3A04-2008-5B80-12E0-5B331B5A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/>
              <a:t>4-1-3</a:t>
            </a:r>
            <a:r>
              <a:rPr lang="sv-SE" sz="2000" dirty="0"/>
              <a:t> </a:t>
            </a:r>
          </a:p>
          <a:p>
            <a:r>
              <a:rPr lang="sv-SE" sz="2000" dirty="0"/>
              <a:t>Ger ofta naturliga markeringssituationer defensivt och 1 mot 1 offensivt. </a:t>
            </a:r>
          </a:p>
          <a:p>
            <a:r>
              <a:rPr lang="sv-SE" sz="2000" dirty="0"/>
              <a:t>Sträva efter att bli det bollförande laget och utnyttja motståndarnas ”hål” på kanterna </a:t>
            </a:r>
            <a:r>
              <a:rPr lang="sv-SE" sz="2000" u="sng" dirty="0"/>
              <a:t>(se figur till höger). </a:t>
            </a:r>
          </a:p>
          <a:p>
            <a:r>
              <a:rPr lang="sv-SE" sz="2000" dirty="0"/>
              <a:t>Detta gör man lämpligast via spelvändningar genom balansspelaren eller backlinjen och ut på ytterback som tar steget.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DEE671-D845-973C-CA52-CD54DDF6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545" y="288080"/>
            <a:ext cx="4264556" cy="62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1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0A958D-0FB5-1097-130F-DD86B359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C19307-1812-259A-FD20-289D9F6F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sv-SE" sz="3200"/>
              <a:t>FÖRHÅLLANDE TILL ANDRA SPELSYSTEM</a:t>
            </a:r>
            <a:endParaRPr lang="en-US" sz="3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E2CCBB-24B5-B151-2401-1A7969A7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64B92F-5642-C3A9-6539-762CF6C8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3-3-2 </a:t>
            </a:r>
            <a:endParaRPr lang="en-US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Utnyttja att motståndarna inte har någon extra spelare i sin backlinje (3 mot 3).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Försök att förlägga spelet på motståndarnas planhalva och utnyttja de många 1 mot 1 situationer som uppstår där.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På samma sätta skall vi utnyttja vårt numerära övertag i backlinjen. 4 backspelare kan lätt spela bort 2 anfallare. Att rulla runt bollen i backlinjen är därför en god idé.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Libero tar djup som vanligt (Se figur till höger). </a:t>
            </a:r>
            <a:endParaRPr lang="sv-SE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28330A-19D4-DC2F-06D5-7DA9BFAE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3804F1-E489-D421-2956-8ACA86A5E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21" y="421597"/>
            <a:ext cx="4232588" cy="62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36319F-188A-D4A4-12A8-2EACA705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ACC613-8773-245F-87F5-3D89251A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sv-SE" sz="3200"/>
              <a:t>FÖRHÅLLANDE TILL ANDRA SPELSYSTEM</a:t>
            </a:r>
            <a:endParaRPr lang="en-US" sz="3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B71FDC-EC9F-F0C5-F56D-E12B6EE51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B10988-DB2D-241B-9080-9209339F5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3-4-1 </a:t>
            </a:r>
            <a:endParaRPr lang="en-US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Försök att förlägga spelet på motståndarnas planhalva och utnyttja de många 1 mot 1 situationer som uppstår där.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Att rulla runt bollen i backlinjen är därför en extra god idé.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 backlinjen markerar vår innerback deras forward och liberon tar djup och täcker som vanligt.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viktigt att ytterforwards pressar ytterbacken inifrån och ut och endast tillåta uppspel utefter kanten.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66029-4E64-628E-CEA4-A945563F8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BED385-708A-32A5-648E-C1931880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21" y="421597"/>
            <a:ext cx="4232588" cy="62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1F27692-91FE-D06A-6FC9-479DF4F01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9" y="977154"/>
            <a:ext cx="11853787" cy="467638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C4C40C9-9BE7-E605-04E2-A73FB0F45823}"/>
              </a:ext>
            </a:extLst>
          </p:cNvPr>
          <p:cNvSpPr/>
          <p:nvPr/>
        </p:nvSpPr>
        <p:spPr>
          <a:xfrm>
            <a:off x="605051" y="3429000"/>
            <a:ext cx="9439902" cy="209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Truppen | Myckle IK Herr | laget.se">
            <a:extLst>
              <a:ext uri="{FF2B5EF4-FFF2-40B4-BE49-F238E27FC236}">
                <a16:creationId xmlns:a16="http://schemas.microsoft.com/office/drawing/2014/main" id="{9E92A115-FB2A-9D88-73CA-174AA3C4E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7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94644-B176-F4CB-CB70-10ABFBB0A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6A45F5-375C-DE03-95A4-A1735313B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44B2A-C7B9-2D4C-A0BE-42B919E6C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479CA-111E-B144-66DA-B837F40F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B3E01-119D-7AF1-BBE8-A4495A662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5591F9F-B2CE-A8D3-E3BD-2BBD3AAC8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8940" y="170866"/>
            <a:ext cx="11853787" cy="467638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90BDEE9-AE75-0926-E2F0-2771F5E7E759}"/>
              </a:ext>
            </a:extLst>
          </p:cNvPr>
          <p:cNvSpPr/>
          <p:nvPr/>
        </p:nvSpPr>
        <p:spPr>
          <a:xfrm>
            <a:off x="605050" y="1398494"/>
            <a:ext cx="9480243" cy="5117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a 1" title="How To Understand OFFSIDE In Soccer | Explained">
            <a:hlinkClick r:id="" action="ppaction://media"/>
            <a:extLst>
              <a:ext uri="{FF2B5EF4-FFF2-40B4-BE49-F238E27FC236}">
                <a16:creationId xmlns:a16="http://schemas.microsoft.com/office/drawing/2014/main" id="{0AC54239-5472-2176-D9C8-CA56889DD9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86651" y="1455846"/>
            <a:ext cx="8729702" cy="4932282"/>
          </a:xfrm>
          <a:prstGeom prst="rect">
            <a:avLst/>
          </a:prstGeom>
        </p:spPr>
      </p:pic>
      <p:pic>
        <p:nvPicPr>
          <p:cNvPr id="4" name="Picture 2" descr="Truppen | Myckle IK Herr | laget.se">
            <a:extLst>
              <a:ext uri="{FF2B5EF4-FFF2-40B4-BE49-F238E27FC236}">
                <a16:creationId xmlns:a16="http://schemas.microsoft.com/office/drawing/2014/main" id="{798AE473-0778-B661-ED42-A079C946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94644-B176-F4CB-CB70-10ABFBB0A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6A45F5-375C-DE03-95A4-A1735313B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44B2A-C7B9-2D4C-A0BE-42B919E6C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479CA-111E-B144-66DA-B837F40F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B3E01-119D-7AF1-BBE8-A4495A662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5591F9F-B2CE-A8D3-E3BD-2BBD3AAC8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8940" y="170866"/>
            <a:ext cx="11853787" cy="467638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90BDEE9-AE75-0926-E2F0-2771F5E7E759}"/>
              </a:ext>
            </a:extLst>
          </p:cNvPr>
          <p:cNvSpPr/>
          <p:nvPr/>
        </p:nvSpPr>
        <p:spPr>
          <a:xfrm>
            <a:off x="605050" y="1398494"/>
            <a:ext cx="9480243" cy="5117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media 2" title="Simple Offside Explanation and Examples">
            <a:hlinkClick r:id="" action="ppaction://media"/>
            <a:extLst>
              <a:ext uri="{FF2B5EF4-FFF2-40B4-BE49-F238E27FC236}">
                <a16:creationId xmlns:a16="http://schemas.microsoft.com/office/drawing/2014/main" id="{6BF3E913-AEE5-805B-BC37-B91458F75E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77510" y="1443946"/>
            <a:ext cx="8897114" cy="5026870"/>
          </a:xfrm>
          <a:prstGeom prst="rect">
            <a:avLst/>
          </a:prstGeom>
        </p:spPr>
      </p:pic>
      <p:pic>
        <p:nvPicPr>
          <p:cNvPr id="8" name="Picture 2" descr="Truppen | Myckle IK Herr | laget.se">
            <a:extLst>
              <a:ext uri="{FF2B5EF4-FFF2-40B4-BE49-F238E27FC236}">
                <a16:creationId xmlns:a16="http://schemas.microsoft.com/office/drawing/2014/main" id="{6C2AA669-6263-A42A-F91C-1F110DA3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6E730-266C-E34B-F5EE-0B50945C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6FCBFD-B80F-827B-1DC0-44E56694B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CC651D-404D-214B-A5E4-B81258A3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9D14B-9E50-94BB-AE25-5C66653A4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3E2DAD-BE0D-3ECE-FEA2-BF692AA1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3855A9-E83A-FD94-5FA8-5ACC59F73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387" y="2603701"/>
            <a:ext cx="11263352" cy="1745026"/>
          </a:xfrm>
        </p:spPr>
      </p:pic>
      <p:sp>
        <p:nvSpPr>
          <p:cNvPr id="15" name="Rubrik 14">
            <a:extLst>
              <a:ext uri="{FF2B5EF4-FFF2-40B4-BE49-F238E27FC236}">
                <a16:creationId xmlns:a16="http://schemas.microsoft.com/office/drawing/2014/main" id="{495899E6-F2D5-1F79-233E-AA78088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2" descr="Truppen | Myckle IK Herr | laget.se">
            <a:extLst>
              <a:ext uri="{FF2B5EF4-FFF2-40B4-BE49-F238E27FC236}">
                <a16:creationId xmlns:a16="http://schemas.microsoft.com/office/drawing/2014/main" id="{B6A50D5C-A0F2-D0C4-44DB-50863AE0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74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01A6-7D52-7D26-3A08-55A2DB806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F628ED-962B-04E5-5224-FFA1E6D5C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53860-2314-50E7-C135-CA3CFD8F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51F96-E198-0610-8E44-4BD7E140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7CEC37-1F66-4BB4-3A58-0843E07D0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16FEF9-D671-4616-4066-DC87EAA76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43" y="2032317"/>
            <a:ext cx="11441506" cy="2130250"/>
          </a:xfrm>
          <a:prstGeom prst="rect">
            <a:avLst/>
          </a:prstGeom>
        </p:spPr>
      </p:pic>
      <p:sp>
        <p:nvSpPr>
          <p:cNvPr id="11" name="Rubrik 3">
            <a:extLst>
              <a:ext uri="{FF2B5EF4-FFF2-40B4-BE49-F238E27FC236}">
                <a16:creationId xmlns:a16="http://schemas.microsoft.com/office/drawing/2014/main" id="{378B5ADB-38C7-0A80-2EEA-6E08A8B4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sv-SE" dirty="0"/>
              <a:t>Varning</a:t>
            </a:r>
            <a:endParaRPr lang="en-US" dirty="0"/>
          </a:p>
        </p:txBody>
      </p:sp>
      <p:pic>
        <p:nvPicPr>
          <p:cNvPr id="5" name="Picture 2" descr="Truppen | Myckle IK Herr | laget.se">
            <a:extLst>
              <a:ext uri="{FF2B5EF4-FFF2-40B4-BE49-F238E27FC236}">
                <a16:creationId xmlns:a16="http://schemas.microsoft.com/office/drawing/2014/main" id="{7A44E382-D538-4B2A-D509-E1BC2FA7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21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D28002-2F68-A028-2FB9-E5B19E98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680636-1AB5-AC14-8E5E-2D72E32C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67A40-53CC-9EB6-F744-8C7EB6C9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8F71D0-EA4C-3110-0EBC-E18F01BDA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9BE91-CBE5-3280-A624-B846FBFF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8EC58060-A497-325C-03C4-32971528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sv-SE" dirty="0"/>
              <a:t>Utvisning</a:t>
            </a:r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EBA64AD-181B-011A-69A3-A4CA49DDA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2" y="1571064"/>
            <a:ext cx="11533837" cy="3951729"/>
          </a:xfrm>
          <a:prstGeom prst="rect">
            <a:avLst/>
          </a:prstGeom>
        </p:spPr>
      </p:pic>
      <p:pic>
        <p:nvPicPr>
          <p:cNvPr id="6" name="Picture 2" descr="Truppen | Myckle IK Herr | laget.se">
            <a:extLst>
              <a:ext uri="{FF2B5EF4-FFF2-40B4-BE49-F238E27FC236}">
                <a16:creationId xmlns:a16="http://schemas.microsoft.com/office/drawing/2014/main" id="{2358896F-2E5B-8597-AF10-4E9829DF0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9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EC720E-94F3-45B1-99C0-4FC9D7F4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 VÅREN</a:t>
            </a:r>
          </a:p>
        </p:txBody>
      </p:sp>
      <p:pic>
        <p:nvPicPr>
          <p:cNvPr id="5" name="Platshållare för innehåll 4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8E938EA6-540F-3AD8-0B04-E550A92F7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4922"/>
            <a:ext cx="7591149" cy="4212232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9191227-0623-FA78-7CDB-26BB666D0EA5}"/>
              </a:ext>
            </a:extLst>
          </p:cNvPr>
          <p:cNvSpPr txBox="1"/>
          <p:nvPr/>
        </p:nvSpPr>
        <p:spPr>
          <a:xfrm>
            <a:off x="8429349" y="5270065"/>
            <a:ext cx="234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Krock med PSG,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nytt datum kommer!</a:t>
            </a:r>
          </a:p>
        </p:txBody>
      </p:sp>
      <p:pic>
        <p:nvPicPr>
          <p:cNvPr id="8" name="Picture 2" descr="Truppen | Myckle IK Herr | laget.se">
            <a:extLst>
              <a:ext uri="{FF2B5EF4-FFF2-40B4-BE49-F238E27FC236}">
                <a16:creationId xmlns:a16="http://schemas.microsoft.com/office/drawing/2014/main" id="{70939968-904F-0611-D436-FDABC13C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78" y="5168161"/>
            <a:ext cx="1277678" cy="12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91A2C34-CAEB-ADED-E07D-8E0ADCE6ED2C}"/>
              </a:ext>
            </a:extLst>
          </p:cNvPr>
          <p:cNvSpPr txBox="1"/>
          <p:nvPr/>
        </p:nvSpPr>
        <p:spPr>
          <a:xfrm>
            <a:off x="838200" y="6033975"/>
            <a:ext cx="655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(Info om fika på våra hemmamatcher kommer under april! ☕️ 🍪 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616E9E5-12EB-2584-ABC1-925D525C83D3}"/>
              </a:ext>
            </a:extLst>
          </p:cNvPr>
          <p:cNvSpPr txBox="1"/>
          <p:nvPr/>
        </p:nvSpPr>
        <p:spPr>
          <a:xfrm>
            <a:off x="8429349" y="1690688"/>
            <a:ext cx="234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Krock med </a:t>
            </a:r>
            <a:r>
              <a:rPr lang="sv-SE" sz="1400" dirty="0" err="1">
                <a:solidFill>
                  <a:srgbClr val="FF0000"/>
                </a:solidFill>
              </a:rPr>
              <a:t>Floorball</a:t>
            </a:r>
            <a:r>
              <a:rPr lang="sv-SE" sz="1400" dirty="0">
                <a:solidFill>
                  <a:srgbClr val="FF0000"/>
                </a:solidFill>
              </a:rPr>
              <a:t> cup, flyttas till 23 maj kl. 18:30!</a:t>
            </a:r>
          </a:p>
        </p:txBody>
      </p:sp>
    </p:spTree>
    <p:extLst>
      <p:ext uri="{BB962C8B-B14F-4D97-AF65-F5344CB8AC3E}">
        <p14:creationId xmlns:p14="http://schemas.microsoft.com/office/powerpoint/2010/main" val="58900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teå Summer Games">
            <a:extLst>
              <a:ext uri="{FF2B5EF4-FFF2-40B4-BE49-F238E27FC236}">
                <a16:creationId xmlns:a16="http://schemas.microsoft.com/office/drawing/2014/main" id="{1247A243-B070-F9E0-879C-7D6619F8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43" y="417080"/>
            <a:ext cx="8204886" cy="44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5BA826B-F795-0AEA-E068-F051B6D76B36}"/>
              </a:ext>
            </a:extLst>
          </p:cNvPr>
          <p:cNvSpPr txBox="1"/>
          <p:nvPr/>
        </p:nvSpPr>
        <p:spPr>
          <a:xfrm>
            <a:off x="4751366" y="5413409"/>
            <a:ext cx="3052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27-29 JUNI</a:t>
            </a:r>
          </a:p>
        </p:txBody>
      </p:sp>
    </p:spTree>
    <p:extLst>
      <p:ext uri="{BB962C8B-B14F-4D97-AF65-F5344CB8AC3E}">
        <p14:creationId xmlns:p14="http://schemas.microsoft.com/office/powerpoint/2010/main" val="400917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65A6A7-A11D-52E5-6CDA-CB2D4ED1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 OM CUPEN: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E634D8-3B20-AC52-1AF6-3110608DD36E}"/>
              </a:ext>
            </a:extLst>
          </p:cNvPr>
          <p:cNvSpPr txBox="1"/>
          <p:nvPr/>
        </p:nvSpPr>
        <p:spPr>
          <a:xfrm>
            <a:off x="838200" y="1605516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https://piteasummergames.se/sv/start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Boende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Måltider –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särskild kost?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Spelschema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Invigning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2" descr="Truppen | Myckle IK Herr | laget.se">
            <a:extLst>
              <a:ext uri="{FF2B5EF4-FFF2-40B4-BE49-F238E27FC236}">
                <a16:creationId xmlns:a16="http://schemas.microsoft.com/office/drawing/2014/main" id="{1D6DD03A-4BDE-2A0C-3270-A1F07A4D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78" y="5168161"/>
            <a:ext cx="1277678" cy="12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6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A7DAE7-3B5C-EC4B-3E45-C24B08B6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FÖRBEREDELSER INFÖR PSG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7EE407-AEA1-5EC6-5368-DEA87C44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Gemensam utrustning/klädsel? </a:t>
            </a:r>
            <a:br>
              <a:rPr lang="sv-SE" sz="2000" dirty="0"/>
            </a:br>
            <a:r>
              <a:rPr lang="sv-SE" sz="2000" dirty="0"/>
              <a:t>- </a:t>
            </a:r>
            <a:r>
              <a:rPr lang="sv-SE" sz="2000" dirty="0" err="1"/>
              <a:t>hoodie</a:t>
            </a:r>
            <a:r>
              <a:rPr lang="sv-SE" sz="2000" dirty="0"/>
              <a:t>/tröja</a:t>
            </a:r>
            <a:br>
              <a:rPr lang="sv-SE" sz="2000" dirty="0"/>
            </a:br>
            <a:r>
              <a:rPr lang="sv-SE" sz="2000" dirty="0"/>
              <a:t>- ryggsäck</a:t>
            </a:r>
            <a:br>
              <a:rPr lang="sv-SE" sz="2000" dirty="0"/>
            </a:br>
            <a:r>
              <a:rPr lang="sv-SE" sz="2000" dirty="0"/>
              <a:t>- annat?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Packlista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Transport, Skellefteå – Piteå </a:t>
            </a:r>
            <a:r>
              <a:rPr lang="sv-SE" sz="2000" dirty="0" err="1"/>
              <a:t>tor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Vuxna på plats under turneringen</a:t>
            </a:r>
          </a:p>
          <a:p>
            <a:endParaRPr lang="sv-SE" dirty="0"/>
          </a:p>
        </p:txBody>
      </p:sp>
      <p:pic>
        <p:nvPicPr>
          <p:cNvPr id="4" name="Picture 2" descr="Truppen | Myckle IK Herr | laget.se">
            <a:extLst>
              <a:ext uri="{FF2B5EF4-FFF2-40B4-BE49-F238E27FC236}">
                <a16:creationId xmlns:a16="http://schemas.microsoft.com/office/drawing/2014/main" id="{EDDDF27E-F793-790A-047E-49FE7C52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78" y="5168161"/>
            <a:ext cx="1277678" cy="12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97281-6B0B-AE4B-203E-BD8AF3DC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AUTOGRAF PÅ TRÖJA TILL JULIA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445A6D-D178-4FC8-7B61-98CAF7AF5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Skriv din autograf på Myckletröjan</a:t>
            </a:r>
            <a:br>
              <a:rPr lang="sv-SE" sz="3200" dirty="0"/>
            </a:br>
            <a:endParaRPr lang="sv-SE" sz="3200" dirty="0"/>
          </a:p>
          <a:p>
            <a:r>
              <a:rPr lang="sv-SE" sz="3200" dirty="0"/>
              <a:t>Julia kommer att få tröjan som ett minne av oss innan hon flyttar från Skellefteå.</a:t>
            </a:r>
            <a:br>
              <a:rPr lang="sv-SE" sz="3200" dirty="0"/>
            </a:br>
            <a:endParaRPr lang="sv-SE" sz="3200" dirty="0"/>
          </a:p>
          <a:p>
            <a:r>
              <a:rPr lang="sv-SE" sz="3200" dirty="0">
                <a:solidFill>
                  <a:srgbClr val="FF0000"/>
                </a:solidFill>
              </a:rPr>
              <a:t>Autografer saknas från Ella &amp; Johan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14867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49D4F-7A9B-8D44-EB18-1575E6D5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 9 MOT 9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0F9E5D-3B22-3539-A751-ECCB46E63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⚽️ Större plan, större mål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⚽️ Fler spelare på plan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⚽️ Offside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⚽️ Byten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⚽️ Övrigt</a:t>
            </a:r>
          </a:p>
        </p:txBody>
      </p:sp>
      <p:pic>
        <p:nvPicPr>
          <p:cNvPr id="4" name="Picture 2" descr="Truppen | Myckle IK Herr | laget.se">
            <a:extLst>
              <a:ext uri="{FF2B5EF4-FFF2-40B4-BE49-F238E27FC236}">
                <a16:creationId xmlns:a16="http://schemas.microsoft.com/office/drawing/2014/main" id="{14D0790C-1D30-C5D2-09D7-133D7EA1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78" y="5168161"/>
            <a:ext cx="1277678" cy="12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4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686C-2BBB-446B-820D-857A7FD5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4644E0-1099-0E20-1E8A-7C3A387A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 9 MOT 9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16AEC8-1C43-3506-2AC7-95281B1B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58"/>
          <a:stretch/>
        </p:blipFill>
        <p:spPr>
          <a:xfrm>
            <a:off x="2581565" y="1281960"/>
            <a:ext cx="6703670" cy="5400662"/>
          </a:xfrm>
          <a:prstGeom prst="rect">
            <a:avLst/>
          </a:prstGeom>
        </p:spPr>
      </p:pic>
      <p:pic>
        <p:nvPicPr>
          <p:cNvPr id="6" name="Picture 2" descr="Truppen | Myckle IK Herr | laget.se">
            <a:extLst>
              <a:ext uri="{FF2B5EF4-FFF2-40B4-BE49-F238E27FC236}">
                <a16:creationId xmlns:a16="http://schemas.microsoft.com/office/drawing/2014/main" id="{2B230C6C-B9FC-33C2-D6A0-EE085B49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94" y="5901214"/>
            <a:ext cx="654231" cy="6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9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666</Words>
  <Application>Microsoft Macintosh PowerPoint</Application>
  <PresentationFormat>Bredbild</PresentationFormat>
  <Paragraphs>191</Paragraphs>
  <Slides>29</Slides>
  <Notes>6</Notes>
  <HiddenSlides>0</HiddenSlides>
  <MMClips>2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ProximaNova</vt:lpstr>
      <vt:lpstr>Tahoma</vt:lpstr>
      <vt:lpstr>Office-tema</vt:lpstr>
      <vt:lpstr>1_Office-tema</vt:lpstr>
      <vt:lpstr>UPPSTARTSMÖTE MYCKLE F-12</vt:lpstr>
      <vt:lpstr>TRÄNINGAR VÅREN 2025</vt:lpstr>
      <vt:lpstr>MATCHER VÅREN</vt:lpstr>
      <vt:lpstr>PowerPoint-presentation</vt:lpstr>
      <vt:lpstr>INFO OM CUPEN:</vt:lpstr>
      <vt:lpstr>FÖRBEREDELSER INFÖR PSG</vt:lpstr>
      <vt:lpstr>AUTOGRAF PÅ TRÖJA TILL JULIA</vt:lpstr>
      <vt:lpstr>SPEL 9 MOT 9 </vt:lpstr>
      <vt:lpstr>SPEL 9 MOT 9 </vt:lpstr>
      <vt:lpstr>Spel plan 5mana vs 9 mana</vt:lpstr>
      <vt:lpstr>Korridorerna </vt:lpstr>
      <vt:lpstr>Positionerna</vt:lpstr>
      <vt:lpstr>Positionerna FÖRSVARSSPEL </vt:lpstr>
      <vt:lpstr>Positionerna FÖRSVARSSPEL </vt:lpstr>
      <vt:lpstr>Positionerna FÖRSVARSSPEL </vt:lpstr>
      <vt:lpstr>Positionerna FÖRSVARSSPEL </vt:lpstr>
      <vt:lpstr>Positionerna FÖRSVARSSPEL </vt:lpstr>
      <vt:lpstr>Positionerna FÖRSVARSSPEL </vt:lpstr>
      <vt:lpstr>Positionerna FÖRSVARSSPEL </vt:lpstr>
      <vt:lpstr>Positionerna  Speluppbygnad/ Anfallspel</vt:lpstr>
      <vt:lpstr>FÖRHÅLLANDE TILL ANDRA SPELSYSTEM</vt:lpstr>
      <vt:lpstr>FÖRHÅLLANDE TILL ANDRA SPELSYSTEM</vt:lpstr>
      <vt:lpstr>FÖRHÅLLANDE TILL ANDRA SPELSYSTEM</vt:lpstr>
      <vt:lpstr>PowerPoint-presentation</vt:lpstr>
      <vt:lpstr>PowerPoint-presentation</vt:lpstr>
      <vt:lpstr>PowerPoint-presentation</vt:lpstr>
      <vt:lpstr>PowerPoint-presentation</vt:lpstr>
      <vt:lpstr>Varning</vt:lpstr>
      <vt:lpstr>Utvisning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Raposo</dc:creator>
  <cp:lastModifiedBy>Maria Lundqvist</cp:lastModifiedBy>
  <cp:revision>5</cp:revision>
  <dcterms:created xsi:type="dcterms:W3CDTF">2025-04-03T06:56:11Z</dcterms:created>
  <dcterms:modified xsi:type="dcterms:W3CDTF">2025-04-10T08:46:11Z</dcterms:modified>
</cp:coreProperties>
</file>