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61" r:id="rId6"/>
    <p:sldId id="263" r:id="rId7"/>
    <p:sldId id="268" r:id="rId8"/>
    <p:sldId id="269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29D0F8-F49E-45DE-B18D-A0FDA44AEF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DFDED0F-D144-4720-B1F0-3649A8F9E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EF87DAF-B2B4-43F5-BEED-7DCAC0AAF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C11F-F364-47B7-A166-AADAF7BC5440}" type="datetimeFigureOut">
              <a:rPr lang="sv-SE" smtClean="0"/>
              <a:t>2023-09-08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73CB171-E465-4F5E-A230-2220104CC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7029BAA-E664-49E1-B8A8-F71D0D77C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1FD6-5229-48B8-A211-A16F33EAC0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4270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EB21A8-CC82-498C-A3C8-434F451E2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1F62531-1595-403B-A24A-7CF6644D5D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1428171-E87F-481E-A6AB-A1D1F365F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C11F-F364-47B7-A166-AADAF7BC5440}" type="datetimeFigureOut">
              <a:rPr lang="sv-SE" smtClean="0"/>
              <a:t>2023-09-08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8D6AA3-9AC5-46F0-B88B-E39FECF85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58FF54F-A177-490E-BAAB-F28008EA9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1FD6-5229-48B8-A211-A16F33EAC0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378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0CF212B-A30E-4330-9E47-15BB9747AD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4384367-34A5-46A1-8DA8-ACA15EF2E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8BB5126-BCE7-406C-94F3-46E84E23E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C11F-F364-47B7-A166-AADAF7BC5440}" type="datetimeFigureOut">
              <a:rPr lang="sv-SE" smtClean="0"/>
              <a:t>2023-09-08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FD16F76-EFDE-4114-A27C-450EA79DE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1651DE-3088-490D-919B-CE0E9869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1FD6-5229-48B8-A211-A16F33EAC0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833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2B9B47-1019-4CBA-B7FF-0AC06DF51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8658B2A-798C-4323-82CC-61D1091B4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CA825A2-82E8-4917-B0F8-10CF3AFDA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C11F-F364-47B7-A166-AADAF7BC5440}" type="datetimeFigureOut">
              <a:rPr lang="sv-SE" smtClean="0"/>
              <a:t>2023-09-08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EF8F61C-2474-40E8-8250-00A8E34E7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8BB55B-3DCF-483E-BF82-55764A871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1FD6-5229-48B8-A211-A16F33EAC0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0230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CCFAD5-2A8F-45B9-8F6B-CDDE4A1A7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FF6825B-4224-40DE-9F84-57761B240A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2FC144B-680B-4CF0-AAB0-4BF1F86C9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C11F-F364-47B7-A166-AADAF7BC5440}" type="datetimeFigureOut">
              <a:rPr lang="sv-SE" smtClean="0"/>
              <a:t>2023-09-08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26A7EE-3A09-478E-AC79-82C8603A8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2AD3468-B66C-417D-9513-C01F35B97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1FD6-5229-48B8-A211-A16F33EAC0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3041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FD2D2E-F3BB-4684-88A6-F1AD05649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94E5FD-F7F9-4687-A381-CAE99561F6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995C6DE-59C6-4BFE-80C9-83B3E0290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1CB6C31-B371-4A0B-9F0F-1542BF5F1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C11F-F364-47B7-A166-AADAF7BC5440}" type="datetimeFigureOut">
              <a:rPr lang="sv-SE" smtClean="0"/>
              <a:t>2023-09-08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3B82F8E-9E32-4C94-9414-BBC571CCC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7C84ACB-522F-495E-85C5-FA37CAC61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1FD6-5229-48B8-A211-A16F33EAC0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565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4DA621-9D19-428B-B9FE-A7BC1F620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CA248BB-EB63-4D08-A8DA-BD0C6F6CEB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9184B0C-F784-4734-9C51-BABE3C6C8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687E173-964B-489A-A99F-BEA00DDF90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730FABC-AB4F-424D-B1B0-A68878AD5D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74C0FD3-E2E7-430C-B10E-B9CAA1E13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C11F-F364-47B7-A166-AADAF7BC5440}" type="datetimeFigureOut">
              <a:rPr lang="sv-SE" smtClean="0"/>
              <a:t>2023-09-08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9DD35A5-3E27-439A-A495-B86A78DE0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3EF4BC7-F880-4365-91BA-8E979F2B1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1FD6-5229-48B8-A211-A16F33EAC0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3030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5FFE38-A59F-484E-8F6B-BE3D1EB1F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9BFF5A0-3C45-40FF-A23B-CEFDBD6C6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C11F-F364-47B7-A166-AADAF7BC5440}" type="datetimeFigureOut">
              <a:rPr lang="sv-SE" smtClean="0"/>
              <a:t>2023-09-08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7F439A0-C857-49F8-AFE4-31D8BDA94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DB17340-B856-430A-AB26-3508FEA86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1FD6-5229-48B8-A211-A16F33EAC0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247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FC6E44D-3D5A-4921-8158-B04CCB5A7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C11F-F364-47B7-A166-AADAF7BC5440}" type="datetimeFigureOut">
              <a:rPr lang="sv-SE" smtClean="0"/>
              <a:t>2023-09-08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69BC82E-469E-4E13-BDCE-EF7024D81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6B77D7C-7EA5-4C17-926E-916DF79A1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1FD6-5229-48B8-A211-A16F33EAC0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9674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69EE4E-7B52-4A4A-84DF-92F482A3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B2E3DA6-7CE8-4801-91CA-673A5605E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EDCCDED-57B7-41F3-B557-3FE3C5C9C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FEC6109-F462-4543-8D82-68422109F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C11F-F364-47B7-A166-AADAF7BC5440}" type="datetimeFigureOut">
              <a:rPr lang="sv-SE" smtClean="0"/>
              <a:t>2023-09-08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3F2E5D5-A8E6-49B3-8301-7E06F13C5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BE42DE2-D84C-44C1-97E0-612020757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1FD6-5229-48B8-A211-A16F33EAC0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8119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DF0594-D00C-4D0D-A2F6-D04E0D105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0D307B5-5137-4E51-B723-5DDBE62118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E62B5E1-C148-4A3B-AC30-490E72BFF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1D9F4D6-1321-409B-A7B0-523181803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C11F-F364-47B7-A166-AADAF7BC5440}" type="datetimeFigureOut">
              <a:rPr lang="sv-SE" smtClean="0"/>
              <a:t>2023-09-08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7383772-5B07-4FF0-8CE0-EB9751588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699376E-18F0-41D7-89CA-8570B9BB6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1FD6-5229-48B8-A211-A16F33EAC0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4577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A034458-3782-435A-85D5-D3DF63529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60EC400-44B6-433B-BDD4-55BADBBDB8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5A949F-11A2-403F-A9F9-D031D1D7E7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FC11F-F364-47B7-A166-AADAF7BC5440}" type="datetimeFigureOut">
              <a:rPr lang="sv-SE" smtClean="0"/>
              <a:t>2023-09-08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7C33B33-F051-4212-A38E-4B59A1E6C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7DCCA03-C5D1-471A-B238-D26931CAB7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91FD6-5229-48B8-A211-A16F33EAC0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8848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F0F90C-4E14-408B-B892-E51FC51733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Föräldramöte Uppsala BoIS F17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8B0AF52-491D-42DE-A22B-CEA7A46F08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2023-09-07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00960FF2-E96D-4DB3-B9A7-E0D0D29AFD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8119" y="4429919"/>
            <a:ext cx="1655762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397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3C89-BCBE-088F-3C09-F8223D15E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Spelarmöte: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9894EBD-944A-0AA0-50F0-9A9B42730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1509204"/>
            <a:ext cx="11390051" cy="4983671"/>
          </a:xfrm>
        </p:spPr>
        <p:txBody>
          <a:bodyPr numCol="3">
            <a:normAutofit fontScale="47500" lnSpcReduction="20000"/>
          </a:bodyPr>
          <a:lstStyle/>
          <a:p>
            <a:pPr marL="0" indent="0">
              <a:buNone/>
            </a:pPr>
            <a:r>
              <a:rPr lang="sv-SE" dirty="0"/>
              <a:t>Vilka är våra sidor?</a:t>
            </a:r>
          </a:p>
          <a:p>
            <a:pPr lvl="1"/>
            <a:r>
              <a:rPr lang="sv-SE" dirty="0"/>
              <a:t>Bra gemenskap</a:t>
            </a:r>
          </a:p>
          <a:p>
            <a:pPr lvl="1"/>
            <a:r>
              <a:rPr lang="sv-SE" dirty="0"/>
              <a:t>Bra på att spela hem</a:t>
            </a:r>
          </a:p>
          <a:p>
            <a:pPr lvl="1"/>
            <a:r>
              <a:rPr lang="sv-SE" dirty="0"/>
              <a:t>Positiva (för det går bra)</a:t>
            </a:r>
          </a:p>
          <a:p>
            <a:pPr lvl="1"/>
            <a:r>
              <a:rPr lang="sv-SE" dirty="0"/>
              <a:t>När vi spelar bra så går det bra</a:t>
            </a:r>
          </a:p>
          <a:p>
            <a:pPr lvl="1"/>
            <a:r>
              <a:rPr lang="sv-SE" dirty="0"/>
              <a:t>Positiva till träning</a:t>
            </a:r>
          </a:p>
          <a:p>
            <a:pPr lvl="1"/>
            <a:r>
              <a:rPr lang="sv-SE" dirty="0"/>
              <a:t>Gör det bästa av situationen</a:t>
            </a:r>
          </a:p>
          <a:p>
            <a:r>
              <a:rPr lang="sv-SE" dirty="0"/>
              <a:t>Hur behåller vi dem?</a:t>
            </a:r>
          </a:p>
          <a:p>
            <a:pPr lvl="1"/>
            <a:r>
              <a:rPr lang="sv-SE" dirty="0"/>
              <a:t>Fortsätter</a:t>
            </a:r>
          </a:p>
          <a:p>
            <a:pPr lvl="1"/>
            <a:r>
              <a:rPr lang="sv-SE" dirty="0"/>
              <a:t>Vi säger hej till varandra på träning</a:t>
            </a:r>
          </a:p>
          <a:p>
            <a:pPr lvl="1"/>
            <a:r>
              <a:rPr lang="sv-SE" dirty="0"/>
              <a:t>Vi fortsätter med positivitet</a:t>
            </a:r>
          </a:p>
          <a:p>
            <a:pPr lvl="1"/>
            <a:r>
              <a:rPr lang="sv-SE" dirty="0"/>
              <a:t>Vi peppar varandra</a:t>
            </a:r>
          </a:p>
          <a:p>
            <a:r>
              <a:rPr lang="sv-SE" dirty="0"/>
              <a:t>Kortsiktigt mål (tills efter </a:t>
            </a:r>
            <a:r>
              <a:rPr lang="sv-SE" dirty="0" err="1"/>
              <a:t>wcg</a:t>
            </a:r>
            <a:r>
              <a:rPr lang="sv-SE" dirty="0"/>
              <a:t>)</a:t>
            </a:r>
          </a:p>
          <a:p>
            <a:pPr lvl="1"/>
            <a:r>
              <a:rPr lang="sv-SE" dirty="0"/>
              <a:t>Skapa ett säkert spel</a:t>
            </a:r>
          </a:p>
          <a:p>
            <a:pPr lvl="1"/>
            <a:r>
              <a:rPr lang="sv-SE" dirty="0"/>
              <a:t>Rätt inställning. ”Varje match kommer bli vår bästa match”</a:t>
            </a:r>
          </a:p>
          <a:p>
            <a:pPr lvl="1"/>
            <a:r>
              <a:rPr lang="sv-SE" dirty="0"/>
              <a:t>Alla ska föregå med gott exempel</a:t>
            </a:r>
          </a:p>
          <a:p>
            <a:pPr lvl="1"/>
            <a:r>
              <a:rPr lang="sv-SE" dirty="0"/>
              <a:t>Ha kul tillsammans</a:t>
            </a:r>
          </a:p>
          <a:p>
            <a:pPr lvl="1"/>
            <a:r>
              <a:rPr lang="sv-SE" dirty="0"/>
              <a:t>Slutspel </a:t>
            </a:r>
            <a:r>
              <a:rPr lang="sv-SE" dirty="0" err="1"/>
              <a:t>Wcg</a:t>
            </a:r>
            <a:endParaRPr lang="sv-SE" dirty="0"/>
          </a:p>
          <a:p>
            <a:r>
              <a:rPr lang="sv-SE" dirty="0"/>
              <a:t>Långsiktiga mål.</a:t>
            </a:r>
          </a:p>
          <a:p>
            <a:pPr lvl="1"/>
            <a:r>
              <a:rPr lang="sv-SE" dirty="0"/>
              <a:t>Slutspel</a:t>
            </a:r>
          </a:p>
          <a:p>
            <a:pPr lvl="2"/>
            <a:r>
              <a:rPr lang="sv-SE" dirty="0"/>
              <a:t>Hammarby – Vinna</a:t>
            </a:r>
          </a:p>
          <a:p>
            <a:pPr lvl="2"/>
            <a:r>
              <a:rPr lang="sv-SE" dirty="0"/>
              <a:t>VSK – Lära oss</a:t>
            </a:r>
          </a:p>
          <a:p>
            <a:pPr lvl="2"/>
            <a:r>
              <a:rPr lang="sv-SE" dirty="0"/>
              <a:t>Selånger/Kalix – Överraska</a:t>
            </a:r>
          </a:p>
          <a:p>
            <a:endParaRPr lang="sv-SE" dirty="0"/>
          </a:p>
          <a:p>
            <a:r>
              <a:rPr lang="sv-SE" dirty="0"/>
              <a:t>Träning</a:t>
            </a:r>
          </a:p>
          <a:p>
            <a:pPr lvl="1"/>
            <a:r>
              <a:rPr lang="sv-SE" dirty="0"/>
              <a:t>Ha kul</a:t>
            </a:r>
          </a:p>
          <a:p>
            <a:pPr lvl="1"/>
            <a:r>
              <a:rPr lang="sv-SE" dirty="0"/>
              <a:t>Fokus</a:t>
            </a:r>
          </a:p>
          <a:p>
            <a:pPr lvl="1"/>
            <a:r>
              <a:rPr lang="sv-SE" dirty="0"/>
              <a:t>Dansuppvärmning</a:t>
            </a:r>
          </a:p>
          <a:p>
            <a:pPr lvl="1"/>
            <a:r>
              <a:rPr lang="sv-SE" dirty="0"/>
              <a:t>Prioritera ”rätt” –skola, må bra</a:t>
            </a:r>
          </a:p>
          <a:p>
            <a:pPr lvl="1"/>
            <a:r>
              <a:rPr lang="sv-SE" dirty="0"/>
              <a:t>Avanmäl till träning om man inte kommer</a:t>
            </a:r>
          </a:p>
          <a:p>
            <a:r>
              <a:rPr lang="sv-SE" dirty="0"/>
              <a:t>Individ</a:t>
            </a:r>
          </a:p>
          <a:p>
            <a:pPr lvl="1"/>
            <a:r>
              <a:rPr lang="sv-SE" dirty="0"/>
              <a:t>Vara positiv</a:t>
            </a:r>
          </a:p>
          <a:p>
            <a:pPr lvl="1"/>
            <a:r>
              <a:rPr lang="sv-SE" dirty="0"/>
              <a:t>Vara en bra vän</a:t>
            </a:r>
          </a:p>
          <a:p>
            <a:pPr lvl="1"/>
            <a:r>
              <a:rPr lang="sv-SE" dirty="0"/>
              <a:t>Alltid göra sitt bästa</a:t>
            </a:r>
          </a:p>
          <a:p>
            <a:pPr lvl="1"/>
            <a:r>
              <a:rPr lang="sv-SE" dirty="0"/>
              <a:t>Käkar innan träning så man har energi (och efteråt)</a:t>
            </a:r>
          </a:p>
          <a:p>
            <a:pPr lvl="1"/>
            <a:r>
              <a:rPr lang="sv-SE" dirty="0"/>
              <a:t>Sov ordentligt innan match</a:t>
            </a:r>
          </a:p>
          <a:p>
            <a:r>
              <a:rPr lang="sv-SE" dirty="0"/>
              <a:t>Ledare</a:t>
            </a:r>
          </a:p>
          <a:p>
            <a:pPr lvl="1"/>
            <a:r>
              <a:rPr lang="sv-SE" dirty="0"/>
              <a:t>Vara vänner</a:t>
            </a:r>
          </a:p>
          <a:p>
            <a:pPr lvl="1"/>
            <a:r>
              <a:rPr lang="sv-SE" dirty="0"/>
              <a:t>Ge individuell feedback</a:t>
            </a:r>
          </a:p>
          <a:p>
            <a:pPr lvl="1"/>
            <a:r>
              <a:rPr lang="sv-SE" dirty="0"/>
              <a:t>Tydlighet</a:t>
            </a:r>
          </a:p>
          <a:p>
            <a:pPr lvl="1"/>
            <a:r>
              <a:rPr lang="sv-SE" dirty="0"/>
              <a:t>Säga vad vi gör bra</a:t>
            </a:r>
          </a:p>
          <a:p>
            <a:pPr lvl="1"/>
            <a:r>
              <a:rPr lang="sv-SE" dirty="0"/>
              <a:t>Säg till när det behövs</a:t>
            </a:r>
          </a:p>
          <a:p>
            <a:r>
              <a:rPr lang="sv-SE" dirty="0"/>
              <a:t>Hur hanterar vi motgångar?</a:t>
            </a:r>
          </a:p>
          <a:p>
            <a:pPr lvl="1"/>
            <a:r>
              <a:rPr lang="sv-SE" dirty="0"/>
              <a:t>Vad blev inte som tänkt?</a:t>
            </a:r>
          </a:p>
          <a:p>
            <a:pPr lvl="1"/>
            <a:r>
              <a:rPr lang="sv-SE" dirty="0"/>
              <a:t>Vad kan vi utveckla till nästa gång?</a:t>
            </a:r>
          </a:p>
          <a:p>
            <a:pPr lvl="1"/>
            <a:r>
              <a:rPr lang="sv-SE" dirty="0"/>
              <a:t>Inte ge upp</a:t>
            </a:r>
          </a:p>
          <a:p>
            <a:pPr lvl="1"/>
            <a:r>
              <a:rPr lang="sv-SE" dirty="0"/>
              <a:t>Peppa varandra</a:t>
            </a:r>
          </a:p>
          <a:p>
            <a:pPr lvl="1"/>
            <a:r>
              <a:rPr lang="sv-SE" dirty="0"/>
              <a:t>Positiva</a:t>
            </a:r>
          </a:p>
          <a:p>
            <a:pPr lvl="1"/>
            <a:r>
              <a:rPr lang="sv-SE" dirty="0"/>
              <a:t>Timeout</a:t>
            </a:r>
          </a:p>
          <a:p>
            <a:pPr lvl="1"/>
            <a:r>
              <a:rPr lang="sv-SE" dirty="0" err="1"/>
              <a:t>Pepp</a:t>
            </a:r>
            <a:r>
              <a:rPr lang="sv-SE" dirty="0"/>
              <a:t> från tränarna</a:t>
            </a:r>
          </a:p>
          <a:p>
            <a:pPr lvl="1"/>
            <a:r>
              <a:rPr lang="sv-SE" dirty="0"/>
              <a:t>Varför gör vi vissa övningar?</a:t>
            </a:r>
          </a:p>
          <a:p>
            <a:r>
              <a:rPr lang="sv-SE" dirty="0"/>
              <a:t>Matchrutiner</a:t>
            </a:r>
          </a:p>
          <a:p>
            <a:pPr lvl="1"/>
            <a:r>
              <a:rPr lang="sv-SE" dirty="0"/>
              <a:t>Innan match. 20 min ”häng”</a:t>
            </a:r>
          </a:p>
          <a:p>
            <a:pPr lvl="1"/>
            <a:r>
              <a:rPr lang="sv-SE" dirty="0"/>
              <a:t>Uppställning först</a:t>
            </a:r>
          </a:p>
          <a:p>
            <a:pPr lvl="1"/>
            <a:r>
              <a:rPr lang="sv-SE" dirty="0"/>
              <a:t>Sen matchsnack</a:t>
            </a:r>
          </a:p>
          <a:p>
            <a:pPr lvl="1"/>
            <a:r>
              <a:rPr lang="sv-SE" dirty="0"/>
              <a:t>Uppvärmning – Saga håller i – DANS</a:t>
            </a:r>
          </a:p>
          <a:p>
            <a:pPr lvl="1"/>
            <a:r>
              <a:rPr lang="sv-SE" dirty="0"/>
              <a:t>Sammanhållning under uppvärmning</a:t>
            </a:r>
          </a:p>
          <a:p>
            <a:pPr lvl="1"/>
            <a:r>
              <a:rPr lang="sv-SE" dirty="0" err="1"/>
              <a:t>Egentid</a:t>
            </a:r>
            <a:r>
              <a:rPr lang="sv-SE" dirty="0"/>
              <a:t> 720 min ombyte</a:t>
            </a:r>
          </a:p>
          <a:p>
            <a:pPr lvl="1"/>
            <a:r>
              <a:rPr lang="sv-SE" dirty="0"/>
              <a:t>1 tyst minut</a:t>
            </a:r>
          </a:p>
          <a:p>
            <a:pPr lvl="1"/>
            <a:r>
              <a:rPr lang="sv-SE" dirty="0"/>
              <a:t>1 </a:t>
            </a:r>
            <a:r>
              <a:rPr lang="sv-SE" dirty="0" err="1"/>
              <a:t>pepplåt</a:t>
            </a:r>
            <a:endParaRPr lang="sv-SE" dirty="0"/>
          </a:p>
          <a:p>
            <a:pPr lvl="1"/>
            <a:r>
              <a:rPr lang="sv-SE" dirty="0"/>
              <a:t>RING</a:t>
            </a:r>
          </a:p>
          <a:p>
            <a:pPr lvl="1"/>
            <a:r>
              <a:rPr lang="sv-SE" dirty="0"/>
              <a:t>Efter match något kort</a:t>
            </a:r>
          </a:p>
          <a:p>
            <a:pPr lvl="1"/>
            <a:r>
              <a:rPr lang="sv-SE" dirty="0"/>
              <a:t>äta</a:t>
            </a:r>
          </a:p>
          <a:p>
            <a:pPr lvl="1"/>
            <a:r>
              <a:rPr lang="sv-SE" dirty="0" err="1"/>
              <a:t>Nerjogg</a:t>
            </a:r>
            <a:endParaRPr lang="sv-SE" dirty="0"/>
          </a:p>
          <a:p>
            <a:pPr lvl="1"/>
            <a:r>
              <a:rPr lang="sv-SE" dirty="0"/>
              <a:t>Duscha tillsammans</a:t>
            </a:r>
          </a:p>
          <a:p>
            <a:pPr lvl="1"/>
            <a:r>
              <a:rPr lang="sv-SE" dirty="0"/>
              <a:t>Sammanfatta bra och dåligt på en match träning efter</a:t>
            </a:r>
          </a:p>
          <a:p>
            <a:r>
              <a:rPr lang="sv-SE" dirty="0"/>
              <a:t>Individuella samtal</a:t>
            </a:r>
          </a:p>
          <a:p>
            <a:pPr lvl="1"/>
            <a:r>
              <a:rPr lang="sv-SE" dirty="0"/>
              <a:t>Individuella mål </a:t>
            </a:r>
            <a:r>
              <a:rPr lang="sv-SE" dirty="0">
                <a:sym typeface="Wingdings" panose="05000000000000000000" pitchFamily="2" charset="2"/>
              </a:rPr>
              <a:t> individuell träning</a:t>
            </a:r>
          </a:p>
          <a:p>
            <a:pPr lvl="1"/>
            <a:r>
              <a:rPr lang="sv-SE" dirty="0">
                <a:sym typeface="Wingdings" panose="05000000000000000000" pitchFamily="2" charset="2"/>
              </a:rPr>
              <a:t>Hur tar jag emot feedback?</a:t>
            </a:r>
          </a:p>
          <a:p>
            <a:pPr lvl="1"/>
            <a:r>
              <a:rPr lang="sv-SE" dirty="0">
                <a:sym typeface="Wingdings" panose="05000000000000000000" pitchFamily="2" charset="2"/>
              </a:rPr>
              <a:t>Vilken position vill ni ha, backup och nummer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82060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F6BF0F-5598-4746-9D3D-9F8395C54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Säsongen 2022/2023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9E04965-EC35-48E7-A630-4F6C4A0E9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Fortsatt många spelare med hög träningsnärvaro och god stämning i gruppen. Truppen intakt.</a:t>
            </a:r>
          </a:p>
          <a:p>
            <a:r>
              <a:rPr lang="sv-SE" dirty="0"/>
              <a:t>Många matcher i flera serier (Flickor-09 9-manna, F16Bredd, utvecklingsligan, F17-poolspel, U-lag och A-lag) + Distriktslag och samlingar kopplade till dessa + </a:t>
            </a:r>
            <a:r>
              <a:rPr lang="sv-SE" dirty="0" err="1"/>
              <a:t>Radonett</a:t>
            </a:r>
            <a:r>
              <a:rPr lang="sv-SE" dirty="0"/>
              <a:t> och </a:t>
            </a:r>
            <a:r>
              <a:rPr lang="sv-SE" dirty="0" err="1"/>
              <a:t>Recover</a:t>
            </a:r>
            <a:r>
              <a:rPr lang="sv-SE" dirty="0"/>
              <a:t> cup </a:t>
            </a:r>
          </a:p>
          <a:p>
            <a:r>
              <a:rPr lang="sv-SE" dirty="0"/>
              <a:t>Puh!</a:t>
            </a:r>
          </a:p>
        </p:txBody>
      </p:sp>
    </p:spTree>
    <p:extLst>
      <p:ext uri="{BB962C8B-B14F-4D97-AF65-F5344CB8AC3E}">
        <p14:creationId xmlns:p14="http://schemas.microsoft.com/office/powerpoint/2010/main" val="2698440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F6BF0F-5598-4746-9D3D-9F8395C54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Säsongen 2023/2024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9E04965-EC35-48E7-A630-4F6C4A0E9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3574"/>
            <a:ext cx="10515600" cy="4633389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Nytt på ledar-/spelarfronten:</a:t>
            </a:r>
          </a:p>
          <a:p>
            <a:pPr lvl="1"/>
            <a:r>
              <a:rPr lang="sv-SE" dirty="0"/>
              <a:t>Saga </a:t>
            </a:r>
            <a:r>
              <a:rPr lang="sv-SE" dirty="0" err="1"/>
              <a:t>Ekmyr</a:t>
            </a:r>
            <a:r>
              <a:rPr lang="sv-SE" dirty="0"/>
              <a:t> F17 coach/tränare. Ronnie Alsén stöttar U-lag</a:t>
            </a:r>
          </a:p>
          <a:p>
            <a:pPr lvl="1"/>
            <a:r>
              <a:rPr lang="sv-SE" dirty="0"/>
              <a:t>2 nya spelare F17 från UNIK (Hanna och Olga)+ 1 återkomst (Emma)</a:t>
            </a:r>
          </a:p>
          <a:p>
            <a:r>
              <a:rPr lang="sv-SE" dirty="0"/>
              <a:t>Matcher:</a:t>
            </a:r>
          </a:p>
          <a:p>
            <a:pPr lvl="1"/>
            <a:r>
              <a:rPr lang="sv-SE" dirty="0"/>
              <a:t>U-lag i allsvenskan. </a:t>
            </a:r>
            <a:r>
              <a:rPr lang="sv-SE" u="sng" dirty="0"/>
              <a:t>Stomme kommer att vara -07</a:t>
            </a:r>
            <a:r>
              <a:rPr lang="sv-SE" dirty="0"/>
              <a:t> </a:t>
            </a:r>
            <a:r>
              <a:rPr lang="sv-SE" sz="1600" dirty="0"/>
              <a:t>(Oklart antal matcher Norr eller Söder). </a:t>
            </a:r>
          </a:p>
          <a:p>
            <a:pPr lvl="1"/>
            <a:r>
              <a:rPr lang="sv-SE" dirty="0"/>
              <a:t>2st F17-poolspel </a:t>
            </a:r>
            <a:r>
              <a:rPr lang="sv-SE" sz="1700" dirty="0"/>
              <a:t>(2-3 dec)+(13-14 jan) </a:t>
            </a:r>
            <a:r>
              <a:rPr lang="sv-SE" dirty="0"/>
              <a:t>+2 matcher VSK </a:t>
            </a:r>
            <a:r>
              <a:rPr lang="sv-SE" sz="1700" dirty="0"/>
              <a:t>(datum ej klart) </a:t>
            </a:r>
            <a:r>
              <a:rPr lang="sv-SE" dirty="0"/>
              <a:t>samt slutspel </a:t>
            </a:r>
            <a:r>
              <a:rPr lang="sv-SE" sz="1600" dirty="0"/>
              <a:t>(Ej klart)</a:t>
            </a:r>
          </a:p>
          <a:p>
            <a:pPr lvl="1"/>
            <a:r>
              <a:rPr lang="sv-SE" dirty="0"/>
              <a:t>World cup 3-5 November i Vetlanda (F17)</a:t>
            </a:r>
          </a:p>
          <a:p>
            <a:pPr lvl="1"/>
            <a:r>
              <a:rPr lang="sv-SE" dirty="0"/>
              <a:t>08-or: F17, F16 bredd, </a:t>
            </a:r>
            <a:r>
              <a:rPr lang="sv-SE" dirty="0" err="1"/>
              <a:t>Radonett</a:t>
            </a:r>
            <a:r>
              <a:rPr lang="sv-SE" dirty="0"/>
              <a:t> cup, </a:t>
            </a:r>
            <a:r>
              <a:rPr lang="sv-SE" dirty="0" err="1"/>
              <a:t>Recover</a:t>
            </a:r>
            <a:r>
              <a:rPr lang="sv-SE" dirty="0"/>
              <a:t> cup (</a:t>
            </a:r>
            <a:r>
              <a:rPr lang="sv-SE" dirty="0" err="1"/>
              <a:t>ev</a:t>
            </a:r>
            <a:r>
              <a:rPr lang="sv-SE" dirty="0"/>
              <a:t>) samt distriktslag </a:t>
            </a:r>
          </a:p>
          <a:p>
            <a:r>
              <a:rPr lang="sv-SE" dirty="0"/>
              <a:t>Träning:</a:t>
            </a:r>
          </a:p>
          <a:p>
            <a:pPr lvl="1"/>
            <a:r>
              <a:rPr lang="sv-SE" dirty="0"/>
              <a:t>3 träningsmöjligheter/vecka (1st F17 och 2st U-lag). </a:t>
            </a:r>
            <a:r>
              <a:rPr lang="sv-SE" sz="1400" dirty="0"/>
              <a:t>(Träningstider ej klara)</a:t>
            </a:r>
          </a:p>
          <a:p>
            <a:pPr lvl="1"/>
            <a:r>
              <a:rPr lang="sv-SE" dirty="0"/>
              <a:t>Saga kommer träna F17  1-2 </a:t>
            </a:r>
            <a:r>
              <a:rPr lang="sv-SE" dirty="0" err="1"/>
              <a:t>gg</a:t>
            </a:r>
            <a:r>
              <a:rPr lang="sv-SE" dirty="0"/>
              <a:t>/vecka samt hålla i matcher F17</a:t>
            </a:r>
          </a:p>
          <a:p>
            <a:pPr lvl="1"/>
            <a:r>
              <a:rPr lang="sv-SE" dirty="0"/>
              <a:t>Ronnie kommer träna minst 1gg/vecka U-lag och coacha vissa matcher</a:t>
            </a:r>
          </a:p>
          <a:p>
            <a:pPr lvl="1"/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419782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7EC342B-0A7E-4E40-9B1A-AB091587D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 </a:t>
            </a:r>
            <a:r>
              <a:rPr lang="sv-SE" sz="2400" dirty="0"/>
              <a:t>(prel. siffror)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9DBC202-3D4C-4879-BC3F-D287BA627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Träningsavgift F17/U*:	2,500:- + medlemsavgift Uppsala BoIS 250:-</a:t>
            </a:r>
          </a:p>
          <a:p>
            <a:r>
              <a:rPr lang="sv-SE" dirty="0"/>
              <a:t>World cup </a:t>
            </a:r>
            <a:r>
              <a:rPr lang="sv-SE" dirty="0" err="1"/>
              <a:t>girls</a:t>
            </a:r>
            <a:r>
              <a:rPr lang="sv-SE" dirty="0"/>
              <a:t>:		ca 1,500:- (subventionerad)</a:t>
            </a:r>
          </a:p>
          <a:p>
            <a:r>
              <a:rPr lang="sv-SE" dirty="0"/>
              <a:t>Värmeställ			ca 1,500:- (utan sponsorer)</a:t>
            </a:r>
          </a:p>
          <a:p>
            <a:r>
              <a:rPr lang="sv-SE" dirty="0"/>
              <a:t>Reskostnad till matcher med bil separat</a:t>
            </a:r>
          </a:p>
          <a:p>
            <a:endParaRPr lang="sv-SE" dirty="0"/>
          </a:p>
          <a:p>
            <a:r>
              <a:rPr lang="sv-SE" dirty="0"/>
              <a:t>Kostnader ökar kopplat till längre resor i F17 och U-lag i allsvenskan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3D6EAF90-2FC1-634C-35D1-86DECD6F7F8B}"/>
              </a:ext>
            </a:extLst>
          </p:cNvPr>
          <p:cNvSpPr txBox="1"/>
          <p:nvPr/>
        </p:nvSpPr>
        <p:spPr>
          <a:xfrm>
            <a:off x="746620" y="6176963"/>
            <a:ext cx="7575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*) F09 betalar inte träningsavgift. Betalas bara på ett ställe.</a:t>
            </a:r>
          </a:p>
        </p:txBody>
      </p:sp>
    </p:spTree>
    <p:extLst>
      <p:ext uri="{BB962C8B-B14F-4D97-AF65-F5344CB8AC3E}">
        <p14:creationId xmlns:p14="http://schemas.microsoft.com/office/powerpoint/2010/main" val="3646611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FAE8E0-DE77-4B33-9D78-B9A320EAC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Intäkter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FE37CD-964C-4C29-B99F-26794ADA0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47159" cy="4351338"/>
          </a:xfrm>
        </p:spPr>
        <p:txBody>
          <a:bodyPr>
            <a:normAutofit/>
          </a:bodyPr>
          <a:lstStyle/>
          <a:p>
            <a:r>
              <a:rPr lang="sv-SE" dirty="0" err="1"/>
              <a:t>Ullmax</a:t>
            </a:r>
            <a:r>
              <a:rPr lang="sv-SE" dirty="0"/>
              <a:t> (Mats)</a:t>
            </a:r>
          </a:p>
          <a:p>
            <a:r>
              <a:rPr lang="sv-SE" dirty="0"/>
              <a:t>Ansvar för 50/50-lotter Sirius (Mats/Daniel/Daniel)</a:t>
            </a:r>
          </a:p>
          <a:p>
            <a:r>
              <a:rPr lang="sv-SE" dirty="0"/>
              <a:t>Del av sponsorer A-lag</a:t>
            </a:r>
          </a:p>
          <a:p>
            <a:r>
              <a:rPr lang="sv-SE" dirty="0"/>
              <a:t>Sälja granar och slipa inför jul?</a:t>
            </a:r>
          </a:p>
          <a:p>
            <a:r>
              <a:rPr lang="sv-SE" dirty="0"/>
              <a:t>Arbete bandyfinal? </a:t>
            </a:r>
            <a:r>
              <a:rPr lang="sv-SE" sz="1800" dirty="0"/>
              <a:t>(Oklart om det blir Uppsala)</a:t>
            </a:r>
          </a:p>
          <a:p>
            <a:r>
              <a:rPr lang="sv-SE" dirty="0"/>
              <a:t>Fika A-lagsmatcher och inträde?</a:t>
            </a:r>
          </a:p>
          <a:p>
            <a:r>
              <a:rPr lang="sv-SE" dirty="0"/>
              <a:t>Egna initiativ tjejerna?</a:t>
            </a:r>
          </a:p>
          <a:p>
            <a:r>
              <a:rPr lang="sv-SE" dirty="0"/>
              <a:t>Intäktsgrupp?</a:t>
            </a:r>
          </a:p>
        </p:txBody>
      </p:sp>
    </p:spTree>
    <p:extLst>
      <p:ext uri="{BB962C8B-B14F-4D97-AF65-F5344CB8AC3E}">
        <p14:creationId xmlns:p14="http://schemas.microsoft.com/office/powerpoint/2010/main" val="3503143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EB3E64-263A-6B4E-D1A9-E8FCFEC61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Förslag förstärkt organisation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57AA20D-C5AA-3CA3-3482-B2226A800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/>
              <a:t>Sekretariatsgrupp 5-6 (ansvarig Michel J som fördelar matcher)</a:t>
            </a:r>
          </a:p>
          <a:p>
            <a:pPr lvl="1"/>
            <a:r>
              <a:rPr lang="sv-SE" dirty="0"/>
              <a:t>Sekretariat på U-lagsmatcher och vissa A-lagsmatcher 3-4 matcher totalt</a:t>
            </a:r>
          </a:p>
          <a:p>
            <a:pPr lvl="1"/>
            <a:r>
              <a:rPr lang="sv-SE" dirty="0"/>
              <a:t>Digital kurs (se utskick från Daniel P om datum)</a:t>
            </a:r>
          </a:p>
          <a:p>
            <a:r>
              <a:rPr lang="sv-SE" dirty="0"/>
              <a:t>Resegrupp (Emil A och Gabriella B)</a:t>
            </a:r>
          </a:p>
          <a:p>
            <a:pPr lvl="1"/>
            <a:r>
              <a:rPr lang="sv-SE" dirty="0"/>
              <a:t>Söka och boka minibussar Hertz/</a:t>
            </a:r>
            <a:r>
              <a:rPr lang="sv-SE" dirty="0" err="1"/>
              <a:t>Widerlövs</a:t>
            </a:r>
            <a:r>
              <a:rPr lang="sv-SE" dirty="0"/>
              <a:t>/Högbergs</a:t>
            </a:r>
          </a:p>
          <a:p>
            <a:pPr lvl="1"/>
            <a:r>
              <a:rPr lang="sv-SE" dirty="0"/>
              <a:t>Ordna boende vid behov</a:t>
            </a:r>
          </a:p>
          <a:p>
            <a:pPr lvl="1"/>
            <a:r>
              <a:rPr lang="sv-SE" dirty="0"/>
              <a:t>Fördela chaufförer bland föräldrar </a:t>
            </a:r>
            <a:r>
              <a:rPr lang="sv-SE" dirty="0">
                <a:sym typeface="Wingdings" panose="05000000000000000000" pitchFamily="2" charset="2"/>
              </a:rPr>
              <a:t></a:t>
            </a:r>
            <a:r>
              <a:rPr lang="sv-SE" dirty="0"/>
              <a:t>2-3 resor säsong med minibuss</a:t>
            </a:r>
          </a:p>
          <a:p>
            <a:pPr lvl="1"/>
            <a:r>
              <a:rPr lang="sv-SE" dirty="0"/>
              <a:t>Skjutsekonomi (Roland H)</a:t>
            </a:r>
          </a:p>
          <a:p>
            <a:r>
              <a:rPr lang="sv-SE" dirty="0"/>
              <a:t>50/50-lotter</a:t>
            </a:r>
          </a:p>
          <a:p>
            <a:pPr lvl="1"/>
            <a:r>
              <a:rPr lang="sv-SE" dirty="0"/>
              <a:t>Vuxen ledare (Mats J/Daniel P/Daniel AO). Tjejer säljer lotter</a:t>
            </a:r>
          </a:p>
          <a:p>
            <a:r>
              <a:rPr lang="sv-SE" dirty="0"/>
              <a:t>Säljgrupp (ansvarig, gärna 2)</a:t>
            </a:r>
          </a:p>
          <a:p>
            <a:pPr lvl="1"/>
            <a:r>
              <a:rPr lang="sv-SE" sz="2500" dirty="0" err="1"/>
              <a:t>Ullmax</a:t>
            </a:r>
            <a:r>
              <a:rPr lang="sv-SE" sz="2500" dirty="0"/>
              <a:t> (Mats J)</a:t>
            </a:r>
          </a:p>
          <a:p>
            <a:pPr lvl="1"/>
            <a:r>
              <a:rPr lang="sv-SE" sz="2500" dirty="0"/>
              <a:t>Fika A-lag med entréintäkt?</a:t>
            </a:r>
          </a:p>
          <a:p>
            <a:pPr lvl="1"/>
            <a:r>
              <a:rPr lang="sv-SE" sz="2500" dirty="0"/>
              <a:t>Julgranar och slipa?</a:t>
            </a:r>
          </a:p>
          <a:p>
            <a:pPr lvl="1"/>
            <a:r>
              <a:rPr lang="sv-SE" sz="2500" dirty="0"/>
              <a:t>Fika A-lag med </a:t>
            </a:r>
            <a:r>
              <a:rPr lang="sv-SE" sz="2500" dirty="0" err="1"/>
              <a:t>entreintäkt</a:t>
            </a:r>
            <a:r>
              <a:rPr lang="sv-SE" sz="2500" dirty="0"/>
              <a:t>?</a:t>
            </a:r>
          </a:p>
          <a:p>
            <a:pPr lvl="1"/>
            <a:r>
              <a:rPr lang="sv-SE" sz="2500" dirty="0"/>
              <a:t>Fler säljaktiviteter?	</a:t>
            </a:r>
          </a:p>
          <a:p>
            <a:pPr marL="0" indent="0">
              <a:buNone/>
            </a:pPr>
            <a:endParaRPr lang="sv-SE" sz="2500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0206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667333-2D30-44E7-9DEF-CDCAFEB99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Träningsmatcher höst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8662B98-D352-4005-873E-332B7C340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13 </a:t>
            </a:r>
            <a:r>
              <a:rPr lang="sv-SE" dirty="0" err="1"/>
              <a:t>sept</a:t>
            </a:r>
            <a:r>
              <a:rPr lang="sv-SE" dirty="0"/>
              <a:t>: U/F17: A-lag BoIS: </a:t>
            </a:r>
            <a:r>
              <a:rPr lang="sv-SE" dirty="0" err="1"/>
              <a:t>Recover</a:t>
            </a:r>
            <a:endParaRPr lang="sv-SE" dirty="0"/>
          </a:p>
          <a:p>
            <a:r>
              <a:rPr lang="sv-SE" dirty="0"/>
              <a:t>16 </a:t>
            </a:r>
            <a:r>
              <a:rPr lang="sv-SE" dirty="0" err="1"/>
              <a:t>sept</a:t>
            </a:r>
            <a:r>
              <a:rPr lang="sv-SE" dirty="0"/>
              <a:t>: U-lag: Hammarby: </a:t>
            </a:r>
            <a:r>
              <a:rPr lang="sv-SE" dirty="0" err="1"/>
              <a:t>Recover</a:t>
            </a:r>
            <a:endParaRPr lang="sv-SE" dirty="0"/>
          </a:p>
          <a:p>
            <a:r>
              <a:rPr lang="sv-SE" dirty="0"/>
              <a:t>8 okt: 08/09: VSK: Västerås</a:t>
            </a:r>
          </a:p>
          <a:p>
            <a:r>
              <a:rPr lang="sv-SE" dirty="0"/>
              <a:t>14 okt: F17: VSK: Västerås</a:t>
            </a:r>
          </a:p>
          <a:p>
            <a:r>
              <a:rPr lang="sv-SE" dirty="0"/>
              <a:t>22 okt: U-lag: ev. Skutskär. </a:t>
            </a:r>
            <a:r>
              <a:rPr lang="sv-SE" dirty="0" err="1"/>
              <a:t>Recover</a:t>
            </a:r>
            <a:endParaRPr lang="sv-SE" dirty="0"/>
          </a:p>
          <a:p>
            <a:r>
              <a:rPr lang="sv-SE" dirty="0"/>
              <a:t>22-23 okt: 08/09: </a:t>
            </a:r>
            <a:r>
              <a:rPr lang="sv-SE" dirty="0" err="1"/>
              <a:t>Radonett</a:t>
            </a:r>
            <a:r>
              <a:rPr lang="sv-SE" dirty="0"/>
              <a:t> cup Rättvik</a:t>
            </a:r>
          </a:p>
          <a:p>
            <a:r>
              <a:rPr lang="sv-SE" dirty="0"/>
              <a:t>3-5 nov: F17: </a:t>
            </a:r>
            <a:r>
              <a:rPr lang="sv-SE" dirty="0" err="1"/>
              <a:t>Wcg</a:t>
            </a:r>
            <a:r>
              <a:rPr lang="sv-SE" dirty="0"/>
              <a:t> Vetlanda</a:t>
            </a:r>
          </a:p>
        </p:txBody>
      </p:sp>
    </p:spTree>
    <p:extLst>
      <p:ext uri="{BB962C8B-B14F-4D97-AF65-F5344CB8AC3E}">
        <p14:creationId xmlns:p14="http://schemas.microsoft.com/office/powerpoint/2010/main" val="4035753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</TotalTime>
  <Words>779</Words>
  <Application>Microsoft Office PowerPoint</Application>
  <PresentationFormat>Bredbild</PresentationFormat>
  <Paragraphs>132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Föräldramöte Uppsala BoIS F17</vt:lpstr>
      <vt:lpstr>Spelarmöte:</vt:lpstr>
      <vt:lpstr>Säsongen 2022/2023</vt:lpstr>
      <vt:lpstr>Säsongen 2023/2024</vt:lpstr>
      <vt:lpstr>Ekonomi (prel. siffror)</vt:lpstr>
      <vt:lpstr>Intäkter</vt:lpstr>
      <vt:lpstr>Förslag förstärkt organisation</vt:lpstr>
      <vt:lpstr>Träningsmatcher höst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Uppsala BoIS F07/08</dc:title>
  <dc:creator>Daniel Andersson Olm</dc:creator>
  <cp:lastModifiedBy>Andersson Olm Daniel</cp:lastModifiedBy>
  <cp:revision>51</cp:revision>
  <dcterms:created xsi:type="dcterms:W3CDTF">2021-05-17T16:00:14Z</dcterms:created>
  <dcterms:modified xsi:type="dcterms:W3CDTF">2023-09-08T15:06:06Z</dcterms:modified>
</cp:coreProperties>
</file>