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1" r:id="rId8"/>
    <p:sldId id="262" r:id="rId9"/>
    <p:sldId id="263" r:id="rId10"/>
    <p:sldId id="260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2774BB-7346-45DC-B052-69A245BECC45}" v="609" dt="2023-02-09T22:41:35.3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Hoffner" userId="52e6e798-39a8-4ffb-9cf2-29b3652ee3ee" providerId="ADAL" clId="{D62774BB-7346-45DC-B052-69A245BECC45}"/>
    <pc:docChg chg="undo custSel addSld modSld sldOrd">
      <pc:chgData name="Lisa Hoffner" userId="52e6e798-39a8-4ffb-9cf2-29b3652ee3ee" providerId="ADAL" clId="{D62774BB-7346-45DC-B052-69A245BECC45}" dt="2023-02-09T22:42:27.261" v="2262" actId="20577"/>
      <pc:docMkLst>
        <pc:docMk/>
      </pc:docMkLst>
      <pc:sldChg chg="modSp mod">
        <pc:chgData name="Lisa Hoffner" userId="52e6e798-39a8-4ffb-9cf2-29b3652ee3ee" providerId="ADAL" clId="{D62774BB-7346-45DC-B052-69A245BECC45}" dt="2023-02-05T19:04:59.324" v="4" actId="20577"/>
        <pc:sldMkLst>
          <pc:docMk/>
          <pc:sldMk cId="2104686613" sldId="256"/>
        </pc:sldMkLst>
        <pc:spChg chg="mod">
          <ac:chgData name="Lisa Hoffner" userId="52e6e798-39a8-4ffb-9cf2-29b3652ee3ee" providerId="ADAL" clId="{D62774BB-7346-45DC-B052-69A245BECC45}" dt="2023-02-05T19:04:52.460" v="2" actId="20577"/>
          <ac:spMkLst>
            <pc:docMk/>
            <pc:sldMk cId="2104686613" sldId="256"/>
            <ac:spMk id="2" creationId="{C6E31921-BDD1-4909-BC5A-1FE0E2523B60}"/>
          </ac:spMkLst>
        </pc:spChg>
        <pc:spChg chg="mod">
          <ac:chgData name="Lisa Hoffner" userId="52e6e798-39a8-4ffb-9cf2-29b3652ee3ee" providerId="ADAL" clId="{D62774BB-7346-45DC-B052-69A245BECC45}" dt="2023-02-05T19:04:59.324" v="4" actId="20577"/>
          <ac:spMkLst>
            <pc:docMk/>
            <pc:sldMk cId="2104686613" sldId="256"/>
            <ac:spMk id="3" creationId="{DA320FF5-F85B-4806-B953-552EBB8D70C7}"/>
          </ac:spMkLst>
        </pc:spChg>
        <pc:picChg chg="mod">
          <ac:chgData name="Lisa Hoffner" userId="52e6e798-39a8-4ffb-9cf2-29b3652ee3ee" providerId="ADAL" clId="{D62774BB-7346-45DC-B052-69A245BECC45}" dt="2023-02-05T19:04:36.988" v="0" actId="1076"/>
          <ac:picMkLst>
            <pc:docMk/>
            <pc:sldMk cId="2104686613" sldId="256"/>
            <ac:picMk id="4" creationId="{C6AE2A60-23F2-465B-A075-0FB83E7DED9F}"/>
          </ac:picMkLst>
        </pc:picChg>
      </pc:sldChg>
      <pc:sldChg chg="modSp mod modAnim">
        <pc:chgData name="Lisa Hoffner" userId="52e6e798-39a8-4ffb-9cf2-29b3652ee3ee" providerId="ADAL" clId="{D62774BB-7346-45DC-B052-69A245BECC45}" dt="2023-02-05T19:14:29.512" v="827" actId="20577"/>
        <pc:sldMkLst>
          <pc:docMk/>
          <pc:sldMk cId="2788733819" sldId="257"/>
        </pc:sldMkLst>
        <pc:spChg chg="mod">
          <ac:chgData name="Lisa Hoffner" userId="52e6e798-39a8-4ffb-9cf2-29b3652ee3ee" providerId="ADAL" clId="{D62774BB-7346-45DC-B052-69A245BECC45}" dt="2023-02-05T19:14:29.512" v="827" actId="20577"/>
          <ac:spMkLst>
            <pc:docMk/>
            <pc:sldMk cId="2788733819" sldId="257"/>
            <ac:spMk id="3" creationId="{8AEF1A7A-9B13-4379-9F89-55F0EDE21805}"/>
          </ac:spMkLst>
        </pc:spChg>
      </pc:sldChg>
      <pc:sldChg chg="addSp delSp modSp mod">
        <pc:chgData name="Lisa Hoffner" userId="52e6e798-39a8-4ffb-9cf2-29b3652ee3ee" providerId="ADAL" clId="{D62774BB-7346-45DC-B052-69A245BECC45}" dt="2023-02-09T22:16:54.795" v="1703" actId="20577"/>
        <pc:sldMkLst>
          <pc:docMk/>
          <pc:sldMk cId="695490630" sldId="258"/>
        </pc:sldMkLst>
        <pc:spChg chg="mod">
          <ac:chgData name="Lisa Hoffner" userId="52e6e798-39a8-4ffb-9cf2-29b3652ee3ee" providerId="ADAL" clId="{D62774BB-7346-45DC-B052-69A245BECC45}" dt="2023-02-09T22:16:54.795" v="1703" actId="20577"/>
          <ac:spMkLst>
            <pc:docMk/>
            <pc:sldMk cId="695490630" sldId="258"/>
            <ac:spMk id="3" creationId="{F1698D69-368A-4D12-9BDF-C66556F3932C}"/>
          </ac:spMkLst>
        </pc:spChg>
        <pc:picChg chg="add mod ord">
          <ac:chgData name="Lisa Hoffner" userId="52e6e798-39a8-4ffb-9cf2-29b3652ee3ee" providerId="ADAL" clId="{D62774BB-7346-45DC-B052-69A245BECC45}" dt="2023-02-05T20:39:39.652" v="1702" actId="167"/>
          <ac:picMkLst>
            <pc:docMk/>
            <pc:sldMk cId="695490630" sldId="258"/>
            <ac:picMk id="6" creationId="{C1127CF7-0513-43D6-2FE4-421A461233E9}"/>
          </ac:picMkLst>
        </pc:picChg>
        <pc:picChg chg="del">
          <ac:chgData name="Lisa Hoffner" userId="52e6e798-39a8-4ffb-9cf2-29b3652ee3ee" providerId="ADAL" clId="{D62774BB-7346-45DC-B052-69A245BECC45}" dt="2023-02-05T20:39:07.781" v="1696" actId="478"/>
          <ac:picMkLst>
            <pc:docMk/>
            <pc:sldMk cId="695490630" sldId="258"/>
            <ac:picMk id="5122" creationId="{3BA31C98-E45F-4996-95CD-108156A96D8D}"/>
          </ac:picMkLst>
        </pc:picChg>
      </pc:sldChg>
      <pc:sldChg chg="modSp mod">
        <pc:chgData name="Lisa Hoffner" userId="52e6e798-39a8-4ffb-9cf2-29b3652ee3ee" providerId="ADAL" clId="{D62774BB-7346-45DC-B052-69A245BECC45}" dt="2023-02-09T22:17:16.749" v="1708" actId="27636"/>
        <pc:sldMkLst>
          <pc:docMk/>
          <pc:sldMk cId="2664707805" sldId="259"/>
        </pc:sldMkLst>
        <pc:spChg chg="mod">
          <ac:chgData name="Lisa Hoffner" userId="52e6e798-39a8-4ffb-9cf2-29b3652ee3ee" providerId="ADAL" clId="{D62774BB-7346-45DC-B052-69A245BECC45}" dt="2023-02-05T19:19:33.675" v="898" actId="20577"/>
          <ac:spMkLst>
            <pc:docMk/>
            <pc:sldMk cId="2664707805" sldId="259"/>
            <ac:spMk id="2" creationId="{2F150758-9152-4362-8588-72EBBE4255C6}"/>
          </ac:spMkLst>
        </pc:spChg>
        <pc:spChg chg="mod">
          <ac:chgData name="Lisa Hoffner" userId="52e6e798-39a8-4ffb-9cf2-29b3652ee3ee" providerId="ADAL" clId="{D62774BB-7346-45DC-B052-69A245BECC45}" dt="2023-02-09T22:17:16.749" v="1708" actId="27636"/>
          <ac:spMkLst>
            <pc:docMk/>
            <pc:sldMk cId="2664707805" sldId="259"/>
            <ac:spMk id="3" creationId="{EE63CBDB-3C15-49C3-AE04-20FB3313E82D}"/>
          </ac:spMkLst>
        </pc:spChg>
      </pc:sldChg>
      <pc:sldChg chg="modSp mod ord">
        <pc:chgData name="Lisa Hoffner" userId="52e6e798-39a8-4ffb-9cf2-29b3652ee3ee" providerId="ADAL" clId="{D62774BB-7346-45DC-B052-69A245BECC45}" dt="2023-02-09T22:33:03.721" v="2073" actId="20577"/>
        <pc:sldMkLst>
          <pc:docMk/>
          <pc:sldMk cId="1139809382" sldId="260"/>
        </pc:sldMkLst>
        <pc:spChg chg="mod">
          <ac:chgData name="Lisa Hoffner" userId="52e6e798-39a8-4ffb-9cf2-29b3652ee3ee" providerId="ADAL" clId="{D62774BB-7346-45DC-B052-69A245BECC45}" dt="2023-02-09T22:33:03.721" v="2073" actId="20577"/>
          <ac:spMkLst>
            <pc:docMk/>
            <pc:sldMk cId="1139809382" sldId="260"/>
            <ac:spMk id="2" creationId="{859DCF99-82EC-4A95-A767-67316B472CBA}"/>
          </ac:spMkLst>
        </pc:spChg>
      </pc:sldChg>
      <pc:sldChg chg="addSp delSp modSp mod">
        <pc:chgData name="Lisa Hoffner" userId="52e6e798-39a8-4ffb-9cf2-29b3652ee3ee" providerId="ADAL" clId="{D62774BB-7346-45DC-B052-69A245BECC45}" dt="2023-02-09T22:42:27.261" v="2262" actId="20577"/>
        <pc:sldMkLst>
          <pc:docMk/>
          <pc:sldMk cId="1561523629" sldId="261"/>
        </pc:sldMkLst>
        <pc:spChg chg="del mod">
          <ac:chgData name="Lisa Hoffner" userId="52e6e798-39a8-4ffb-9cf2-29b3652ee3ee" providerId="ADAL" clId="{D62774BB-7346-45DC-B052-69A245BECC45}" dt="2023-02-05T19:30:28.743" v="967" actId="478"/>
          <ac:spMkLst>
            <pc:docMk/>
            <pc:sldMk cId="1561523629" sldId="261"/>
            <ac:spMk id="2" creationId="{CE7AF88F-52D3-48C4-BBB4-7947103F9366}"/>
          </ac:spMkLst>
        </pc:spChg>
        <pc:spChg chg="add mod">
          <ac:chgData name="Lisa Hoffner" userId="52e6e798-39a8-4ffb-9cf2-29b3652ee3ee" providerId="ADAL" clId="{D62774BB-7346-45DC-B052-69A245BECC45}" dt="2023-02-09T22:42:27.261" v="2262" actId="20577"/>
          <ac:spMkLst>
            <pc:docMk/>
            <pc:sldMk cId="1561523629" sldId="261"/>
            <ac:spMk id="3" creationId="{1BF19C0E-7728-6D2B-1F6F-B5EE9C7835B3}"/>
          </ac:spMkLst>
        </pc:spChg>
        <pc:spChg chg="del mod">
          <ac:chgData name="Lisa Hoffner" userId="52e6e798-39a8-4ffb-9cf2-29b3652ee3ee" providerId="ADAL" clId="{D62774BB-7346-45DC-B052-69A245BECC45}" dt="2023-02-05T19:22:46.529" v="946" actId="478"/>
          <ac:spMkLst>
            <pc:docMk/>
            <pc:sldMk cId="1561523629" sldId="261"/>
            <ac:spMk id="3" creationId="{CA1AE9E4-022F-4622-8D40-84FF8D4FC8CC}"/>
          </ac:spMkLst>
        </pc:spChg>
        <pc:spChg chg="del mod">
          <ac:chgData name="Lisa Hoffner" userId="52e6e798-39a8-4ffb-9cf2-29b3652ee3ee" providerId="ADAL" clId="{D62774BB-7346-45DC-B052-69A245BECC45}" dt="2023-02-05T19:23:00.191" v="948" actId="478"/>
          <ac:spMkLst>
            <pc:docMk/>
            <pc:sldMk cId="1561523629" sldId="261"/>
            <ac:spMk id="4" creationId="{E08615F8-9110-4464-BD02-B809422CED0E}"/>
          </ac:spMkLst>
        </pc:spChg>
        <pc:picChg chg="add del mod">
          <ac:chgData name="Lisa Hoffner" userId="52e6e798-39a8-4ffb-9cf2-29b3652ee3ee" providerId="ADAL" clId="{D62774BB-7346-45DC-B052-69A245BECC45}" dt="2023-02-09T22:41:23.569" v="2204" actId="478"/>
          <ac:picMkLst>
            <pc:docMk/>
            <pc:sldMk cId="1561523629" sldId="261"/>
            <ac:picMk id="2" creationId="{A3FA70D5-3B58-4613-A19E-7AB385DC18CC}"/>
          </ac:picMkLst>
        </pc:picChg>
        <pc:picChg chg="mod">
          <ac:chgData name="Lisa Hoffner" userId="52e6e798-39a8-4ffb-9cf2-29b3652ee3ee" providerId="ADAL" clId="{D62774BB-7346-45DC-B052-69A245BECC45}" dt="2023-02-05T19:32:19.750" v="981" actId="166"/>
          <ac:picMkLst>
            <pc:docMk/>
            <pc:sldMk cId="1561523629" sldId="261"/>
            <ac:picMk id="5" creationId="{001D4169-B706-4A8A-B137-8514E98B4D55}"/>
          </ac:picMkLst>
        </pc:picChg>
        <pc:picChg chg="add del mod">
          <ac:chgData name="Lisa Hoffner" userId="52e6e798-39a8-4ffb-9cf2-29b3652ee3ee" providerId="ADAL" clId="{D62774BB-7346-45DC-B052-69A245BECC45}" dt="2023-02-05T19:30:43.927" v="970" actId="478"/>
          <ac:picMkLst>
            <pc:docMk/>
            <pc:sldMk cId="1561523629" sldId="261"/>
            <ac:picMk id="7" creationId="{73052208-1276-C457-711D-0DE8A4A1FD97}"/>
          </ac:picMkLst>
        </pc:picChg>
        <pc:picChg chg="add mod ord">
          <ac:chgData name="Lisa Hoffner" userId="52e6e798-39a8-4ffb-9cf2-29b3652ee3ee" providerId="ADAL" clId="{D62774BB-7346-45DC-B052-69A245BECC45}" dt="2023-02-05T19:59:14.551" v="1117" actId="1076"/>
          <ac:picMkLst>
            <pc:docMk/>
            <pc:sldMk cId="1561523629" sldId="261"/>
            <ac:picMk id="9" creationId="{C9E5E3A0-6D3C-FD9C-235C-0BE7A44A4D36}"/>
          </ac:picMkLst>
        </pc:picChg>
        <pc:picChg chg="add mod">
          <ac:chgData name="Lisa Hoffner" userId="52e6e798-39a8-4ffb-9cf2-29b3652ee3ee" providerId="ADAL" clId="{D62774BB-7346-45DC-B052-69A245BECC45}" dt="2023-02-05T19:59:23.024" v="1118" actId="1076"/>
          <ac:picMkLst>
            <pc:docMk/>
            <pc:sldMk cId="1561523629" sldId="261"/>
            <ac:picMk id="11" creationId="{0F666DAE-3509-7025-9657-96EAE29DC543}"/>
          </ac:picMkLst>
        </pc:picChg>
      </pc:sldChg>
      <pc:sldChg chg="addSp delSp modSp new mod">
        <pc:chgData name="Lisa Hoffner" userId="52e6e798-39a8-4ffb-9cf2-29b3652ee3ee" providerId="ADAL" clId="{D62774BB-7346-45DC-B052-69A245BECC45}" dt="2023-02-05T19:55:45.280" v="1073" actId="1076"/>
        <pc:sldMkLst>
          <pc:docMk/>
          <pc:sldMk cId="1681611541" sldId="262"/>
        </pc:sldMkLst>
        <pc:spChg chg="mod">
          <ac:chgData name="Lisa Hoffner" userId="52e6e798-39a8-4ffb-9cf2-29b3652ee3ee" providerId="ADAL" clId="{D62774BB-7346-45DC-B052-69A245BECC45}" dt="2023-02-05T19:49:34.602" v="1009" actId="20577"/>
          <ac:spMkLst>
            <pc:docMk/>
            <pc:sldMk cId="1681611541" sldId="262"/>
            <ac:spMk id="2" creationId="{402D167A-C67B-C2A1-C186-EBA81F0DB346}"/>
          </ac:spMkLst>
        </pc:spChg>
        <pc:spChg chg="del">
          <ac:chgData name="Lisa Hoffner" userId="52e6e798-39a8-4ffb-9cf2-29b3652ee3ee" providerId="ADAL" clId="{D62774BB-7346-45DC-B052-69A245BECC45}" dt="2023-02-05T19:51:19.327" v="1010" actId="931"/>
          <ac:spMkLst>
            <pc:docMk/>
            <pc:sldMk cId="1681611541" sldId="262"/>
            <ac:spMk id="3" creationId="{FC240F55-E6C9-897D-FBAF-F1E0E802106C}"/>
          </ac:spMkLst>
        </pc:spChg>
        <pc:picChg chg="add mod ord">
          <ac:chgData name="Lisa Hoffner" userId="52e6e798-39a8-4ffb-9cf2-29b3652ee3ee" providerId="ADAL" clId="{D62774BB-7346-45DC-B052-69A245BECC45}" dt="2023-02-05T19:55:26.990" v="1067" actId="1076"/>
          <ac:picMkLst>
            <pc:docMk/>
            <pc:sldMk cId="1681611541" sldId="262"/>
            <ac:picMk id="6" creationId="{8DCAFC8E-B555-3249-3864-47CB0D7429EF}"/>
          </ac:picMkLst>
        </pc:picChg>
        <pc:picChg chg="add mod ord">
          <ac:chgData name="Lisa Hoffner" userId="52e6e798-39a8-4ffb-9cf2-29b3652ee3ee" providerId="ADAL" clId="{D62774BB-7346-45DC-B052-69A245BECC45}" dt="2023-02-05T19:55:33.903" v="1070" actId="1076"/>
          <ac:picMkLst>
            <pc:docMk/>
            <pc:sldMk cId="1681611541" sldId="262"/>
            <ac:picMk id="8" creationId="{C709A663-CBDC-366A-7535-67F3C97A3242}"/>
          </ac:picMkLst>
        </pc:picChg>
        <pc:picChg chg="add mod">
          <ac:chgData name="Lisa Hoffner" userId="52e6e798-39a8-4ffb-9cf2-29b3652ee3ee" providerId="ADAL" clId="{D62774BB-7346-45DC-B052-69A245BECC45}" dt="2023-02-05T19:55:45.280" v="1073" actId="1076"/>
          <ac:picMkLst>
            <pc:docMk/>
            <pc:sldMk cId="1681611541" sldId="262"/>
            <ac:picMk id="10" creationId="{E2D5CA11-3B97-5E08-9557-5F3DD096FDED}"/>
          </ac:picMkLst>
        </pc:picChg>
        <pc:picChg chg="add mod">
          <ac:chgData name="Lisa Hoffner" userId="52e6e798-39a8-4ffb-9cf2-29b3652ee3ee" providerId="ADAL" clId="{D62774BB-7346-45DC-B052-69A245BECC45}" dt="2023-02-05T19:52:09.453" v="1030" actId="1076"/>
          <ac:picMkLst>
            <pc:docMk/>
            <pc:sldMk cId="1681611541" sldId="262"/>
            <ac:picMk id="12" creationId="{6941B373-EC38-C021-1F3C-5B4014482B4B}"/>
          </ac:picMkLst>
        </pc:picChg>
        <pc:picChg chg="add mod">
          <ac:chgData name="Lisa Hoffner" userId="52e6e798-39a8-4ffb-9cf2-29b3652ee3ee" providerId="ADAL" clId="{D62774BB-7346-45DC-B052-69A245BECC45}" dt="2023-02-05T19:55:42.224" v="1072" actId="1076"/>
          <ac:picMkLst>
            <pc:docMk/>
            <pc:sldMk cId="1681611541" sldId="262"/>
            <ac:picMk id="14" creationId="{5B68F667-F070-4A04-C57F-3E6F12256C76}"/>
          </ac:picMkLst>
        </pc:picChg>
      </pc:sldChg>
      <pc:sldChg chg="addSp delSp modSp new mod">
        <pc:chgData name="Lisa Hoffner" userId="52e6e798-39a8-4ffb-9cf2-29b3652ee3ee" providerId="ADAL" clId="{D62774BB-7346-45DC-B052-69A245BECC45}" dt="2023-02-05T19:59:01.778" v="1116" actId="1076"/>
        <pc:sldMkLst>
          <pc:docMk/>
          <pc:sldMk cId="3410543222" sldId="263"/>
        </pc:sldMkLst>
        <pc:spChg chg="mod">
          <ac:chgData name="Lisa Hoffner" userId="52e6e798-39a8-4ffb-9cf2-29b3652ee3ee" providerId="ADAL" clId="{D62774BB-7346-45DC-B052-69A245BECC45}" dt="2023-02-05T19:56:27.293" v="1087" actId="14100"/>
          <ac:spMkLst>
            <pc:docMk/>
            <pc:sldMk cId="3410543222" sldId="263"/>
            <ac:spMk id="2" creationId="{7DEED169-E68C-3B00-DFFB-4308EFD5D1E8}"/>
          </ac:spMkLst>
        </pc:spChg>
        <pc:spChg chg="del">
          <ac:chgData name="Lisa Hoffner" userId="52e6e798-39a8-4ffb-9cf2-29b3652ee3ee" providerId="ADAL" clId="{D62774BB-7346-45DC-B052-69A245BECC45}" dt="2023-02-05T19:57:29.502" v="1088" actId="931"/>
          <ac:spMkLst>
            <pc:docMk/>
            <pc:sldMk cId="3410543222" sldId="263"/>
            <ac:spMk id="3" creationId="{F0037FEB-2B4C-59DD-49DB-5035079480C7}"/>
          </ac:spMkLst>
        </pc:spChg>
        <pc:picChg chg="add mod">
          <ac:chgData name="Lisa Hoffner" userId="52e6e798-39a8-4ffb-9cf2-29b3652ee3ee" providerId="ADAL" clId="{D62774BB-7346-45DC-B052-69A245BECC45}" dt="2023-02-05T19:58:56.584" v="1115" actId="1076"/>
          <ac:picMkLst>
            <pc:docMk/>
            <pc:sldMk cId="3410543222" sldId="263"/>
            <ac:picMk id="6" creationId="{47E06C18-AB9E-C45C-FD6B-B6F97AB4143B}"/>
          </ac:picMkLst>
        </pc:picChg>
        <pc:picChg chg="add mod ord">
          <ac:chgData name="Lisa Hoffner" userId="52e6e798-39a8-4ffb-9cf2-29b3652ee3ee" providerId="ADAL" clId="{D62774BB-7346-45DC-B052-69A245BECC45}" dt="2023-02-05T19:59:01.778" v="1116" actId="1076"/>
          <ac:picMkLst>
            <pc:docMk/>
            <pc:sldMk cId="3410543222" sldId="263"/>
            <ac:picMk id="8" creationId="{DEF4D383-A498-AC0F-5DBB-E7803F76858B}"/>
          </ac:picMkLst>
        </pc:picChg>
        <pc:picChg chg="add mod">
          <ac:chgData name="Lisa Hoffner" userId="52e6e798-39a8-4ffb-9cf2-29b3652ee3ee" providerId="ADAL" clId="{D62774BB-7346-45DC-B052-69A245BECC45}" dt="2023-02-05T19:58:04.427" v="1105" actId="1076"/>
          <ac:picMkLst>
            <pc:docMk/>
            <pc:sldMk cId="3410543222" sldId="263"/>
            <ac:picMk id="10" creationId="{652040B9-2E5E-3148-493F-7FA9E79401E9}"/>
          </ac:picMkLst>
        </pc:picChg>
        <pc:picChg chg="add mod">
          <ac:chgData name="Lisa Hoffner" userId="52e6e798-39a8-4ffb-9cf2-29b3652ee3ee" providerId="ADAL" clId="{D62774BB-7346-45DC-B052-69A245BECC45}" dt="2023-02-05T19:57:55.063" v="1102" actId="1076"/>
          <ac:picMkLst>
            <pc:docMk/>
            <pc:sldMk cId="3410543222" sldId="263"/>
            <ac:picMk id="12" creationId="{4BEFF40B-0AB2-B3B8-D5CC-F74D1DC24520}"/>
          </ac:picMkLst>
        </pc:picChg>
        <pc:picChg chg="add mod">
          <ac:chgData name="Lisa Hoffner" userId="52e6e798-39a8-4ffb-9cf2-29b3652ee3ee" providerId="ADAL" clId="{D62774BB-7346-45DC-B052-69A245BECC45}" dt="2023-02-05T19:58:18.590" v="1110" actId="14100"/>
          <ac:picMkLst>
            <pc:docMk/>
            <pc:sldMk cId="3410543222" sldId="263"/>
            <ac:picMk id="14" creationId="{441E8A58-9D49-96C6-C86F-4F0DE7DA9DBD}"/>
          </ac:picMkLst>
        </pc:picChg>
      </pc:sldChg>
      <pc:sldChg chg="addSp delSp modSp new mod ord">
        <pc:chgData name="Lisa Hoffner" userId="52e6e798-39a8-4ffb-9cf2-29b3652ee3ee" providerId="ADAL" clId="{D62774BB-7346-45DC-B052-69A245BECC45}" dt="2023-02-09T22:39:30.655" v="2196" actId="14100"/>
        <pc:sldMkLst>
          <pc:docMk/>
          <pc:sldMk cId="2281916426" sldId="264"/>
        </pc:sldMkLst>
        <pc:spChg chg="mod">
          <ac:chgData name="Lisa Hoffner" userId="52e6e798-39a8-4ffb-9cf2-29b3652ee3ee" providerId="ADAL" clId="{D62774BB-7346-45DC-B052-69A245BECC45}" dt="2023-02-05T20:04:03.984" v="1133" actId="20577"/>
          <ac:spMkLst>
            <pc:docMk/>
            <pc:sldMk cId="2281916426" sldId="264"/>
            <ac:spMk id="2" creationId="{A3133740-D2A5-53C7-1169-4EBD309E2E70}"/>
          </ac:spMkLst>
        </pc:spChg>
        <pc:spChg chg="del">
          <ac:chgData name="Lisa Hoffner" userId="52e6e798-39a8-4ffb-9cf2-29b3652ee3ee" providerId="ADAL" clId="{D62774BB-7346-45DC-B052-69A245BECC45}" dt="2023-02-05T20:19:22.332" v="1134"/>
          <ac:spMkLst>
            <pc:docMk/>
            <pc:sldMk cId="2281916426" sldId="264"/>
            <ac:spMk id="3" creationId="{E409406A-A3F6-C932-AD8A-13684437116D}"/>
          </ac:spMkLst>
        </pc:spChg>
        <pc:spChg chg="mod">
          <ac:chgData name="Lisa Hoffner" userId="52e6e798-39a8-4ffb-9cf2-29b3652ee3ee" providerId="ADAL" clId="{D62774BB-7346-45DC-B052-69A245BECC45}" dt="2023-02-05T20:24:52.731" v="1306" actId="20577"/>
          <ac:spMkLst>
            <pc:docMk/>
            <pc:sldMk cId="2281916426" sldId="264"/>
            <ac:spMk id="4" creationId="{32132BA9-AA2F-169A-3FE1-FE27AAD8927E}"/>
          </ac:spMkLst>
        </pc:spChg>
        <pc:spChg chg="add mod">
          <ac:chgData name="Lisa Hoffner" userId="52e6e798-39a8-4ffb-9cf2-29b3652ee3ee" providerId="ADAL" clId="{D62774BB-7346-45DC-B052-69A245BECC45}" dt="2023-02-09T22:20:12.359" v="1878" actId="20577"/>
          <ac:spMkLst>
            <pc:docMk/>
            <pc:sldMk cId="2281916426" sldId="264"/>
            <ac:spMk id="25" creationId="{887EB91F-8740-D173-0284-C3FD39C9E886}"/>
          </ac:spMkLst>
        </pc:spChg>
        <pc:spChg chg="add del mod">
          <ac:chgData name="Lisa Hoffner" userId="52e6e798-39a8-4ffb-9cf2-29b3652ee3ee" providerId="ADAL" clId="{D62774BB-7346-45DC-B052-69A245BECC45}" dt="2023-02-09T22:19:25.535" v="1795"/>
          <ac:spMkLst>
            <pc:docMk/>
            <pc:sldMk cId="2281916426" sldId="264"/>
            <ac:spMk id="26" creationId="{648D7A4E-0A4E-38C9-1D37-B7056BD7F1B2}"/>
          </ac:spMkLst>
        </pc:spChg>
        <pc:spChg chg="add mod">
          <ac:chgData name="Lisa Hoffner" userId="52e6e798-39a8-4ffb-9cf2-29b3652ee3ee" providerId="ADAL" clId="{D62774BB-7346-45DC-B052-69A245BECC45}" dt="2023-02-09T22:20:02.734" v="1856" actId="20577"/>
          <ac:spMkLst>
            <pc:docMk/>
            <pc:sldMk cId="2281916426" sldId="264"/>
            <ac:spMk id="27" creationId="{DDA62DFF-6129-0346-D742-00FE975F6C58}"/>
          </ac:spMkLst>
        </pc:spChg>
        <pc:spChg chg="add mod">
          <ac:chgData name="Lisa Hoffner" userId="52e6e798-39a8-4ffb-9cf2-29b3652ee3ee" providerId="ADAL" clId="{D62774BB-7346-45DC-B052-69A245BECC45}" dt="2023-02-09T22:21:38.722" v="1901" actId="14100"/>
          <ac:spMkLst>
            <pc:docMk/>
            <pc:sldMk cId="2281916426" sldId="264"/>
            <ac:spMk id="28" creationId="{31A2A279-3621-23D4-EA0E-CE5DAA170877}"/>
          </ac:spMkLst>
        </pc:spChg>
        <pc:spChg chg="add mod">
          <ac:chgData name="Lisa Hoffner" userId="52e6e798-39a8-4ffb-9cf2-29b3652ee3ee" providerId="ADAL" clId="{D62774BB-7346-45DC-B052-69A245BECC45}" dt="2023-02-09T22:22:13.056" v="1906" actId="113"/>
          <ac:spMkLst>
            <pc:docMk/>
            <pc:sldMk cId="2281916426" sldId="264"/>
            <ac:spMk id="29" creationId="{46B46A5B-0944-184E-221A-D0B8D1D67444}"/>
          </ac:spMkLst>
        </pc:spChg>
        <pc:spChg chg="add del mod">
          <ac:chgData name="Lisa Hoffner" userId="52e6e798-39a8-4ffb-9cf2-29b3652ee3ee" providerId="ADAL" clId="{D62774BB-7346-45DC-B052-69A245BECC45}" dt="2023-02-09T22:31:16.764" v="2047" actId="20577"/>
          <ac:spMkLst>
            <pc:docMk/>
            <pc:sldMk cId="2281916426" sldId="264"/>
            <ac:spMk id="30" creationId="{CF035952-87F4-18D7-BC37-78497A48F6D6}"/>
          </ac:spMkLst>
        </pc:spChg>
        <pc:spChg chg="add mod">
          <ac:chgData name="Lisa Hoffner" userId="52e6e798-39a8-4ffb-9cf2-29b3652ee3ee" providerId="ADAL" clId="{D62774BB-7346-45DC-B052-69A245BECC45}" dt="2023-02-09T22:38:37.404" v="2178" actId="20577"/>
          <ac:spMkLst>
            <pc:docMk/>
            <pc:sldMk cId="2281916426" sldId="264"/>
            <ac:spMk id="31" creationId="{06AA9B7A-900A-7EFE-2A8A-33A727EA6A31}"/>
          </ac:spMkLst>
        </pc:spChg>
        <pc:spChg chg="add mod">
          <ac:chgData name="Lisa Hoffner" userId="52e6e798-39a8-4ffb-9cf2-29b3652ee3ee" providerId="ADAL" clId="{D62774BB-7346-45DC-B052-69A245BECC45}" dt="2023-02-09T22:39:30.655" v="2196" actId="14100"/>
          <ac:spMkLst>
            <pc:docMk/>
            <pc:sldMk cId="2281916426" sldId="264"/>
            <ac:spMk id="32" creationId="{E903FC2F-6362-6A16-2BC7-722DA0490AE9}"/>
          </ac:spMkLst>
        </pc:spChg>
        <pc:grpChg chg="del mod">
          <ac:chgData name="Lisa Hoffner" userId="52e6e798-39a8-4ffb-9cf2-29b3652ee3ee" providerId="ADAL" clId="{D62774BB-7346-45DC-B052-69A245BECC45}" dt="2023-02-09T22:18:02.083" v="1713"/>
          <ac:grpSpMkLst>
            <pc:docMk/>
            <pc:sldMk cId="2281916426" sldId="264"/>
            <ac:grpSpMk id="8" creationId="{B7E4B0F1-3E2E-DFD4-4AA0-873D59AF5D21}"/>
          </ac:grpSpMkLst>
        </pc:grpChg>
        <pc:grpChg chg="del mod">
          <ac:chgData name="Lisa Hoffner" userId="52e6e798-39a8-4ffb-9cf2-29b3652ee3ee" providerId="ADAL" clId="{D62774BB-7346-45DC-B052-69A245BECC45}" dt="2023-02-09T22:18:03.847" v="1715"/>
          <ac:grpSpMkLst>
            <pc:docMk/>
            <pc:sldMk cId="2281916426" sldId="264"/>
            <ac:grpSpMk id="10" creationId="{2B274717-E311-CDFB-8A3C-10E0C4BCAABC}"/>
          </ac:grpSpMkLst>
        </pc:grpChg>
        <pc:grpChg chg="mod">
          <ac:chgData name="Lisa Hoffner" userId="52e6e798-39a8-4ffb-9cf2-29b3652ee3ee" providerId="ADAL" clId="{D62774BB-7346-45DC-B052-69A245BECC45}" dt="2023-02-09T22:18:03.847" v="1715"/>
          <ac:grpSpMkLst>
            <pc:docMk/>
            <pc:sldMk cId="2281916426" sldId="264"/>
            <ac:grpSpMk id="12" creationId="{87219ADF-6147-2CAF-2BE5-0094F8A0BB32}"/>
          </ac:grpSpMkLst>
        </pc:grpChg>
        <pc:grpChg chg="add del mod">
          <ac:chgData name="Lisa Hoffner" userId="52e6e798-39a8-4ffb-9cf2-29b3652ee3ee" providerId="ADAL" clId="{D62774BB-7346-45DC-B052-69A245BECC45}" dt="2023-02-09T22:18:28.929" v="1736"/>
          <ac:grpSpMkLst>
            <pc:docMk/>
            <pc:sldMk cId="2281916426" sldId="264"/>
            <ac:grpSpMk id="17" creationId="{5C9436D3-4716-BB9A-DE1F-E5995570CE2F}"/>
          </ac:grpSpMkLst>
        </pc:grpChg>
        <pc:grpChg chg="mod">
          <ac:chgData name="Lisa Hoffner" userId="52e6e798-39a8-4ffb-9cf2-29b3652ee3ee" providerId="ADAL" clId="{D62774BB-7346-45DC-B052-69A245BECC45}" dt="2023-02-09T22:18:21.746" v="1725"/>
          <ac:grpSpMkLst>
            <pc:docMk/>
            <pc:sldMk cId="2281916426" sldId="264"/>
            <ac:grpSpMk id="20" creationId="{DBDFD17A-D8C3-5D5D-6790-65ABC308ECCA}"/>
          </ac:grpSpMkLst>
        </pc:grpChg>
        <pc:grpChg chg="mod">
          <ac:chgData name="Lisa Hoffner" userId="52e6e798-39a8-4ffb-9cf2-29b3652ee3ee" providerId="ADAL" clId="{D62774BB-7346-45DC-B052-69A245BECC45}" dt="2023-02-09T22:18:27.758" v="1731"/>
          <ac:grpSpMkLst>
            <pc:docMk/>
            <pc:sldMk cId="2281916426" sldId="264"/>
            <ac:grpSpMk id="24" creationId="{23287C27-8697-1BB3-741C-E7F9AA1AF6D7}"/>
          </ac:grpSpMkLst>
        </pc:grpChg>
        <pc:graphicFrameChg chg="add mod modGraphic">
          <ac:chgData name="Lisa Hoffner" userId="52e6e798-39a8-4ffb-9cf2-29b3652ee3ee" providerId="ADAL" clId="{D62774BB-7346-45DC-B052-69A245BECC45}" dt="2023-02-09T22:38:09.646" v="2167" actId="14734"/>
          <ac:graphicFrameMkLst>
            <pc:docMk/>
            <pc:sldMk cId="2281916426" sldId="264"/>
            <ac:graphicFrameMk id="5" creationId="{962FBFD2-5ACD-BA49-3C79-FF7E6A00D7DC}"/>
          </ac:graphicFrameMkLst>
        </pc:graphicFrameChg>
        <pc:graphicFrameChg chg="add del mod modGraphic">
          <ac:chgData name="Lisa Hoffner" userId="52e6e798-39a8-4ffb-9cf2-29b3652ee3ee" providerId="ADAL" clId="{D62774BB-7346-45DC-B052-69A245BECC45}" dt="2023-02-05T20:22:37.451" v="1148" actId="478"/>
          <ac:graphicFrameMkLst>
            <pc:docMk/>
            <pc:sldMk cId="2281916426" sldId="264"/>
            <ac:graphicFrameMk id="6" creationId="{FE59E5D5-1897-DC82-1B9A-683AAB298975}"/>
          </ac:graphicFrameMkLst>
        </pc:graphicFrameChg>
        <pc:graphicFrameChg chg="add mod modGraphic">
          <ac:chgData name="Lisa Hoffner" userId="52e6e798-39a8-4ffb-9cf2-29b3652ee3ee" providerId="ADAL" clId="{D62774BB-7346-45DC-B052-69A245BECC45}" dt="2023-02-05T20:25:34.017" v="1312" actId="14100"/>
          <ac:graphicFrameMkLst>
            <pc:docMk/>
            <pc:sldMk cId="2281916426" sldId="264"/>
            <ac:graphicFrameMk id="7" creationId="{F9BA826C-A415-AF60-56F1-8F72F41B00BE}"/>
          </ac:graphicFrameMkLst>
        </pc:graphicFrameChg>
        <pc:inkChg chg="add mod">
          <ac:chgData name="Lisa Hoffner" userId="52e6e798-39a8-4ffb-9cf2-29b3652ee3ee" providerId="ADAL" clId="{D62774BB-7346-45DC-B052-69A245BECC45}" dt="2023-02-09T22:18:03.847" v="1715"/>
          <ac:inkMkLst>
            <pc:docMk/>
            <pc:sldMk cId="2281916426" sldId="264"/>
            <ac:inkMk id="3" creationId="{6AAC3683-31A7-53C0-5514-A9DD151B57C2}"/>
          </ac:inkMkLst>
        </pc:inkChg>
        <pc:inkChg chg="add mod">
          <ac:chgData name="Lisa Hoffner" userId="52e6e798-39a8-4ffb-9cf2-29b3652ee3ee" providerId="ADAL" clId="{D62774BB-7346-45DC-B052-69A245BECC45}" dt="2023-02-09T22:18:03.847" v="1715"/>
          <ac:inkMkLst>
            <pc:docMk/>
            <pc:sldMk cId="2281916426" sldId="264"/>
            <ac:inkMk id="6" creationId="{55FD2D02-8D1D-7555-0369-4C469C19482B}"/>
          </ac:inkMkLst>
        </pc:inkChg>
        <pc:inkChg chg="add mod">
          <ac:chgData name="Lisa Hoffner" userId="52e6e798-39a8-4ffb-9cf2-29b3652ee3ee" providerId="ADAL" clId="{D62774BB-7346-45DC-B052-69A245BECC45}" dt="2023-02-09T22:18:03.847" v="1715"/>
          <ac:inkMkLst>
            <pc:docMk/>
            <pc:sldMk cId="2281916426" sldId="264"/>
            <ac:inkMk id="9" creationId="{AC2FD138-A042-0BE1-AD94-96C69A88558A}"/>
          </ac:inkMkLst>
        </pc:inkChg>
        <pc:inkChg chg="add mod">
          <ac:chgData name="Lisa Hoffner" userId="52e6e798-39a8-4ffb-9cf2-29b3652ee3ee" providerId="ADAL" clId="{D62774BB-7346-45DC-B052-69A245BECC45}" dt="2023-02-09T22:18:03.847" v="1715"/>
          <ac:inkMkLst>
            <pc:docMk/>
            <pc:sldMk cId="2281916426" sldId="264"/>
            <ac:inkMk id="11" creationId="{5EEC27DA-9EA6-5839-3CB4-50ECD421A098}"/>
          </ac:inkMkLst>
        </pc:inkChg>
        <pc:inkChg chg="add del mod">
          <ac:chgData name="Lisa Hoffner" userId="52e6e798-39a8-4ffb-9cf2-29b3652ee3ee" providerId="ADAL" clId="{D62774BB-7346-45DC-B052-69A245BECC45}" dt="2023-02-09T22:18:30.244" v="1739" actId="9405"/>
          <ac:inkMkLst>
            <pc:docMk/>
            <pc:sldMk cId="2281916426" sldId="264"/>
            <ac:inkMk id="13" creationId="{B78868DA-AB40-6DE5-9C1B-B9D9BDFA661A}"/>
          </ac:inkMkLst>
        </pc:inkChg>
        <pc:inkChg chg="add del mod">
          <ac:chgData name="Lisa Hoffner" userId="52e6e798-39a8-4ffb-9cf2-29b3652ee3ee" providerId="ADAL" clId="{D62774BB-7346-45DC-B052-69A245BECC45}" dt="2023-02-09T22:18:29.705" v="1738" actId="9405"/>
          <ac:inkMkLst>
            <pc:docMk/>
            <pc:sldMk cId="2281916426" sldId="264"/>
            <ac:inkMk id="14" creationId="{092F32C9-EC5F-ADE0-7A60-E803CE7F3F94}"/>
          </ac:inkMkLst>
        </pc:inkChg>
        <pc:inkChg chg="add del mod">
          <ac:chgData name="Lisa Hoffner" userId="52e6e798-39a8-4ffb-9cf2-29b3652ee3ee" providerId="ADAL" clId="{D62774BB-7346-45DC-B052-69A245BECC45}" dt="2023-02-09T22:18:29.428" v="1737" actId="9405"/>
          <ac:inkMkLst>
            <pc:docMk/>
            <pc:sldMk cId="2281916426" sldId="264"/>
            <ac:inkMk id="15" creationId="{B771F342-1C0C-20CC-CE6A-9CDDFD318484}"/>
          </ac:inkMkLst>
        </pc:inkChg>
        <pc:inkChg chg="add del mod">
          <ac:chgData name="Lisa Hoffner" userId="52e6e798-39a8-4ffb-9cf2-29b3652ee3ee" providerId="ADAL" clId="{D62774BB-7346-45DC-B052-69A245BECC45}" dt="2023-02-09T22:18:28.929" v="1736"/>
          <ac:inkMkLst>
            <pc:docMk/>
            <pc:sldMk cId="2281916426" sldId="264"/>
            <ac:inkMk id="16" creationId="{76DDC0DC-A206-5439-1074-3F56257949F8}"/>
          </ac:inkMkLst>
        </pc:inkChg>
        <pc:inkChg chg="add del mod">
          <ac:chgData name="Lisa Hoffner" userId="52e6e798-39a8-4ffb-9cf2-29b3652ee3ee" providerId="ADAL" clId="{D62774BB-7346-45DC-B052-69A245BECC45}" dt="2023-02-09T22:18:28.662" v="1734" actId="9405"/>
          <ac:inkMkLst>
            <pc:docMk/>
            <pc:sldMk cId="2281916426" sldId="264"/>
            <ac:inkMk id="18" creationId="{CB0EED12-799C-48F3-3C7E-16768F2CE90F}"/>
          </ac:inkMkLst>
        </pc:inkChg>
        <pc:inkChg chg="add del mod">
          <ac:chgData name="Lisa Hoffner" userId="52e6e798-39a8-4ffb-9cf2-29b3652ee3ee" providerId="ADAL" clId="{D62774BB-7346-45DC-B052-69A245BECC45}" dt="2023-02-09T22:18:21.746" v="1725"/>
          <ac:inkMkLst>
            <pc:docMk/>
            <pc:sldMk cId="2281916426" sldId="264"/>
            <ac:inkMk id="19" creationId="{BA530E03-1B50-3FAF-D24F-E92EBBCC781D}"/>
          </ac:inkMkLst>
        </pc:inkChg>
        <pc:inkChg chg="add del mod">
          <ac:chgData name="Lisa Hoffner" userId="52e6e798-39a8-4ffb-9cf2-29b3652ee3ee" providerId="ADAL" clId="{D62774BB-7346-45DC-B052-69A245BECC45}" dt="2023-02-09T22:18:28.405" v="1733" actId="9405"/>
          <ac:inkMkLst>
            <pc:docMk/>
            <pc:sldMk cId="2281916426" sldId="264"/>
            <ac:inkMk id="21" creationId="{E358E175-C19F-4388-DB42-CFF174A84C16}"/>
          </ac:inkMkLst>
        </pc:inkChg>
        <pc:inkChg chg="add del mod">
          <ac:chgData name="Lisa Hoffner" userId="52e6e798-39a8-4ffb-9cf2-29b3652ee3ee" providerId="ADAL" clId="{D62774BB-7346-45DC-B052-69A245BECC45}" dt="2023-02-09T22:18:28.046" v="1732" actId="9405"/>
          <ac:inkMkLst>
            <pc:docMk/>
            <pc:sldMk cId="2281916426" sldId="264"/>
            <ac:inkMk id="22" creationId="{0D7A4737-12FD-7598-EF91-F749EF87B881}"/>
          </ac:inkMkLst>
        </pc:inkChg>
        <pc:inkChg chg="add del mod">
          <ac:chgData name="Lisa Hoffner" userId="52e6e798-39a8-4ffb-9cf2-29b3652ee3ee" providerId="ADAL" clId="{D62774BB-7346-45DC-B052-69A245BECC45}" dt="2023-02-09T22:18:27.758" v="1731"/>
          <ac:inkMkLst>
            <pc:docMk/>
            <pc:sldMk cId="2281916426" sldId="264"/>
            <ac:inkMk id="23" creationId="{AABEC651-3EFE-C677-7490-4E69168CB856}"/>
          </ac:inkMkLst>
        </pc:inkChg>
      </pc:sldChg>
      <pc:sldChg chg="addSp modSp new mod">
        <pc:chgData name="Lisa Hoffner" userId="52e6e798-39a8-4ffb-9cf2-29b3652ee3ee" providerId="ADAL" clId="{D62774BB-7346-45DC-B052-69A245BECC45}" dt="2023-02-05T20:38:26.631" v="1695" actId="20577"/>
        <pc:sldMkLst>
          <pc:docMk/>
          <pc:sldMk cId="3150234180" sldId="265"/>
        </pc:sldMkLst>
        <pc:spChg chg="mod">
          <ac:chgData name="Lisa Hoffner" userId="52e6e798-39a8-4ffb-9cf2-29b3652ee3ee" providerId="ADAL" clId="{D62774BB-7346-45DC-B052-69A245BECC45}" dt="2023-02-05T20:33:27.976" v="1371" actId="27636"/>
          <ac:spMkLst>
            <pc:docMk/>
            <pc:sldMk cId="3150234180" sldId="265"/>
            <ac:spMk id="2" creationId="{F1861418-B88B-C70B-2AF7-C593B47812FB}"/>
          </ac:spMkLst>
        </pc:spChg>
        <pc:spChg chg="mod">
          <ac:chgData name="Lisa Hoffner" userId="52e6e798-39a8-4ffb-9cf2-29b3652ee3ee" providerId="ADAL" clId="{D62774BB-7346-45DC-B052-69A245BECC45}" dt="2023-02-05T20:38:26.631" v="1695" actId="20577"/>
          <ac:spMkLst>
            <pc:docMk/>
            <pc:sldMk cId="3150234180" sldId="265"/>
            <ac:spMk id="3" creationId="{F12C965E-6147-E5AC-B012-ABB392A593AB}"/>
          </ac:spMkLst>
        </pc:spChg>
        <pc:spChg chg="mod">
          <ac:chgData name="Lisa Hoffner" userId="52e6e798-39a8-4ffb-9cf2-29b3652ee3ee" providerId="ADAL" clId="{D62774BB-7346-45DC-B052-69A245BECC45}" dt="2023-02-05T20:37:53.841" v="1649" actId="14100"/>
          <ac:spMkLst>
            <pc:docMk/>
            <pc:sldMk cId="3150234180" sldId="265"/>
            <ac:spMk id="4" creationId="{9FDA0878-18D9-F1E6-D6A4-787A5AB3DDBB}"/>
          </ac:spMkLst>
        </pc:spChg>
        <pc:picChg chg="add mod">
          <ac:chgData name="Lisa Hoffner" userId="52e6e798-39a8-4ffb-9cf2-29b3652ee3ee" providerId="ADAL" clId="{D62774BB-7346-45DC-B052-69A245BECC45}" dt="2023-02-05T20:37:37.077" v="1647" actId="1076"/>
          <ac:picMkLst>
            <pc:docMk/>
            <pc:sldMk cId="3150234180" sldId="265"/>
            <ac:picMk id="6" creationId="{61C4E5F2-B7A6-642A-94B0-D8325FC7B553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9T22:17:58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1 186 24575,'743'0'0,"-727"-1"0,1-1 0,-1 0 0,1-1 0,-1-1 0,0-1 0,-1 0 0,19-9 0,10-3 0,2 4 0,1 1 0,0 3 0,59-5 0,-45 7 0,73-18 0,-91 16 0,0 1 0,85-4 0,91 13 0,-87 1 0,-47-3 0,98 3 0,-174-2 0,-1 1 0,0 0 0,1 0 0,-1 1 0,0 0 0,0 1 0,0 0 0,-1 0 0,1 1 0,-1 0 0,1 0 0,-1 0 0,-1 1 0,1 0 0,-1 1 0,1-1 0,-2 1 0,1 0 0,-1 1 0,7 8 0,-8-9 0,0-1 0,1 0 0,0 0 0,0 0 0,0-1 0,1 0 0,-1 0 0,1 0 0,0-1 0,0 1 0,1-2 0,-1 1 0,1-1 0,11 4 0,7-2 0,-1-1 0,47 1 0,7 1 0,219 40 0,-229-33 0,-36-6 0,49 4 0,220-9 0,-147-3 0,28-13 0,-86 3 0,143-12 0,-130 12 0,120-5 0,-176 16 0,0-3 0,0-1 0,-1-3 0,74-21 0,105-36 0,-144 44 0,0 3 0,2 4 0,-1 3 0,121 2 0,-124 10 0,124 15 0,-145-8 0,-43-6 0,1 0 0,0 2 0,-1 0 0,0 2 0,27 10 0,90 39 0,-117-49 0,0-1 0,1 0 0,0-2 0,38 2 0,23-6 0,110 8 0,-65 4 0,-58-6 0,122 25 0,-117-11 0,130 13 0,-178-28 0,0 1 0,0 2 0,48 17 0,-45-14 0,43 10 0,23 9 0,-80-24 0,-1-1 0,1 0 0,0-1 0,1-1 0,-1 0 0,0-2 0,1 0 0,21-2 0,134-27 0,-127 20 0,-5 1 0,40-9 0,1 3 0,109-3 0,192 19 0,-355-1 0,0 2 0,31 6 0,36 4 0,281-11 0,-193-4 0,994 3 0,-1148-3 0,54-9 0,3-1 0,-11 8 0,66-6 0,-6-3 0,89-15 0,-164 17 0,0 3 0,0 2 0,67 3 0,-99 2 0,-1 0 0,1-2 0,-1-1 0,0-1 0,0-1 0,0-1 0,26-12 0,-31 11 0,-1 2 0,2 0 0,-1 2 0,0 0 0,27-1 0,109 4 0,-76 3 0,-53-1 0,1 2 0,28 6 0,38 4 0,108-12 159,-113-2-1683,-66 1-5302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9T22:18:0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9T22:18:01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9T22:18:02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4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5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3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9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83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26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312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109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6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8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7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69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ustomXml" Target="../ink/ink4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8.xml"/><Relationship Id="rId6" Type="http://schemas.openxmlformats.org/officeDocument/2006/relationships/customXml" Target="../ink/ink3.xml"/><Relationship Id="rId5" Type="http://schemas.openxmlformats.org/officeDocument/2006/relationships/image" Target="../media/image6.png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5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n mängd anslutna punkter i ett nät">
            <a:extLst>
              <a:ext uri="{FF2B5EF4-FFF2-40B4-BE49-F238E27FC236}">
                <a16:creationId xmlns:a16="http://schemas.microsoft.com/office/drawing/2014/main" id="{C6AE2A60-23F2-465B-A075-0FB83E7DED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9709" r="756" b="1"/>
          <a:stretch/>
        </p:blipFill>
        <p:spPr>
          <a:xfrm>
            <a:off x="21" y="10"/>
            <a:ext cx="12188931" cy="68579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6E31921-BDD1-4909-BC5A-1FE0E2523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857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Films SK</a:t>
            </a:r>
            <a:br>
              <a:rPr lang="sv-SE" dirty="0"/>
            </a:br>
            <a:r>
              <a:rPr lang="sv-SE" dirty="0"/>
              <a:t> F06-10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A320FF5-F85B-4806-B953-552EBB8D7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pPr algn="ctr"/>
            <a:r>
              <a:rPr lang="sv-SE" sz="3200" dirty="0"/>
              <a:t>Säsongen 2023</a:t>
            </a: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86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8E067A7-F783-493D-892E-BAC27EB4FD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" b="1474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9DCF99-82EC-4A95-A767-67316B47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2"/>
            <a:ext cx="4023360" cy="28022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49042A4-AFB4-4FBA-8D53-EA663DAB7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809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94EE3F-9694-491E-A267-CD46B3AE8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869440"/>
          </a:xfrm>
        </p:spPr>
        <p:txBody>
          <a:bodyPr/>
          <a:lstStyle/>
          <a:p>
            <a:r>
              <a:rPr lang="sv-SE" dirty="0"/>
              <a:t>Träning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EF1A7A-9B13-4379-9F89-55F0EDE21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267960"/>
          </a:xfrm>
        </p:spPr>
        <p:txBody>
          <a:bodyPr>
            <a:normAutofit lnSpcReduction="10000"/>
          </a:bodyPr>
          <a:lstStyle/>
          <a:p>
            <a:r>
              <a:rPr lang="sv-SE" dirty="0"/>
              <a:t>2-3 ggr/vecka under säsong – stäms av med IB</a:t>
            </a:r>
          </a:p>
          <a:p>
            <a:r>
              <a:rPr lang="sv-SE" dirty="0"/>
              <a:t>Tränar för att bli fotbollsspelare – både fysiskt och taktiskt</a:t>
            </a:r>
          </a:p>
          <a:p>
            <a:r>
              <a:rPr lang="sv-SE" dirty="0"/>
              <a:t>En träningsgrupp – anpassa övningar – dela upp</a:t>
            </a:r>
          </a:p>
          <a:p>
            <a:r>
              <a:rPr lang="sv-SE" dirty="0" err="1"/>
              <a:t>Målvaktstränining</a:t>
            </a:r>
            <a:endParaRPr lang="sv-SE" dirty="0"/>
          </a:p>
          <a:p>
            <a:r>
              <a:rPr lang="sv-SE" dirty="0"/>
              <a:t>Utesäsongen startar ca mars</a:t>
            </a:r>
          </a:p>
          <a:p>
            <a:r>
              <a:rPr lang="sv-SE" dirty="0"/>
              <a:t>Viktigt att förbereda sig – skaderisk och ork</a:t>
            </a:r>
          </a:p>
          <a:p>
            <a:r>
              <a:rPr lang="sv-SE" dirty="0"/>
              <a:t>På konstgräs i Gimo innan </a:t>
            </a:r>
            <a:r>
              <a:rPr lang="sv-SE" dirty="0" err="1"/>
              <a:t>Björkparken</a:t>
            </a:r>
            <a:r>
              <a:rPr lang="sv-SE" dirty="0"/>
              <a:t> är redo, ca april</a:t>
            </a:r>
          </a:p>
          <a:p>
            <a:r>
              <a:rPr lang="sv-SE" dirty="0"/>
              <a:t>Fysträning tisdagar </a:t>
            </a:r>
            <a:r>
              <a:rPr lang="sv-SE" dirty="0" err="1"/>
              <a:t>kl</a:t>
            </a:r>
            <a:r>
              <a:rPr lang="sv-SE" dirty="0"/>
              <a:t> 20 i sporthallen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8A84088-749A-480C-90A0-D04C175DD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8028" y="2528952"/>
            <a:ext cx="3932237" cy="793495"/>
          </a:xfrm>
        </p:spPr>
        <p:txBody>
          <a:bodyPr/>
          <a:lstStyle/>
          <a:p>
            <a:r>
              <a:rPr lang="sv-SE" dirty="0" err="1"/>
              <a:t>Björkparken</a:t>
            </a:r>
            <a:r>
              <a:rPr lang="sv-SE" dirty="0"/>
              <a:t>, Film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C3107B3F-F392-4E95-A303-15F8C1CB9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" y="3322448"/>
            <a:ext cx="3659631" cy="274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73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gräs, himmel, utomhus, fält&#10;&#10;Automatiskt genererad beskrivning">
            <a:extLst>
              <a:ext uri="{FF2B5EF4-FFF2-40B4-BE49-F238E27FC236}">
                <a16:creationId xmlns:a16="http://schemas.microsoft.com/office/drawing/2014/main" id="{C1127CF7-0513-43D6-2FE4-421A46123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270" y="0"/>
            <a:ext cx="2717214" cy="362295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165BCCD-8060-49BB-9F33-D702AEA43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2" y="711200"/>
            <a:ext cx="3932237" cy="3429000"/>
          </a:xfrm>
        </p:spPr>
        <p:txBody>
          <a:bodyPr/>
          <a:lstStyle/>
          <a:p>
            <a:br>
              <a:rPr lang="sv-SE" dirty="0"/>
            </a:br>
            <a:br>
              <a:rPr lang="sv-SE" dirty="0"/>
            </a:br>
            <a:r>
              <a:rPr lang="sv-SE" dirty="0"/>
              <a:t>Tävling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1698D69-368A-4D12-9BDF-C66556F39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Spela för utveckling till  11 mot 11</a:t>
            </a:r>
          </a:p>
          <a:p>
            <a:r>
              <a:rPr lang="sv-SE" dirty="0"/>
              <a:t>Spelar med uttänkt strategi som tränas– förstå matchspelet</a:t>
            </a:r>
          </a:p>
          <a:p>
            <a:r>
              <a:rPr lang="sv-SE" dirty="0"/>
              <a:t>Seriespel F15 (f08 – 11 mot 11) och F13 (f10 – 9 mot 9)</a:t>
            </a:r>
          </a:p>
          <a:p>
            <a:r>
              <a:rPr lang="sv-SE" dirty="0"/>
              <a:t>Startar april/maj</a:t>
            </a:r>
          </a:p>
          <a:p>
            <a:r>
              <a:rPr lang="sv-SE" dirty="0"/>
              <a:t>Cupspel ca juli (före eller efter uppehållet)</a:t>
            </a:r>
          </a:p>
          <a:p>
            <a:r>
              <a:rPr lang="sv-SE" dirty="0" err="1"/>
              <a:t>Roslagcsupen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AD47D6-C127-447A-A82F-396C9452CC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5152" y="4196080"/>
            <a:ext cx="3932237" cy="2002536"/>
          </a:xfrm>
        </p:spPr>
        <p:txBody>
          <a:bodyPr/>
          <a:lstStyle/>
          <a:p>
            <a:r>
              <a:rPr lang="sv-SE" dirty="0"/>
              <a:t>11 mot 11 samt 9 mot 9</a:t>
            </a:r>
          </a:p>
        </p:txBody>
      </p:sp>
    </p:spTree>
    <p:extLst>
      <p:ext uri="{BB962C8B-B14F-4D97-AF65-F5344CB8AC3E}">
        <p14:creationId xmlns:p14="http://schemas.microsoft.com/office/powerpoint/2010/main" val="695490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150758-9152-4362-8588-72EBBE425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727132" cy="2599267"/>
          </a:xfrm>
        </p:spPr>
        <p:txBody>
          <a:bodyPr/>
          <a:lstStyle/>
          <a:p>
            <a:r>
              <a:rPr lang="sv-SE" dirty="0"/>
              <a:t>Mål 2023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63CBDB-3C15-49C3-AE04-20FB3313E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570" y="1276351"/>
            <a:ext cx="4822029" cy="4494530"/>
          </a:xfrm>
        </p:spPr>
        <p:txBody>
          <a:bodyPr>
            <a:normAutofit/>
          </a:bodyPr>
          <a:lstStyle/>
          <a:p>
            <a:r>
              <a:rPr lang="sv-SE" dirty="0"/>
              <a:t>Utvecklas som fotbollsspelare mot seniorfotboll (11 mot 11)</a:t>
            </a:r>
          </a:p>
          <a:p>
            <a:r>
              <a:rPr lang="sv-SE" dirty="0"/>
              <a:t>Utvecklas som grupp och lag</a:t>
            </a:r>
          </a:p>
          <a:p>
            <a:r>
              <a:rPr lang="sv-SE" dirty="0"/>
              <a:t>Träna individuella tekniska färdigheter </a:t>
            </a:r>
          </a:p>
          <a:p>
            <a:r>
              <a:rPr lang="sv-SE" dirty="0"/>
              <a:t>Träna fysisk aktivitet tillsammans</a:t>
            </a:r>
          </a:p>
          <a:p>
            <a:r>
              <a:rPr lang="sv-SE" dirty="0"/>
              <a:t>HA ROLIGT och KÄNNA GEMENSKAP I IDROTTEN!</a:t>
            </a:r>
          </a:p>
          <a:p>
            <a:pPr lvl="2"/>
            <a:endParaRPr lang="sv-SE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6DC49DC-792E-4071-BB3B-FAD0EC70B8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530" t="16305" r="-9530" b="31765"/>
          <a:stretch/>
        </p:blipFill>
        <p:spPr bwMode="auto">
          <a:xfrm>
            <a:off x="899791" y="3638605"/>
            <a:ext cx="3529651" cy="289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707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33740-D2A5-53C7-1169-4EBD309E2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2022 i korthet</a:t>
            </a:r>
          </a:p>
        </p:txBody>
      </p:sp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962FBFD2-5ACD-BA49-3C79-FF7E6A00D7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6439028"/>
              </p:ext>
            </p:extLst>
          </p:nvPr>
        </p:nvGraphicFramePr>
        <p:xfrm>
          <a:off x="8025606" y="1443789"/>
          <a:ext cx="685258" cy="4399976"/>
        </p:xfrm>
        <a:graphic>
          <a:graphicData uri="http://schemas.openxmlformats.org/drawingml/2006/table">
            <a:tbl>
              <a:tblPr/>
              <a:tblGrid>
                <a:gridCol w="685258">
                  <a:extLst>
                    <a:ext uri="{9D8B030D-6E8A-4147-A177-3AD203B41FA5}">
                      <a16:colId xmlns:a16="http://schemas.microsoft.com/office/drawing/2014/main" val="1909202022"/>
                    </a:ext>
                  </a:extLst>
                </a:gridCol>
              </a:tblGrid>
              <a:tr h="314284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                                  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7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78672"/>
                  </a:ext>
                </a:extLst>
              </a:tr>
              <a:tr h="314284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2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311572"/>
                  </a:ext>
                </a:extLst>
              </a:tr>
              <a:tr h="314284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35053"/>
                  </a:ext>
                </a:extLst>
              </a:tr>
              <a:tr h="314284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7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417452"/>
                  </a:ext>
                </a:extLst>
              </a:tr>
              <a:tr h="314284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958715"/>
                  </a:ext>
                </a:extLst>
              </a:tr>
              <a:tr h="314284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292190"/>
                  </a:ext>
                </a:extLst>
              </a:tr>
              <a:tr h="314284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2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178917"/>
                  </a:ext>
                </a:extLst>
              </a:tr>
              <a:tr h="314284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963313"/>
                  </a:ext>
                </a:extLst>
              </a:tr>
              <a:tr h="314284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824040"/>
                  </a:ext>
                </a:extLst>
              </a:tr>
              <a:tr h="314284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539998"/>
                  </a:ext>
                </a:extLst>
              </a:tr>
              <a:tr h="314284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2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586685"/>
                  </a:ext>
                </a:extLst>
              </a:tr>
              <a:tr h="314284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126577"/>
                  </a:ext>
                </a:extLst>
              </a:tr>
              <a:tr h="314284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104950"/>
                  </a:ext>
                </a:extLst>
              </a:tr>
              <a:tr h="314284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B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811304"/>
                  </a:ext>
                </a:extLst>
              </a:tr>
            </a:tbl>
          </a:graphicData>
        </a:graphic>
      </p:graphicFrame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2132BA9-AA2F-169A-3FE1-FE27AAD89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Vinst i Valloncupen	</a:t>
            </a:r>
          </a:p>
          <a:p>
            <a:r>
              <a:rPr lang="sv-SE" dirty="0"/>
              <a:t>Slutspel i Roslagscupen och </a:t>
            </a:r>
            <a:r>
              <a:rPr lang="sv-SE" dirty="0" err="1"/>
              <a:t>MidNordic</a:t>
            </a:r>
            <a:endParaRPr lang="sv-SE" dirty="0"/>
          </a:p>
          <a:p>
            <a:r>
              <a:rPr lang="sv-SE" dirty="0"/>
              <a:t>Tre spelare i Upplandslaget</a:t>
            </a:r>
          </a:p>
          <a:p>
            <a:r>
              <a:rPr lang="sv-SE" dirty="0"/>
              <a:t>Sex spelare i damlaget</a:t>
            </a:r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F9BA826C-A415-AF60-56F1-8F72F41B00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774199"/>
              </p:ext>
            </p:extLst>
          </p:nvPr>
        </p:nvGraphicFramePr>
        <p:xfrm>
          <a:off x="5791199" y="1443788"/>
          <a:ext cx="763605" cy="4408376"/>
        </p:xfrm>
        <a:graphic>
          <a:graphicData uri="http://schemas.openxmlformats.org/drawingml/2006/table">
            <a:tbl>
              <a:tblPr/>
              <a:tblGrid>
                <a:gridCol w="763605">
                  <a:extLst>
                    <a:ext uri="{9D8B030D-6E8A-4147-A177-3AD203B41FA5}">
                      <a16:colId xmlns:a16="http://schemas.microsoft.com/office/drawing/2014/main" val="966368012"/>
                    </a:ext>
                  </a:extLst>
                </a:gridCol>
              </a:tblGrid>
              <a:tr h="314884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159211"/>
                  </a:ext>
                </a:extLst>
              </a:tr>
              <a:tr h="314884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923756"/>
                  </a:ext>
                </a:extLst>
              </a:tr>
              <a:tr h="314884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1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677683"/>
                  </a:ext>
                </a:extLst>
              </a:tr>
              <a:tr h="314884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1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932746"/>
                  </a:ext>
                </a:extLst>
              </a:tr>
              <a:tr h="314884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1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875763"/>
                  </a:ext>
                </a:extLst>
              </a:tr>
              <a:tr h="314884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750374"/>
                  </a:ext>
                </a:extLst>
              </a:tr>
              <a:tr h="314884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E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206863"/>
                  </a:ext>
                </a:extLst>
              </a:tr>
              <a:tr h="314884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7735"/>
                  </a:ext>
                </a:extLst>
              </a:tr>
              <a:tr h="314884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466583"/>
                  </a:ext>
                </a:extLst>
              </a:tr>
              <a:tr h="314884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611763"/>
                  </a:ext>
                </a:extLst>
              </a:tr>
              <a:tr h="314884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150550"/>
                  </a:ext>
                </a:extLst>
              </a:tr>
              <a:tr h="314884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E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770803"/>
                  </a:ext>
                </a:extLst>
              </a:tr>
              <a:tr h="314884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D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723237"/>
                  </a:ext>
                </a:extLst>
              </a:tr>
              <a:tr h="314884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ACE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742363"/>
                  </a:ext>
                </a:extLst>
              </a:tr>
            </a:tbl>
          </a:graphicData>
        </a:graphic>
      </p:graphicFrame>
      <p:grpSp>
        <p:nvGrpSpPr>
          <p:cNvPr id="12" name="Grupp 11">
            <a:extLst>
              <a:ext uri="{FF2B5EF4-FFF2-40B4-BE49-F238E27FC236}">
                <a16:creationId xmlns:a16="http://schemas.microsoft.com/office/drawing/2014/main" id="{87219ADF-6147-2CAF-2BE5-0094F8A0BB32}"/>
              </a:ext>
            </a:extLst>
          </p:cNvPr>
          <p:cNvGrpSpPr/>
          <p:nvPr/>
        </p:nvGrpSpPr>
        <p:grpSpPr>
          <a:xfrm>
            <a:off x="5257320" y="3542745"/>
            <a:ext cx="4706280" cy="129960"/>
            <a:chOff x="5257320" y="3542745"/>
            <a:chExt cx="4706280" cy="12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Pennanteckning 2">
                  <a:extLst>
                    <a:ext uri="{FF2B5EF4-FFF2-40B4-BE49-F238E27FC236}">
                      <a16:creationId xmlns:a16="http://schemas.microsoft.com/office/drawing/2014/main" id="{6AAC3683-31A7-53C0-5514-A9DD151B57C2}"/>
                    </a:ext>
                  </a:extLst>
                </p14:cNvPr>
                <p14:cNvContentPartPr/>
                <p14:nvPr/>
              </p14:nvContentPartPr>
              <p14:xfrm>
                <a:off x="5257320" y="3542745"/>
                <a:ext cx="4676760" cy="129960"/>
              </p14:xfrm>
            </p:contentPart>
          </mc:Choice>
          <mc:Fallback>
            <p:pic>
              <p:nvPicPr>
                <p:cNvPr id="3" name="Pennanteckning 2">
                  <a:extLst>
                    <a:ext uri="{FF2B5EF4-FFF2-40B4-BE49-F238E27FC236}">
                      <a16:creationId xmlns:a16="http://schemas.microsoft.com/office/drawing/2014/main" id="{6AAC3683-31A7-53C0-5514-A9DD151B57C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248680" y="3533745"/>
                  <a:ext cx="46944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Pennanteckning 5">
                  <a:extLst>
                    <a:ext uri="{FF2B5EF4-FFF2-40B4-BE49-F238E27FC236}">
                      <a16:creationId xmlns:a16="http://schemas.microsoft.com/office/drawing/2014/main" id="{55FD2D02-8D1D-7555-0369-4C469C19482B}"/>
                    </a:ext>
                  </a:extLst>
                </p14:cNvPr>
                <p14:cNvContentPartPr/>
                <p14:nvPr/>
              </p14:nvContentPartPr>
              <p14:xfrm>
                <a:off x="9944160" y="3590625"/>
                <a:ext cx="360" cy="360"/>
              </p14:xfrm>
            </p:contentPart>
          </mc:Choice>
          <mc:Fallback>
            <p:pic>
              <p:nvPicPr>
                <p:cNvPr id="6" name="Pennanteckning 5">
                  <a:extLst>
                    <a:ext uri="{FF2B5EF4-FFF2-40B4-BE49-F238E27FC236}">
                      <a16:creationId xmlns:a16="http://schemas.microsoft.com/office/drawing/2014/main" id="{55FD2D02-8D1D-7555-0369-4C469C19482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935520" y="35816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9" name="Pennanteckning 8">
                  <a:extLst>
                    <a:ext uri="{FF2B5EF4-FFF2-40B4-BE49-F238E27FC236}">
                      <a16:creationId xmlns:a16="http://schemas.microsoft.com/office/drawing/2014/main" id="{AC2FD138-A042-0BE1-AD94-96C69A88558A}"/>
                    </a:ext>
                  </a:extLst>
                </p14:cNvPr>
                <p14:cNvContentPartPr/>
                <p14:nvPr/>
              </p14:nvContentPartPr>
              <p14:xfrm>
                <a:off x="9944160" y="3599625"/>
                <a:ext cx="360" cy="360"/>
              </p14:xfrm>
            </p:contentPart>
          </mc:Choice>
          <mc:Fallback>
            <p:pic>
              <p:nvPicPr>
                <p:cNvPr id="9" name="Pennanteckning 8">
                  <a:extLst>
                    <a:ext uri="{FF2B5EF4-FFF2-40B4-BE49-F238E27FC236}">
                      <a16:creationId xmlns:a16="http://schemas.microsoft.com/office/drawing/2014/main" id="{AC2FD138-A042-0BE1-AD94-96C69A88558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935520" y="35909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1" name="Pennanteckning 10">
                  <a:extLst>
                    <a:ext uri="{FF2B5EF4-FFF2-40B4-BE49-F238E27FC236}">
                      <a16:creationId xmlns:a16="http://schemas.microsoft.com/office/drawing/2014/main" id="{5EEC27DA-9EA6-5839-3CB4-50ECD421A098}"/>
                    </a:ext>
                  </a:extLst>
                </p14:cNvPr>
                <p14:cNvContentPartPr/>
                <p14:nvPr/>
              </p14:nvContentPartPr>
              <p14:xfrm>
                <a:off x="9963240" y="3609705"/>
                <a:ext cx="360" cy="360"/>
              </p14:xfrm>
            </p:contentPart>
          </mc:Choice>
          <mc:Fallback>
            <p:pic>
              <p:nvPicPr>
                <p:cNvPr id="11" name="Pennanteckning 10">
                  <a:extLst>
                    <a:ext uri="{FF2B5EF4-FFF2-40B4-BE49-F238E27FC236}">
                      <a16:creationId xmlns:a16="http://schemas.microsoft.com/office/drawing/2014/main" id="{5EEC27DA-9EA6-5839-3CB4-50ECD421A09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954240" y="36007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5" name="textruta 24">
            <a:extLst>
              <a:ext uri="{FF2B5EF4-FFF2-40B4-BE49-F238E27FC236}">
                <a16:creationId xmlns:a16="http://schemas.microsoft.com/office/drawing/2014/main" id="{887EB91F-8740-D173-0284-C3FD39C9E886}"/>
              </a:ext>
            </a:extLst>
          </p:cNvPr>
          <p:cNvSpPr txBox="1"/>
          <p:nvPr/>
        </p:nvSpPr>
        <p:spPr>
          <a:xfrm>
            <a:off x="9591675" y="1809750"/>
            <a:ext cx="1513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Målnetto/match före sommaruppehållet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DDA62DFF-6129-0346-D742-00FE975F6C58}"/>
              </a:ext>
            </a:extLst>
          </p:cNvPr>
          <p:cNvSpPr txBox="1"/>
          <p:nvPr/>
        </p:nvSpPr>
        <p:spPr>
          <a:xfrm>
            <a:off x="9591675" y="4143375"/>
            <a:ext cx="1590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Målnetto/seriematch efter sommaruppehållet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31A2A279-3621-23D4-EA0E-CE5DAA170877}"/>
              </a:ext>
            </a:extLst>
          </p:cNvPr>
          <p:cNvSpPr txBox="1"/>
          <p:nvPr/>
        </p:nvSpPr>
        <p:spPr>
          <a:xfrm>
            <a:off x="5791199" y="914400"/>
            <a:ext cx="68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F09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46B46A5B-0944-184E-221A-D0B8D1D67444}"/>
              </a:ext>
            </a:extLst>
          </p:cNvPr>
          <p:cNvSpPr txBox="1"/>
          <p:nvPr/>
        </p:nvSpPr>
        <p:spPr>
          <a:xfrm>
            <a:off x="8030891" y="889516"/>
            <a:ext cx="842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F07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CF035952-87F4-18D7-BC37-78497A48F6D6}"/>
              </a:ext>
            </a:extLst>
          </p:cNvPr>
          <p:cNvSpPr txBox="1"/>
          <p:nvPr/>
        </p:nvSpPr>
        <p:spPr>
          <a:xfrm>
            <a:off x="5247793" y="619124"/>
            <a:ext cx="51424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Serie-</a:t>
            </a:r>
          </a:p>
          <a:p>
            <a:r>
              <a:rPr lang="sv-SE" dirty="0"/>
              <a:t>match</a:t>
            </a:r>
          </a:p>
          <a:p>
            <a:r>
              <a:rPr lang="sv-SE" dirty="0"/>
              <a:t>nr</a:t>
            </a:r>
          </a:p>
          <a:p>
            <a:r>
              <a:rPr lang="sv-SE" sz="2000" dirty="0"/>
              <a:t>1</a:t>
            </a:r>
          </a:p>
          <a:p>
            <a:r>
              <a:rPr lang="sv-SE" sz="2000" dirty="0"/>
              <a:t>2</a:t>
            </a:r>
          </a:p>
          <a:p>
            <a:r>
              <a:rPr lang="sv-SE" sz="2000" dirty="0"/>
              <a:t>3</a:t>
            </a:r>
          </a:p>
          <a:p>
            <a:r>
              <a:rPr lang="sv-SE" sz="2000" dirty="0"/>
              <a:t>4</a:t>
            </a:r>
          </a:p>
          <a:p>
            <a:r>
              <a:rPr lang="sv-SE" sz="2000" dirty="0"/>
              <a:t>5</a:t>
            </a:r>
          </a:p>
          <a:p>
            <a:r>
              <a:rPr lang="sv-SE" sz="2000" dirty="0"/>
              <a:t>6</a:t>
            </a:r>
          </a:p>
          <a:p>
            <a:r>
              <a:rPr lang="sv-SE" sz="2000" dirty="0"/>
              <a:t>7</a:t>
            </a:r>
          </a:p>
          <a:p>
            <a:r>
              <a:rPr lang="sv-SE" sz="2000" dirty="0"/>
              <a:t>8</a:t>
            </a:r>
          </a:p>
          <a:p>
            <a:r>
              <a:rPr lang="sv-SE" sz="2000" dirty="0"/>
              <a:t>9</a:t>
            </a:r>
          </a:p>
          <a:p>
            <a:r>
              <a:rPr lang="sv-SE" sz="2000" dirty="0"/>
              <a:t>10</a:t>
            </a:r>
          </a:p>
          <a:p>
            <a:r>
              <a:rPr lang="sv-SE" sz="2000" dirty="0"/>
              <a:t>11</a:t>
            </a:r>
          </a:p>
          <a:p>
            <a:r>
              <a:rPr lang="sv-SE" sz="2000" dirty="0"/>
              <a:t>12</a:t>
            </a:r>
          </a:p>
          <a:p>
            <a:r>
              <a:rPr lang="sv-SE" sz="2000" dirty="0"/>
              <a:t>13</a:t>
            </a:r>
          </a:p>
          <a:p>
            <a:r>
              <a:rPr lang="sv-SE" sz="2000" dirty="0"/>
              <a:t>14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06AA9B7A-900A-7EFE-2A8A-33A727EA6A31}"/>
              </a:ext>
            </a:extLst>
          </p:cNvPr>
          <p:cNvSpPr txBox="1"/>
          <p:nvPr/>
        </p:nvSpPr>
        <p:spPr>
          <a:xfrm>
            <a:off x="4514850" y="5931718"/>
            <a:ext cx="7258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Vilken utveckling vi hade under sommaren till höstomgången!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E903FC2F-6362-6A16-2BC7-722DA0490AE9}"/>
              </a:ext>
            </a:extLst>
          </p:cNvPr>
          <p:cNvSpPr txBox="1"/>
          <p:nvPr/>
        </p:nvSpPr>
        <p:spPr>
          <a:xfrm rot="869805">
            <a:off x="9960777" y="3623458"/>
            <a:ext cx="164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Sommaruppehåll</a:t>
            </a:r>
          </a:p>
        </p:txBody>
      </p:sp>
    </p:spTree>
    <p:extLst>
      <p:ext uri="{BB962C8B-B14F-4D97-AF65-F5344CB8AC3E}">
        <p14:creationId xmlns:p14="http://schemas.microsoft.com/office/powerpoint/2010/main" val="2281916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861418-B88B-C70B-2AF7-C593B4781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847715" cy="3219651"/>
          </a:xfrm>
        </p:spPr>
        <p:txBody>
          <a:bodyPr>
            <a:normAutofit/>
          </a:bodyPr>
          <a:lstStyle/>
          <a:p>
            <a:r>
              <a:rPr lang="sv-SE" sz="4400" dirty="0"/>
              <a:t>Tjänstgöring – för att vi ska kunna spela fotboll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12C965E-6147-E5AC-B012-ABB392A59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Utkörning trädgårdsförsäljning – 15 april</a:t>
            </a:r>
          </a:p>
          <a:p>
            <a:r>
              <a:rPr lang="sv-SE" dirty="0"/>
              <a:t>Roslagscupen 16-18 juni – ALLA FÖRÄLDRAR</a:t>
            </a:r>
          </a:p>
          <a:p>
            <a:r>
              <a:rPr lang="sv-SE" dirty="0"/>
              <a:t>DM-finalerna 19 augusti – ALLA FÖRÄLDRAR</a:t>
            </a:r>
          </a:p>
          <a:p>
            <a:r>
              <a:rPr lang="sv-SE" dirty="0"/>
              <a:t>Kiosktjänst samt matchvärdar hemmamatcher</a:t>
            </a:r>
          </a:p>
          <a:p>
            <a:r>
              <a:rPr lang="sv-SE" dirty="0"/>
              <a:t>Kiosktjänst seniormatch</a:t>
            </a:r>
          </a:p>
          <a:p>
            <a:r>
              <a:rPr lang="sv-SE" dirty="0"/>
              <a:t>Vi välkomnar nya gig!</a:t>
            </a:r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FDA0878-18D9-F1E6-D6A4-787A5AB3D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4011345" cy="2002536"/>
          </a:xfrm>
        </p:spPr>
        <p:txBody>
          <a:bodyPr/>
          <a:lstStyle/>
          <a:p>
            <a:endParaRPr lang="sv-SE" dirty="0"/>
          </a:p>
          <a:p>
            <a:endParaRPr lang="sv-SE" dirty="0"/>
          </a:p>
        </p:txBody>
      </p:sp>
      <p:pic>
        <p:nvPicPr>
          <p:cNvPr id="6" name="Bildobjekt 5" descr="En bild som visar gräs, utomhus, fält, gräsbevuxen&#10;&#10;Automatiskt genererad beskrivning">
            <a:extLst>
              <a:ext uri="{FF2B5EF4-FFF2-40B4-BE49-F238E27FC236}">
                <a16:creationId xmlns:a16="http://schemas.microsoft.com/office/drawing/2014/main" id="{61C4E5F2-B7A6-642A-94B0-D8325FC7B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290" y="3676851"/>
            <a:ext cx="2167698" cy="289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34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spår, metall, drar&#10;&#10;Automatiskt genererad beskrivning">
            <a:extLst>
              <a:ext uri="{FF2B5EF4-FFF2-40B4-BE49-F238E27FC236}">
                <a16:creationId xmlns:a16="http://schemas.microsoft.com/office/drawing/2014/main" id="{0F666DAE-3509-7025-9657-96EAE29DC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421" y="335860"/>
            <a:ext cx="3048000" cy="4064000"/>
          </a:xfrm>
          <a:prstGeom prst="rect">
            <a:avLst/>
          </a:prstGeom>
        </p:spPr>
      </p:pic>
      <p:pic>
        <p:nvPicPr>
          <p:cNvPr id="5" name="Picture 2" descr="En bild som visar person, folksamling&#10;&#10;Automatiskt genererad beskrivning">
            <a:extLst>
              <a:ext uri="{FF2B5EF4-FFF2-40B4-BE49-F238E27FC236}">
                <a16:creationId xmlns:a16="http://schemas.microsoft.com/office/drawing/2014/main" id="{001D4169-B706-4A8A-B137-8514E98B4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5" r="14317"/>
          <a:stretch/>
        </p:blipFill>
        <p:spPr bwMode="auto">
          <a:xfrm>
            <a:off x="6520743" y="2433002"/>
            <a:ext cx="3991606" cy="3979545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objekt 8" descr="En bild som visar person, inomhus, tak, grupp&#10;&#10;Automatiskt genererad beskrivning">
            <a:extLst>
              <a:ext uri="{FF2B5EF4-FFF2-40B4-BE49-F238E27FC236}">
                <a16:creationId xmlns:a16="http://schemas.microsoft.com/office/drawing/2014/main" id="{C9E5E3A0-6D3C-FD9C-235C-0BE7A44A4D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421" y="2367860"/>
            <a:ext cx="3048000" cy="406400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1BF19C0E-7728-6D2B-1F6F-B5EE9C7835B3}"/>
              </a:ext>
            </a:extLst>
          </p:cNvPr>
          <p:cNvSpPr txBox="1"/>
          <p:nvPr/>
        </p:nvSpPr>
        <p:spPr>
          <a:xfrm>
            <a:off x="965200" y="670560"/>
            <a:ext cx="3667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>
                <a:latin typeface="+mj-lt"/>
              </a:rPr>
              <a:t>Landskamper </a:t>
            </a:r>
            <a:r>
              <a:rPr lang="sv-SE" sz="3200" dirty="0">
                <a:latin typeface="+mj-lt"/>
              </a:rPr>
              <a:t>och allsvensk fotboll</a:t>
            </a:r>
          </a:p>
        </p:txBody>
      </p:sp>
    </p:spTree>
    <p:extLst>
      <p:ext uri="{BB962C8B-B14F-4D97-AF65-F5344CB8AC3E}">
        <p14:creationId xmlns:p14="http://schemas.microsoft.com/office/powerpoint/2010/main" val="1561523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2D167A-C67B-C2A1-C186-EBA81F0DB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Midnordic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5B14707-2B53-2A38-182D-36E6DEC0E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0" name="Bildobjekt 9" descr="En bild som visar vägg, säng, inomhus, person&#10;&#10;Automatiskt genererad beskrivning">
            <a:extLst>
              <a:ext uri="{FF2B5EF4-FFF2-40B4-BE49-F238E27FC236}">
                <a16:creationId xmlns:a16="http://schemas.microsoft.com/office/drawing/2014/main" id="{E2D5CA11-3B97-5E08-9557-5F3DD096F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106" y="50756"/>
            <a:ext cx="2247353" cy="2996471"/>
          </a:xfrm>
          <a:prstGeom prst="rect">
            <a:avLst/>
          </a:prstGeom>
        </p:spPr>
      </p:pic>
      <p:pic>
        <p:nvPicPr>
          <p:cNvPr id="12" name="Bildobjekt 11" descr="En bild som visar inomhus, golv, rörig, belamrad&#10;&#10;Automatiskt genererad beskrivning">
            <a:extLst>
              <a:ext uri="{FF2B5EF4-FFF2-40B4-BE49-F238E27FC236}">
                <a16:creationId xmlns:a16="http://schemas.microsoft.com/office/drawing/2014/main" id="{6941B373-EC38-C021-1F3C-5B4014482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3718798"/>
            <a:ext cx="2247353" cy="2996471"/>
          </a:xfrm>
          <a:prstGeom prst="rect">
            <a:avLst/>
          </a:prstGeom>
        </p:spPr>
      </p:pic>
      <p:pic>
        <p:nvPicPr>
          <p:cNvPr id="14" name="Bildobjekt 13" descr="LEn bild som visar inomhus, vägg, tak, personer">
            <a:extLst>
              <a:ext uri="{FF2B5EF4-FFF2-40B4-BE49-F238E27FC236}">
                <a16:creationId xmlns:a16="http://schemas.microsoft.com/office/drawing/2014/main" id="{5B68F667-F070-4A04-C57F-3E6F12256C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420" y="155872"/>
            <a:ext cx="3023741" cy="4031655"/>
          </a:xfrm>
          <a:prstGeom prst="rect">
            <a:avLst/>
          </a:prstGeom>
        </p:spPr>
      </p:pic>
      <p:pic>
        <p:nvPicPr>
          <p:cNvPr id="6" name="Platshållare för bild 5" descr="En bild som visar golv, inomhus, tak, rum&#10;&#10;Automatiskt genererad beskrivning">
            <a:extLst>
              <a:ext uri="{FF2B5EF4-FFF2-40B4-BE49-F238E27FC236}">
                <a16:creationId xmlns:a16="http://schemas.microsoft.com/office/drawing/2014/main" id="{8DCAFC8E-B555-3249-3864-47CB0D7429E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5" b="16355"/>
          <a:stretch>
            <a:fillRect/>
          </a:stretch>
        </p:blipFill>
        <p:spPr>
          <a:xfrm>
            <a:off x="4669888" y="2812008"/>
            <a:ext cx="4279305" cy="3839739"/>
          </a:xfrm>
        </p:spPr>
      </p:pic>
      <p:pic>
        <p:nvPicPr>
          <p:cNvPr id="8" name="Bildobjekt 7" descr="En bild som visar text, person, inomhus, soffa&#10;&#10;Automatiskt genererad beskrivning">
            <a:extLst>
              <a:ext uri="{FF2B5EF4-FFF2-40B4-BE49-F238E27FC236}">
                <a16:creationId xmlns:a16="http://schemas.microsoft.com/office/drawing/2014/main" id="{C709A663-CBDC-366A-7535-67F3C97A32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469" y="2824595"/>
            <a:ext cx="2870364" cy="382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11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EED169-E68C-3B00-DFFB-4308EFD5D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427412" cy="898634"/>
          </a:xfrm>
        </p:spPr>
        <p:txBody>
          <a:bodyPr>
            <a:normAutofit/>
          </a:bodyPr>
          <a:lstStyle/>
          <a:p>
            <a:r>
              <a:rPr lang="sv-SE" sz="4000" dirty="0"/>
              <a:t>Valloncupen</a:t>
            </a:r>
          </a:p>
        </p:txBody>
      </p:sp>
      <p:pic>
        <p:nvPicPr>
          <p:cNvPr id="6" name="Platshållare för bild 5" descr="En bild som visar gräs, himmel, utomhus, fält&#10;&#10;Automatiskt genererad beskrivning">
            <a:extLst>
              <a:ext uri="{FF2B5EF4-FFF2-40B4-BE49-F238E27FC236}">
                <a16:creationId xmlns:a16="http://schemas.microsoft.com/office/drawing/2014/main" id="{47E06C18-AB9E-C45C-FD6B-B6F97AB4143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5" b="16355"/>
          <a:stretch>
            <a:fillRect/>
          </a:stretch>
        </p:blipFill>
        <p:spPr>
          <a:xfrm>
            <a:off x="7339371" y="2516896"/>
            <a:ext cx="4422000" cy="396777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58A070C-C5F6-4DDC-D527-CAE4DB0A4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" name="Bildobjekt 9" descr="En bild som visar träd, gräs, utomhus, fält&#10;&#10;Automatiskt genererad beskrivning">
            <a:extLst>
              <a:ext uri="{FF2B5EF4-FFF2-40B4-BE49-F238E27FC236}">
                <a16:creationId xmlns:a16="http://schemas.microsoft.com/office/drawing/2014/main" id="{652040B9-2E5E-3148-493F-7FA9E7940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226" y="189964"/>
            <a:ext cx="2282240" cy="3042987"/>
          </a:xfrm>
          <a:prstGeom prst="rect">
            <a:avLst/>
          </a:prstGeom>
        </p:spPr>
      </p:pic>
      <p:pic>
        <p:nvPicPr>
          <p:cNvPr id="12" name="Bildobjekt 11" descr="En bild som visar gräs, träd, person, utomhus&#10;&#10;Automatiskt genererad beskrivning">
            <a:extLst>
              <a:ext uri="{FF2B5EF4-FFF2-40B4-BE49-F238E27FC236}">
                <a16:creationId xmlns:a16="http://schemas.microsoft.com/office/drawing/2014/main" id="{4BEFF40B-0AB2-B3B8-D5CC-F74D1DC24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48" y="1754474"/>
            <a:ext cx="3048000" cy="4064000"/>
          </a:xfrm>
          <a:prstGeom prst="rect">
            <a:avLst/>
          </a:prstGeom>
        </p:spPr>
      </p:pic>
      <p:pic>
        <p:nvPicPr>
          <p:cNvPr id="14" name="Bildobjekt 13" descr="En bild som visar gräs, utomhus, himmel, träd&#10;&#10;Automatiskt genererad beskrivning">
            <a:extLst>
              <a:ext uri="{FF2B5EF4-FFF2-40B4-BE49-F238E27FC236}">
                <a16:creationId xmlns:a16="http://schemas.microsoft.com/office/drawing/2014/main" id="{441E8A58-9D49-96C6-C86F-4F0DE7DA9D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670" y="189964"/>
            <a:ext cx="2567075" cy="3422767"/>
          </a:xfrm>
          <a:prstGeom prst="rect">
            <a:avLst/>
          </a:prstGeom>
        </p:spPr>
      </p:pic>
      <p:pic>
        <p:nvPicPr>
          <p:cNvPr id="8" name="Bildobjekt 7" descr="En bild som visar gräs, utomhus, fält, gräsbevuxen&#10;&#10;Automatiskt genererad beskrivning">
            <a:extLst>
              <a:ext uri="{FF2B5EF4-FFF2-40B4-BE49-F238E27FC236}">
                <a16:creationId xmlns:a16="http://schemas.microsoft.com/office/drawing/2014/main" id="{DEF4D383-A498-AC0F-5DBB-E7803F768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021" y="2511854"/>
            <a:ext cx="3048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4322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305</Words>
  <Application>Microsoft Office PowerPoint</Application>
  <PresentationFormat>Bredbild</PresentationFormat>
  <Paragraphs>93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5" baseType="lpstr">
      <vt:lpstr>Arial</vt:lpstr>
      <vt:lpstr>Calibri</vt:lpstr>
      <vt:lpstr>Modern Love</vt:lpstr>
      <vt:lpstr>The Hand</vt:lpstr>
      <vt:lpstr>SketchyVTI</vt:lpstr>
      <vt:lpstr>Films SK  F06-10</vt:lpstr>
      <vt:lpstr>Träning</vt:lpstr>
      <vt:lpstr>  Tävling </vt:lpstr>
      <vt:lpstr>Mål 2023</vt:lpstr>
      <vt:lpstr>2022 i korthet</vt:lpstr>
      <vt:lpstr>Tjänstgöring – för att vi ska kunna spela fotboll</vt:lpstr>
      <vt:lpstr>PowerPoint-presentation</vt:lpstr>
      <vt:lpstr>Midnordic</vt:lpstr>
      <vt:lpstr>Valloncupen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Films SK F06/07/08</dc:title>
  <dc:creator>Lisa Hoffner</dc:creator>
  <cp:lastModifiedBy>Lisa Hoffner</cp:lastModifiedBy>
  <cp:revision>2</cp:revision>
  <dcterms:created xsi:type="dcterms:W3CDTF">2022-02-28T21:22:49Z</dcterms:created>
  <dcterms:modified xsi:type="dcterms:W3CDTF">2023-02-09T22:42:28Z</dcterms:modified>
</cp:coreProperties>
</file>