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12CBE2-6A0E-4DA9-A4BA-ED9CB4B14B33}" v="48" dt="2022-02-28T22:46:06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>
        <p:scale>
          <a:sx n="125" d="100"/>
          <a:sy n="125" d="100"/>
        </p:scale>
        <p:origin x="60" y="-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Hoffner" userId="52e6e798-39a8-4ffb-9cf2-29b3652ee3ee" providerId="ADAL" clId="{4F12CBE2-6A0E-4DA9-A4BA-ED9CB4B14B33}"/>
    <pc:docChg chg="modSld">
      <pc:chgData name="Lisa Hoffner" userId="52e6e798-39a8-4ffb-9cf2-29b3652ee3ee" providerId="ADAL" clId="{4F12CBE2-6A0E-4DA9-A4BA-ED9CB4B14B33}" dt="2022-02-28T22:46:06.985" v="47"/>
      <pc:docMkLst>
        <pc:docMk/>
      </pc:docMkLst>
      <pc:sldChg chg="modSp">
        <pc:chgData name="Lisa Hoffner" userId="52e6e798-39a8-4ffb-9cf2-29b3652ee3ee" providerId="ADAL" clId="{4F12CBE2-6A0E-4DA9-A4BA-ED9CB4B14B33}" dt="2022-02-28T22:46:06.985" v="47"/>
        <pc:sldMkLst>
          <pc:docMk/>
          <pc:sldMk cId="2788733819" sldId="257"/>
        </pc:sldMkLst>
        <pc:picChg chg="mod">
          <ac:chgData name="Lisa Hoffner" userId="52e6e798-39a8-4ffb-9cf2-29b3652ee3ee" providerId="ADAL" clId="{4F12CBE2-6A0E-4DA9-A4BA-ED9CB4B14B33}" dt="2022-02-28T22:46:06.985" v="47"/>
          <ac:picMkLst>
            <pc:docMk/>
            <pc:sldMk cId="2788733819" sldId="257"/>
            <ac:picMk id="3078" creationId="{C3107B3F-F392-4E95-A303-15F8C1CB93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4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5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3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79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3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6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1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10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6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8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7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2/28/2022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69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5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n mängd anslutna punkter i ett nät">
            <a:extLst>
              <a:ext uri="{FF2B5EF4-FFF2-40B4-BE49-F238E27FC236}">
                <a16:creationId xmlns:a16="http://schemas.microsoft.com/office/drawing/2014/main" id="{C6AE2A60-23F2-465B-A075-0FB83E7DE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19709" r="756" b="1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6E31921-BDD1-4909-BC5A-1FE0E2523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Films SK F06/07/08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320FF5-F85B-4806-B953-552EBB8D7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sv-SE" sz="3200" dirty="0"/>
              <a:t>Säsongen 2022</a:t>
            </a: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94EE3F-9694-491E-A267-CD46B3AE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869440"/>
          </a:xfrm>
        </p:spPr>
        <p:txBody>
          <a:bodyPr/>
          <a:lstStyle/>
          <a:p>
            <a:r>
              <a:rPr lang="sv-SE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EF1A7A-9B13-4379-9F89-55F0EDE21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267960"/>
          </a:xfrm>
        </p:spPr>
        <p:txBody>
          <a:bodyPr/>
          <a:lstStyle/>
          <a:p>
            <a:r>
              <a:rPr lang="sv-SE" dirty="0"/>
              <a:t>2-3 ggr/vecka under säsong – stäms av med IB</a:t>
            </a:r>
          </a:p>
          <a:p>
            <a:r>
              <a:rPr lang="sv-SE" dirty="0"/>
              <a:t>Träningsgrupp tillsammans med F09/10</a:t>
            </a:r>
          </a:p>
          <a:p>
            <a:r>
              <a:rPr lang="sv-SE" dirty="0"/>
              <a:t>06/07 delvis med seniorerna</a:t>
            </a:r>
          </a:p>
          <a:p>
            <a:r>
              <a:rPr lang="sv-SE" dirty="0"/>
              <a:t>Målvaktsträning</a:t>
            </a:r>
          </a:p>
          <a:p>
            <a:r>
              <a:rPr lang="sv-SE" dirty="0"/>
              <a:t>Fredagar i Gimo innan </a:t>
            </a:r>
            <a:r>
              <a:rPr lang="sv-SE" dirty="0" err="1"/>
              <a:t>Björkparken</a:t>
            </a:r>
            <a:r>
              <a:rPr lang="sv-SE" dirty="0"/>
              <a:t> är redo</a:t>
            </a:r>
          </a:p>
          <a:p>
            <a:r>
              <a:rPr lang="sv-SE" dirty="0"/>
              <a:t>Fysträning onsdagar (när elljusspåret tinat upp)</a:t>
            </a:r>
          </a:p>
          <a:p>
            <a:r>
              <a:rPr lang="sv-SE" dirty="0"/>
              <a:t>Delta i Öppen träning i Diös för de som vill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8A84088-749A-480C-90A0-D04C175DD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8028" y="2528952"/>
            <a:ext cx="3932237" cy="793495"/>
          </a:xfrm>
        </p:spPr>
        <p:txBody>
          <a:bodyPr/>
          <a:lstStyle/>
          <a:p>
            <a:r>
              <a:rPr lang="sv-SE" dirty="0" err="1"/>
              <a:t>Björkparken</a:t>
            </a:r>
            <a:r>
              <a:rPr lang="sv-SE" dirty="0"/>
              <a:t>, Film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C3107B3F-F392-4E95-A303-15F8C1CB9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" y="3322448"/>
            <a:ext cx="3659631" cy="274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73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65BCCD-8060-49BB-9F33-D702AEA4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711200"/>
            <a:ext cx="3932237" cy="3429000"/>
          </a:xfrm>
        </p:spPr>
        <p:txBody>
          <a:bodyPr/>
          <a:lstStyle/>
          <a:p>
            <a:br>
              <a:rPr lang="sv-SE" dirty="0"/>
            </a:br>
            <a:br>
              <a:rPr lang="sv-SE" dirty="0"/>
            </a:br>
            <a:r>
              <a:rPr lang="sv-SE" dirty="0"/>
              <a:t>Tävling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698D69-368A-4D12-9BDF-C66556F39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Spela för utveckling till  11 mot 11</a:t>
            </a:r>
          </a:p>
          <a:p>
            <a:r>
              <a:rPr lang="sv-SE" dirty="0"/>
              <a:t>Seriespel – start i april/maj</a:t>
            </a:r>
          </a:p>
          <a:p>
            <a:r>
              <a:rPr lang="sv-SE" dirty="0"/>
              <a:t>DM 08 (9 mot 9)  - match 17 april</a:t>
            </a:r>
          </a:p>
          <a:p>
            <a:r>
              <a:rPr lang="sv-SE" dirty="0"/>
              <a:t>Mid Nordic Cup i Sundsvall</a:t>
            </a:r>
          </a:p>
          <a:p>
            <a:r>
              <a:rPr lang="sv-SE" dirty="0" err="1"/>
              <a:t>Roslagcsupen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AD47D6-C127-447A-A82F-396C9452C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5152" y="4196080"/>
            <a:ext cx="3932237" cy="2002536"/>
          </a:xfrm>
        </p:spPr>
        <p:txBody>
          <a:bodyPr/>
          <a:lstStyle/>
          <a:p>
            <a:r>
              <a:rPr lang="sv-SE" dirty="0"/>
              <a:t>11 mot 11 samt 9 mot 9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BA31C98-E45F-4996-95CD-108156A96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139" t="11252" r="-5029" b="12094"/>
          <a:stretch/>
        </p:blipFill>
        <p:spPr bwMode="auto">
          <a:xfrm>
            <a:off x="2556097" y="711200"/>
            <a:ext cx="2387917" cy="218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49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150758-9152-4362-8588-72EBBE425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727132" cy="2599267"/>
          </a:xfrm>
        </p:spPr>
        <p:txBody>
          <a:bodyPr/>
          <a:lstStyle/>
          <a:p>
            <a:r>
              <a:rPr lang="sv-SE" dirty="0"/>
              <a:t>Mål 2022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63CBDB-3C15-49C3-AE04-20FB3313E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571" y="3266440"/>
            <a:ext cx="4214812" cy="2504440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Utvecklas som fotbollsspelare mot seniorfotboll (11 mot 11)</a:t>
            </a:r>
          </a:p>
          <a:p>
            <a:r>
              <a:rPr lang="sv-SE" dirty="0"/>
              <a:t>Träna fysisk aktivitet tillsammans</a:t>
            </a:r>
          </a:p>
          <a:p>
            <a:r>
              <a:rPr lang="sv-SE" dirty="0"/>
              <a:t>Träna individuella tekniska färdigheter </a:t>
            </a:r>
          </a:p>
          <a:p>
            <a:r>
              <a:rPr lang="sv-SE" dirty="0"/>
              <a:t>Utvecklas som grupp och lag och HA ROLIGT!</a:t>
            </a:r>
          </a:p>
          <a:p>
            <a:pPr lvl="2"/>
            <a:endParaRPr lang="sv-SE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6DC49DC-792E-4071-BB3B-FAD0EC70B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530" t="16305" r="-9530" b="31765"/>
          <a:stretch/>
        </p:blipFill>
        <p:spPr bwMode="auto">
          <a:xfrm>
            <a:off x="899791" y="3638605"/>
            <a:ext cx="3529651" cy="289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707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8E067A7-F783-493D-892E-BAC27EB4FD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1474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59DCF99-82EC-4A95-A767-67316B472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>
                <a:solidFill>
                  <a:schemeClr val="bg1"/>
                </a:solidFill>
              </a:rPr>
              <a:t>Varför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spelar</a:t>
            </a:r>
            <a:r>
              <a:rPr lang="en-US" sz="4800" dirty="0">
                <a:solidFill>
                  <a:schemeClr val="bg1"/>
                </a:solidFill>
              </a:rPr>
              <a:t> vi </a:t>
            </a:r>
            <a:r>
              <a:rPr lang="en-US" sz="4800" dirty="0" err="1">
                <a:solidFill>
                  <a:schemeClr val="bg1"/>
                </a:solidFill>
              </a:rPr>
              <a:t>fotboll</a:t>
            </a:r>
            <a:r>
              <a:rPr lang="en-US" sz="48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49042A4-AFB4-4FBA-8D53-EA663DAB7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809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7AF88F-52D3-48C4-BBB4-7947103F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67212" cy="2128520"/>
          </a:xfrm>
        </p:spPr>
        <p:txBody>
          <a:bodyPr/>
          <a:lstStyle/>
          <a:p>
            <a:r>
              <a:rPr lang="sv-SE" dirty="0"/>
              <a:t>IK Uppsala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A1AE9E4-022F-4622-8D40-84FF8D4FC8C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08615F8-9110-4464-BD02-B809422CE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Picture 2" descr="En bild som visar person, folksamling&#10;&#10;Automatiskt genererad beskrivning">
            <a:extLst>
              <a:ext uri="{FF2B5EF4-FFF2-40B4-BE49-F238E27FC236}">
                <a16:creationId xmlns:a16="http://schemas.microsoft.com/office/drawing/2014/main" id="{001D4169-B706-4A8A-B137-8514E98B4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5" r="14317"/>
          <a:stretch/>
        </p:blipFill>
        <p:spPr bwMode="auto">
          <a:xfrm>
            <a:off x="2939342" y="141733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523629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132</Words>
  <Application>Microsoft Office PowerPoint</Application>
  <PresentationFormat>Bredbild</PresentationFormat>
  <Paragraphs>25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Modern Love</vt:lpstr>
      <vt:lpstr>The Hand</vt:lpstr>
      <vt:lpstr>SketchyVTI</vt:lpstr>
      <vt:lpstr>Films SK F06/07/08</vt:lpstr>
      <vt:lpstr>Träning</vt:lpstr>
      <vt:lpstr>  Tävling </vt:lpstr>
      <vt:lpstr>Mål 2022</vt:lpstr>
      <vt:lpstr>Varför spelar vi fotboll?</vt:lpstr>
      <vt:lpstr>IK Uppsala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Films SK F06/07/08</dc:title>
  <dc:creator>Lisa Hoffner</dc:creator>
  <cp:lastModifiedBy>Lisa Hoffner</cp:lastModifiedBy>
  <cp:revision>1</cp:revision>
  <dcterms:created xsi:type="dcterms:W3CDTF">2022-02-28T21:22:49Z</dcterms:created>
  <dcterms:modified xsi:type="dcterms:W3CDTF">2022-02-28T22:46:12Z</dcterms:modified>
</cp:coreProperties>
</file>