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2" r:id="rId3"/>
    <p:sldId id="267" r:id="rId4"/>
    <p:sldId id="257" r:id="rId5"/>
    <p:sldId id="268" r:id="rId6"/>
    <p:sldId id="269" r:id="rId7"/>
    <p:sldId id="273" r:id="rId8"/>
    <p:sldId id="272" r:id="rId9"/>
    <p:sldId id="271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CF619B-45E3-3E9C-C52A-422FA45DD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2396A3-7FB0-F758-8278-979826130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87B8EA0-8AE8-1D50-E0BB-89E3BC168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E000AE-4355-917E-1991-66F7CB04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A1D7313-04C0-3DD4-A1F5-3B43FF86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106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3F87AB-3899-C728-DFF2-724D406CB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3206B3-4188-8C93-FB0A-FF74F66AF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E0680C-A769-0773-180F-9EFE5D66F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12E6A1-7973-50C8-EAD3-3ACD43DE0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0A12FD-5694-5181-5F74-F4BB4A7D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714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6B96032-9FF7-E29A-A834-2F0E87527E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6B1D38-B396-87BA-F730-713A354EE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8E357C-79F0-3236-5CA6-C41D25FAC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420A2C-3991-FAE1-6820-AE2C9739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4F97B5-D49A-CCCE-2BCD-CF343A48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804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EE599D-1287-5921-BFF8-875DB5A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ACBB68-5AFB-73F6-F143-01B960746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B377FB-7230-0F32-F8CB-C0CE4369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3D435F-1862-CF98-3BF6-0075FE69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05409A-037B-BBB0-4F4B-58472C8D5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657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9D550B-A876-26C7-56C9-5D5560C0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3945697-F299-8BB3-C7B4-2A9D15E25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42012B-BCBC-FE96-BE52-22877E2A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31EC76-FEFB-3B80-1429-9107AB5C6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284109-B57B-E72A-ECC5-F8972371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273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AF4B17-695A-3EB9-7BC7-401802C4F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C6B074-6898-12D5-6CAD-FC3254828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C5651D-C3AA-F1B0-5BA3-EBCBEF967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3B61B3E-F0C1-135D-4CD4-7DAB9AAD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59DA1A-1680-8516-217C-0A9F4112B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0EFD366-6C1D-A8CB-6F0E-3B9141FA5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523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AC95F0-2DD9-349C-2ECF-ADD786722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B5C66A-E9D9-627C-2B96-75E203A2D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0DE3D2-3631-A493-B548-24F5C8861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56583B7-996A-1335-DFE4-E0BE9DC3A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71498C-CB27-825A-2052-AE8061A9A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53EC615-6318-64B5-2A00-66E4E1C6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ADE3B21-6D77-FDFF-1798-5DBFAD03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AE24504-FAD2-94F1-23B8-9DE1BB15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553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47903-290D-7FA2-9112-D2DF4F46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2FBD41B-8278-9503-76F7-0251AE55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BC98C77-5151-7473-FD8D-BBC8292F4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B4F97E4-CE1D-BDEB-0F37-E912254D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97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1FF997-1D49-25CB-59B2-4C84D091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EAC2A60-C867-EE1D-46FF-9F6F10259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085C06A-E536-9BD7-469A-4E0D6DDA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7607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6C86AA-6075-FA63-CC84-D253D65D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89C8F3-27F3-7954-002F-6789FD9D3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F6E99B-4883-0D8A-C907-8E4E968E4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F2373C7-B4C5-8847-6D23-A098B31CE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F906B7-445A-7508-0066-8C7B6A917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2A6FB3E-EB88-9DAE-3A8F-A82BBC107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639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314E7D-0A9E-A54B-A4EB-9BD0EAF8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47B1214-9977-C007-7B97-CE95E7E16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12CA9C-1C8C-50BF-D307-828D40BAB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9CBA36-8E7B-F1F9-1EEB-477549E66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D325D4A-363A-F0A0-F535-624F3D063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803A8B-4A5B-66B8-F75E-0CCC8DA9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029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133B345-91A6-6C98-69A5-B99799AB4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50C90E-FFC1-339C-7568-87CD23F2D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49F9FA-BA09-5783-8DA8-1A7538537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53EED-14F4-4C9B-B987-B15520320AB5}" type="datetimeFigureOut">
              <a:rPr lang="sv-SE" smtClean="0"/>
              <a:t>2023-11-22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FDD76A-8B7A-1F08-C5D9-EF55812D4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C84737-6246-284A-74D8-4E38028D8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8B00A-16C7-465B-ABB4-313E6EF77B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708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thumbs-up-smiley-face-emoji-happy-4007573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B18DCE9-7792-F5C5-78CC-1D7EAF3C9E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>
                <a:solidFill>
                  <a:srgbClr val="FFFFFF"/>
                </a:solidFill>
              </a:rPr>
              <a:t>Digitalt möte Films SK F08</a:t>
            </a:r>
            <a:br>
              <a:rPr lang="sv-SE" sz="4800" dirty="0">
                <a:solidFill>
                  <a:srgbClr val="FFFFFF"/>
                </a:solidFill>
              </a:rPr>
            </a:br>
            <a:r>
              <a:rPr lang="sv-SE" sz="2400" dirty="0">
                <a:solidFill>
                  <a:srgbClr val="FFFFFF"/>
                </a:solidFill>
              </a:rPr>
              <a:t>2023-11-22</a:t>
            </a:r>
            <a:endParaRPr lang="sv-SE" sz="4800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AB6AF37-8E7B-E437-AA64-18106C1A6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sv-SE" dirty="0"/>
              <a:t>Göranssons cup </a:t>
            </a:r>
            <a:r>
              <a:rPr lang="sv-SE" dirty="0" err="1"/>
              <a:t>futsal</a:t>
            </a:r>
            <a:r>
              <a:rPr lang="sv-SE" dirty="0"/>
              <a:t> 2024?</a:t>
            </a:r>
          </a:p>
        </p:txBody>
      </p:sp>
    </p:spTree>
    <p:extLst>
      <p:ext uri="{BB962C8B-B14F-4D97-AF65-F5344CB8AC3E}">
        <p14:creationId xmlns:p14="http://schemas.microsoft.com/office/powerpoint/2010/main" val="366298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Agenda och beslut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4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sv-SE" sz="2000" dirty="0"/>
              <a:t>Närvaro och anmäld frånvaro</a:t>
            </a:r>
          </a:p>
          <a:p>
            <a:r>
              <a:rPr lang="sv-SE" sz="2000" dirty="0"/>
              <a:t>Allmän info om Göranssons cup 2024</a:t>
            </a:r>
          </a:p>
          <a:p>
            <a:r>
              <a:rPr lang="sv-SE" sz="2000" dirty="0"/>
              <a:t>Förutsättningar för deltagande</a:t>
            </a:r>
          </a:p>
          <a:p>
            <a:pPr lvl="1"/>
            <a:r>
              <a:rPr lang="sv-SE" sz="1600" dirty="0"/>
              <a:t>Antal spelare</a:t>
            </a:r>
          </a:p>
          <a:p>
            <a:pPr lvl="1"/>
            <a:r>
              <a:rPr lang="sv-SE" sz="1600" dirty="0"/>
              <a:t>Kostnader och finansiering</a:t>
            </a:r>
          </a:p>
          <a:p>
            <a:pPr lvl="1"/>
            <a:r>
              <a:rPr lang="sv-SE" sz="1600" dirty="0"/>
              <a:t>Boendealternativ</a:t>
            </a:r>
          </a:p>
          <a:p>
            <a:pPr lvl="1"/>
            <a:r>
              <a:rPr lang="sv-SE" sz="1600" dirty="0"/>
              <a:t>Hjälp innan cupen från föräldrar/vårdhandshavare</a:t>
            </a:r>
          </a:p>
          <a:p>
            <a:pPr lvl="1"/>
            <a:r>
              <a:rPr lang="sv-SE" sz="1600" dirty="0"/>
              <a:t>Hjälp på plats från föräldrar/vårdhandshavare</a:t>
            </a:r>
          </a:p>
          <a:p>
            <a:r>
              <a:rPr lang="sv-SE" sz="2000" dirty="0"/>
              <a:t>Beslut</a:t>
            </a:r>
          </a:p>
          <a:p>
            <a:r>
              <a:rPr lang="sv-SE" sz="2000" dirty="0"/>
              <a:t>Frågor</a:t>
            </a:r>
          </a:p>
          <a:p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CCF912A-ACA9-9368-FACD-4D4CDF2375F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62250" y="1777670"/>
            <a:ext cx="4677300" cy="467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35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Närvaro och anmäld frånvaro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4" y="2346772"/>
            <a:ext cx="9724031" cy="3683358"/>
          </a:xfrm>
        </p:spPr>
        <p:txBody>
          <a:bodyPr anchor="ctr">
            <a:normAutofit/>
          </a:bodyPr>
          <a:lstStyle/>
          <a:p>
            <a:r>
              <a:rPr lang="sv-SE" sz="2000" dirty="0"/>
              <a:t>Närvaro – laget runt</a:t>
            </a:r>
          </a:p>
          <a:p>
            <a:endParaRPr lang="sv-SE" sz="2000" dirty="0"/>
          </a:p>
          <a:p>
            <a:r>
              <a:rPr lang="sv-SE" sz="2000" dirty="0"/>
              <a:t>Anmälda frånvarande (som meddelat att de vill vara med):</a:t>
            </a:r>
          </a:p>
          <a:p>
            <a:pPr lvl="1"/>
            <a:r>
              <a:rPr lang="sv-SE" sz="1600" dirty="0"/>
              <a:t>Bim – ”Risk-ettan” (körkort)</a:t>
            </a:r>
          </a:p>
          <a:p>
            <a:pPr lvl="1"/>
            <a:r>
              <a:rPr lang="sv-SE" sz="1600" dirty="0"/>
              <a:t>Ida – Innebandy (Lisa skjutsar)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5C2AE5E-F90D-4E3D-23E4-0AEBBB849C8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5299" y="1653213"/>
            <a:ext cx="3759994" cy="501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86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Allmän info om Göranssons cup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49" y="2318197"/>
            <a:ext cx="5170321" cy="3683358"/>
          </a:xfrm>
        </p:spPr>
        <p:txBody>
          <a:bodyPr anchor="ctr">
            <a:normAutofit/>
          </a:bodyPr>
          <a:lstStyle/>
          <a:p>
            <a:r>
              <a:rPr lang="sv-SE" sz="2000" dirty="0"/>
              <a:t>Spelas i Göranssons Arena i Sandviken</a:t>
            </a:r>
          </a:p>
          <a:p>
            <a:r>
              <a:rPr lang="sv-SE" sz="2000" dirty="0"/>
              <a:t>26-28 januari</a:t>
            </a:r>
          </a:p>
          <a:p>
            <a:r>
              <a:rPr lang="sv-SE" sz="2000" dirty="0"/>
              <a:t>Normalt ca 250 lag</a:t>
            </a:r>
          </a:p>
          <a:p>
            <a:pPr lvl="1"/>
            <a:r>
              <a:rPr lang="sv-SE" sz="1600" dirty="0"/>
              <a:t>Flickor 2015-2007</a:t>
            </a:r>
            <a:endParaRPr lang="sv-SE" sz="2000" dirty="0"/>
          </a:p>
          <a:p>
            <a:pPr lvl="1"/>
            <a:r>
              <a:rPr lang="sv-SE" sz="1600" dirty="0"/>
              <a:t>Pojkar 2015-2007</a:t>
            </a:r>
          </a:p>
          <a:p>
            <a:r>
              <a:rPr lang="sv-SE" sz="2000" dirty="0"/>
              <a:t>En av Sveriges (världens?) största </a:t>
            </a:r>
            <a:r>
              <a:rPr lang="sv-SE" sz="2000" dirty="0" err="1"/>
              <a:t>futsalcuper</a:t>
            </a:r>
            <a:endParaRPr lang="sv-SE" sz="2000" dirty="0"/>
          </a:p>
          <a:p>
            <a:r>
              <a:rPr lang="sv-SE" sz="2000" dirty="0"/>
              <a:t>Vi har varit med 2022 och 2023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6447C38-F9DC-0C54-8A29-87F067497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920" y="2491152"/>
            <a:ext cx="4797502" cy="266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6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Förutsättningar för deltagande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4" y="1734498"/>
            <a:ext cx="10627896" cy="4973053"/>
          </a:xfrm>
        </p:spPr>
        <p:txBody>
          <a:bodyPr anchor="ctr">
            <a:normAutofit/>
          </a:bodyPr>
          <a:lstStyle/>
          <a:p>
            <a:r>
              <a:rPr lang="sv-SE" sz="2400" dirty="0"/>
              <a:t>Antal spelare</a:t>
            </a:r>
          </a:p>
          <a:p>
            <a:pPr lvl="1"/>
            <a:r>
              <a:rPr lang="sv-SE" sz="2000" dirty="0"/>
              <a:t>Vi bör vara minst 8 </a:t>
            </a:r>
            <a:r>
              <a:rPr lang="sv-SE" sz="2000" dirty="0" err="1"/>
              <a:t>st</a:t>
            </a:r>
            <a:r>
              <a:rPr lang="sv-SE" sz="2000" dirty="0"/>
              <a:t> för att kunna vara med</a:t>
            </a:r>
          </a:p>
          <a:p>
            <a:pPr lvl="1"/>
            <a:r>
              <a:rPr lang="sv-SE" sz="2000" dirty="0"/>
              <a:t>Vi siktar i nuläget på att anmäla ett lag i F08 och söka dispens för överåriga</a:t>
            </a:r>
          </a:p>
          <a:p>
            <a:r>
              <a:rPr lang="sv-SE" sz="2400" dirty="0"/>
              <a:t>Kostnader</a:t>
            </a:r>
          </a:p>
          <a:p>
            <a:pPr lvl="1"/>
            <a:r>
              <a:rPr lang="sv-SE" sz="2000" dirty="0"/>
              <a:t>1900 kr i anmälningsavgift</a:t>
            </a:r>
          </a:p>
          <a:p>
            <a:pPr lvl="1"/>
            <a:r>
              <a:rPr lang="sv-SE" sz="2000" dirty="0"/>
              <a:t>840 kr per spelare vid boende i skolsal </a:t>
            </a:r>
            <a:r>
              <a:rPr lang="sv-SE" sz="2000" dirty="0" err="1"/>
              <a:t>fre</a:t>
            </a:r>
            <a:r>
              <a:rPr lang="sv-SE" sz="2000" dirty="0"/>
              <a:t>-sön med helpension</a:t>
            </a:r>
          </a:p>
          <a:p>
            <a:pPr lvl="1"/>
            <a:r>
              <a:rPr lang="sv-SE" sz="2000" dirty="0"/>
              <a:t>Tillkommande kostnad för ledare (685 kr per ledare)</a:t>
            </a:r>
          </a:p>
          <a:p>
            <a:r>
              <a:rPr lang="sv-SE" sz="2400" dirty="0"/>
              <a:t>Finansiering</a:t>
            </a:r>
          </a:p>
          <a:p>
            <a:pPr lvl="1"/>
            <a:r>
              <a:rPr lang="sv-SE" sz="2000" dirty="0"/>
              <a:t>Sälja bingolotter och kalendrar</a:t>
            </a:r>
          </a:p>
          <a:p>
            <a:pPr lvl="2"/>
            <a:r>
              <a:rPr lang="sv-SE" sz="1600" dirty="0"/>
              <a:t>5 bingolotter och 2 </a:t>
            </a:r>
            <a:r>
              <a:rPr lang="sv-SE" sz="1600" dirty="0" err="1"/>
              <a:t>st</a:t>
            </a:r>
            <a:r>
              <a:rPr lang="sv-SE" sz="1600" dirty="0"/>
              <a:t> kalendrar per spelare (man får sälja fler om man vill </a:t>
            </a:r>
            <a:r>
              <a:rPr lang="sv-SE" sz="1600" dirty="0">
                <a:sym typeface="Wingdings" panose="05000000000000000000" pitchFamily="2" charset="2"/>
              </a:rPr>
              <a:t> )</a:t>
            </a:r>
          </a:p>
          <a:p>
            <a:pPr lvl="2"/>
            <a:r>
              <a:rPr lang="sv-SE" sz="1600" dirty="0">
                <a:sym typeface="Wingdings" panose="05000000000000000000" pitchFamily="2" charset="2"/>
              </a:rPr>
              <a:t>Finansierar delar av cupen samt kostnader för hall, material, seriespel mm</a:t>
            </a:r>
          </a:p>
          <a:p>
            <a:pPr lvl="2"/>
            <a:r>
              <a:rPr lang="sv-SE" sz="1600" dirty="0" err="1">
                <a:sym typeface="Wingdings" panose="05000000000000000000" pitchFamily="2" charset="2"/>
              </a:rPr>
              <a:t>Swisch</a:t>
            </a:r>
            <a:r>
              <a:rPr lang="sv-SE" sz="1600" dirty="0">
                <a:sym typeface="Wingdings" panose="05000000000000000000" pitchFamily="2" charset="2"/>
              </a:rPr>
              <a:t> till Emil (070 297 15 44)</a:t>
            </a:r>
            <a:endParaRPr lang="sv-SE" sz="1600" dirty="0"/>
          </a:p>
          <a:p>
            <a:pPr lvl="1"/>
            <a:r>
              <a:rPr lang="sv-SE" sz="2000" dirty="0"/>
              <a:t>Annan försäljning, göra jobb </a:t>
            </a:r>
            <a:r>
              <a:rPr lang="sv-SE" sz="2000" dirty="0" err="1"/>
              <a:t>etc</a:t>
            </a:r>
            <a:r>
              <a:rPr lang="sv-SE" sz="2000" dirty="0"/>
              <a:t> (förutsätter att någon ansvarar för dessa punkter)</a:t>
            </a:r>
          </a:p>
          <a:p>
            <a:pPr lvl="1"/>
            <a:r>
              <a:rPr lang="sv-SE" sz="2000" dirty="0"/>
              <a:t>Betala större del av summan själva</a:t>
            </a:r>
          </a:p>
        </p:txBody>
      </p:sp>
    </p:spTree>
    <p:extLst>
      <p:ext uri="{BB962C8B-B14F-4D97-AF65-F5344CB8AC3E}">
        <p14:creationId xmlns:p14="http://schemas.microsoft.com/office/powerpoint/2010/main" val="729384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Förutsättningar för deltagande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89" y="1885279"/>
            <a:ext cx="9594685" cy="4804279"/>
          </a:xfrm>
        </p:spPr>
        <p:txBody>
          <a:bodyPr anchor="ctr">
            <a:normAutofit lnSpcReduction="10000"/>
          </a:bodyPr>
          <a:lstStyle/>
          <a:p>
            <a:r>
              <a:rPr lang="sv-SE" sz="2400" dirty="0"/>
              <a:t>Boendealternativ</a:t>
            </a:r>
          </a:p>
          <a:p>
            <a:pPr lvl="1"/>
            <a:r>
              <a:rPr lang="sv-SE" sz="2000" dirty="0"/>
              <a:t>Boende i skola enligt kostnad ovan (kan bokas av ledare i samband med anmälan)</a:t>
            </a:r>
          </a:p>
          <a:p>
            <a:pPr lvl="1"/>
            <a:r>
              <a:rPr lang="sv-SE" sz="2000" dirty="0"/>
              <a:t>Boende hemma med resa till Sandviken varje dag (kräver att alla har skjuts och mat)</a:t>
            </a:r>
          </a:p>
          <a:p>
            <a:pPr lvl="1"/>
            <a:r>
              <a:rPr lang="sv-SE" sz="2000" dirty="0"/>
              <a:t>Boende på hotell (någon vuxen får ta ansvar för bokning och logistik)</a:t>
            </a:r>
          </a:p>
          <a:p>
            <a:r>
              <a:rPr lang="sv-SE" sz="2400" dirty="0"/>
              <a:t>Hjälp innan cupen från föräldrar/vårdhandshavare </a:t>
            </a:r>
          </a:p>
          <a:p>
            <a:pPr lvl="1"/>
            <a:r>
              <a:rPr lang="sv-SE" sz="2000" dirty="0"/>
              <a:t>Organisera försäljning utöver bingolotter/kalendrar</a:t>
            </a:r>
          </a:p>
          <a:p>
            <a:pPr lvl="1"/>
            <a:r>
              <a:rPr lang="sv-SE" sz="2000" dirty="0"/>
              <a:t>Leta jobb eller andra inkomster</a:t>
            </a:r>
          </a:p>
          <a:p>
            <a:r>
              <a:rPr lang="sv-SE" sz="2400" dirty="0"/>
              <a:t>Hjälp på plats från föräldrar/vårdhandshavare </a:t>
            </a:r>
          </a:p>
          <a:p>
            <a:pPr lvl="1"/>
            <a:r>
              <a:rPr lang="sv-SE" sz="2000" dirty="0"/>
              <a:t>Någon/några som finns tillgänglig under dagarna vid </a:t>
            </a:r>
            <a:r>
              <a:rPr lang="sv-SE" sz="2000" dirty="0" err="1"/>
              <a:t>ev</a:t>
            </a:r>
            <a:r>
              <a:rPr lang="sv-SE" sz="2000" dirty="0"/>
              <a:t> behov (tex sjukdom/skada/</a:t>
            </a:r>
            <a:r>
              <a:rPr lang="sv-SE" sz="2000" dirty="0" err="1"/>
              <a:t>etc</a:t>
            </a:r>
            <a:r>
              <a:rPr lang="sv-SE" sz="2000" dirty="0"/>
              <a:t>)</a:t>
            </a:r>
          </a:p>
          <a:p>
            <a:pPr lvl="1"/>
            <a:r>
              <a:rPr lang="sv-SE" sz="2000" dirty="0"/>
              <a:t>Beroende på valt boendealternativ:</a:t>
            </a:r>
          </a:p>
          <a:p>
            <a:pPr lvl="2"/>
            <a:r>
              <a:rPr lang="sv-SE" sz="1600" dirty="0"/>
              <a:t>Skola: Hjälp att skjutsa till/från arenan samt mat (beroende på boendeplats)</a:t>
            </a:r>
          </a:p>
          <a:p>
            <a:pPr lvl="2"/>
            <a:r>
              <a:rPr lang="sv-SE" sz="1600" dirty="0"/>
              <a:t>Hemma: Skjuts till/från Sandviken alla dagar, medhavd lunch/mellanmål mm</a:t>
            </a:r>
          </a:p>
          <a:p>
            <a:pPr lvl="2"/>
            <a:r>
              <a:rPr lang="sv-SE" sz="1600" dirty="0"/>
              <a:t>Hotell: Någon förälder får ta ansvar för att bokning, logistik och mat under helgen </a:t>
            </a:r>
          </a:p>
          <a:p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D44C5B3-D0EB-4432-D921-217A1E55891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6350" y="3022192"/>
            <a:ext cx="28956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2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Beslut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" y="2318197"/>
            <a:ext cx="7553326" cy="3683358"/>
          </a:xfrm>
        </p:spPr>
        <p:txBody>
          <a:bodyPr anchor="ctr">
            <a:normAutofit/>
          </a:bodyPr>
          <a:lstStyle/>
          <a:p>
            <a:r>
              <a:rPr lang="sv-SE" sz="2000" dirty="0"/>
              <a:t>Är vi tillräckligt många för att kunna anmäla ett lag? – Ja</a:t>
            </a:r>
          </a:p>
          <a:p>
            <a:r>
              <a:rPr lang="sv-SE" sz="2000" dirty="0"/>
              <a:t>Vilket boende skall vi välja? – Skola</a:t>
            </a:r>
          </a:p>
          <a:p>
            <a:r>
              <a:rPr lang="sv-SE" sz="2000" dirty="0"/>
              <a:t>Hur vi vill vi finansiera cupkostnaden? – Sälja bingolotter och betala resten själva</a:t>
            </a:r>
          </a:p>
          <a:p>
            <a:endParaRPr lang="sv-SE" sz="2000" dirty="0"/>
          </a:p>
          <a:p>
            <a:r>
              <a:rPr lang="sv-SE" sz="2000" dirty="0"/>
              <a:t>Beroende på svar ovan</a:t>
            </a:r>
          </a:p>
          <a:p>
            <a:pPr lvl="1"/>
            <a:r>
              <a:rPr lang="sv-SE" sz="1600" dirty="0"/>
              <a:t>Vilka kan ansvara för de beslutade arbetspunkterna?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BA8DBA5-3F7F-C2EA-4067-65DD7C6A7E7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1451" y="1875754"/>
            <a:ext cx="42291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25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26CF9F-6E15-9E17-6470-9184D00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sv-SE" sz="2000" dirty="0"/>
              <a:t>Frågor rörande cupen?</a:t>
            </a:r>
          </a:p>
          <a:p>
            <a:endParaRPr lang="sv-SE" sz="2000" dirty="0"/>
          </a:p>
          <a:p>
            <a:r>
              <a:rPr lang="sv-SE" sz="2000" dirty="0"/>
              <a:t>Någon ”samordning” bland medföljande familjer?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r>
              <a:rPr lang="sv-SE" sz="2000" dirty="0" err="1"/>
              <a:t>Ev</a:t>
            </a:r>
            <a:r>
              <a:rPr lang="sv-SE" sz="2000" dirty="0"/>
              <a:t> frågor rörande spelarmötet igår?</a:t>
            </a:r>
          </a:p>
        </p:txBody>
      </p:sp>
    </p:spTree>
    <p:extLst>
      <p:ext uri="{BB962C8B-B14F-4D97-AF65-F5344CB8AC3E}">
        <p14:creationId xmlns:p14="http://schemas.microsoft.com/office/powerpoint/2010/main" val="3991179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D933888-F3F6-492D-34FA-04024DD1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Tack för visat intresse och deltagande!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E60F60FC-6C83-E976-7772-A1C9B01206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597548" y="2317750"/>
            <a:ext cx="5271541" cy="3684588"/>
          </a:xfrm>
        </p:spPr>
      </p:pic>
    </p:spTree>
    <p:extLst>
      <p:ext uri="{BB962C8B-B14F-4D97-AF65-F5344CB8AC3E}">
        <p14:creationId xmlns:p14="http://schemas.microsoft.com/office/powerpoint/2010/main" val="1399816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466</Words>
  <Application>Microsoft Office PowerPoint</Application>
  <PresentationFormat>Bredbild</PresentationFormat>
  <Paragraphs>72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Digitalt möte Films SK F08 2023-11-22</vt:lpstr>
      <vt:lpstr>Agenda och beslut</vt:lpstr>
      <vt:lpstr>Närvaro och anmäld frånvaro</vt:lpstr>
      <vt:lpstr>Allmän info om Göranssons cup 2024</vt:lpstr>
      <vt:lpstr>Förutsättningar för deltagande</vt:lpstr>
      <vt:lpstr>Förutsättningar för deltagande</vt:lpstr>
      <vt:lpstr>Beslut</vt:lpstr>
      <vt:lpstr>Frågor</vt:lpstr>
      <vt:lpstr>Tack för visat intresse och deltagande!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Digitalt möte Films SK F08 2023-11-22</dc:title>
  <dc:creator>Ohlson Emil (GN-ESL)</dc:creator>
  <cp:lastModifiedBy>Ohlson Emil (GN-ESL)</cp:lastModifiedBy>
  <cp:revision>9</cp:revision>
  <dcterms:created xsi:type="dcterms:W3CDTF">2023-11-22T17:15:26Z</dcterms:created>
  <dcterms:modified xsi:type="dcterms:W3CDTF">2023-11-22T20:42:11Z</dcterms:modified>
</cp:coreProperties>
</file>