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sldIdLst>
    <p:sldId id="256" r:id="rId2"/>
    <p:sldId id="257" r:id="rId3"/>
    <p:sldId id="258" r:id="rId4"/>
    <p:sldId id="259" r:id="rId5"/>
    <p:sldId id="266" r:id="rId6"/>
    <p:sldId id="265" r:id="rId7"/>
    <p:sldId id="267" r:id="rId8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7B4CD1-8EBF-431B-A4F4-6B8002CB21D2}" v="975" dt="2023-04-15T21:12:45.05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5" autoAdjust="0"/>
    <p:restoredTop sz="93792" autoAdjust="0"/>
  </p:normalViewPr>
  <p:slideViewPr>
    <p:cSldViewPr snapToGrid="0">
      <p:cViewPr varScale="1">
        <p:scale>
          <a:sx n="67" d="100"/>
          <a:sy n="67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isa Hoffner" userId="52e6e798-39a8-4ffb-9cf2-29b3652ee3ee" providerId="ADAL" clId="{D62774BB-7346-45DC-B052-69A245BECC45}"/>
    <pc:docChg chg="undo custSel addSld modSld sldOrd">
      <pc:chgData name="Lisa Hoffner" userId="52e6e798-39a8-4ffb-9cf2-29b3652ee3ee" providerId="ADAL" clId="{D62774BB-7346-45DC-B052-69A245BECC45}" dt="2023-02-09T22:42:27.261" v="2262" actId="20577"/>
      <pc:docMkLst>
        <pc:docMk/>
      </pc:docMkLst>
      <pc:sldChg chg="modSp mod">
        <pc:chgData name="Lisa Hoffner" userId="52e6e798-39a8-4ffb-9cf2-29b3652ee3ee" providerId="ADAL" clId="{D62774BB-7346-45DC-B052-69A245BECC45}" dt="2023-02-05T19:04:59.324" v="4" actId="20577"/>
        <pc:sldMkLst>
          <pc:docMk/>
          <pc:sldMk cId="2104686613" sldId="256"/>
        </pc:sldMkLst>
        <pc:spChg chg="mod">
          <ac:chgData name="Lisa Hoffner" userId="52e6e798-39a8-4ffb-9cf2-29b3652ee3ee" providerId="ADAL" clId="{D62774BB-7346-45DC-B052-69A245BECC45}" dt="2023-02-05T19:04:52.460" v="2" actId="20577"/>
          <ac:spMkLst>
            <pc:docMk/>
            <pc:sldMk cId="2104686613" sldId="256"/>
            <ac:spMk id="2" creationId="{C6E31921-BDD1-4909-BC5A-1FE0E2523B60}"/>
          </ac:spMkLst>
        </pc:spChg>
        <pc:spChg chg="mod">
          <ac:chgData name="Lisa Hoffner" userId="52e6e798-39a8-4ffb-9cf2-29b3652ee3ee" providerId="ADAL" clId="{D62774BB-7346-45DC-B052-69A245BECC45}" dt="2023-02-05T19:04:59.324" v="4" actId="20577"/>
          <ac:spMkLst>
            <pc:docMk/>
            <pc:sldMk cId="2104686613" sldId="256"/>
            <ac:spMk id="3" creationId="{DA320FF5-F85B-4806-B953-552EBB8D70C7}"/>
          </ac:spMkLst>
        </pc:spChg>
        <pc:picChg chg="mod">
          <ac:chgData name="Lisa Hoffner" userId="52e6e798-39a8-4ffb-9cf2-29b3652ee3ee" providerId="ADAL" clId="{D62774BB-7346-45DC-B052-69A245BECC45}" dt="2023-02-05T19:04:36.988" v="0" actId="1076"/>
          <ac:picMkLst>
            <pc:docMk/>
            <pc:sldMk cId="2104686613" sldId="256"/>
            <ac:picMk id="4" creationId="{C6AE2A60-23F2-465B-A075-0FB83E7DED9F}"/>
          </ac:picMkLst>
        </pc:picChg>
      </pc:sldChg>
      <pc:sldChg chg="modSp mod modAnim">
        <pc:chgData name="Lisa Hoffner" userId="52e6e798-39a8-4ffb-9cf2-29b3652ee3ee" providerId="ADAL" clId="{D62774BB-7346-45DC-B052-69A245BECC45}" dt="2023-02-05T19:14:29.512" v="827" actId="20577"/>
        <pc:sldMkLst>
          <pc:docMk/>
          <pc:sldMk cId="2788733819" sldId="257"/>
        </pc:sldMkLst>
        <pc:spChg chg="mod">
          <ac:chgData name="Lisa Hoffner" userId="52e6e798-39a8-4ffb-9cf2-29b3652ee3ee" providerId="ADAL" clId="{D62774BB-7346-45DC-B052-69A245BECC45}" dt="2023-02-05T19:14:29.512" v="827" actId="20577"/>
          <ac:spMkLst>
            <pc:docMk/>
            <pc:sldMk cId="2788733819" sldId="257"/>
            <ac:spMk id="3" creationId="{8AEF1A7A-9B13-4379-9F89-55F0EDE21805}"/>
          </ac:spMkLst>
        </pc:spChg>
      </pc:sldChg>
      <pc:sldChg chg="addSp delSp modSp mod">
        <pc:chgData name="Lisa Hoffner" userId="52e6e798-39a8-4ffb-9cf2-29b3652ee3ee" providerId="ADAL" clId="{D62774BB-7346-45DC-B052-69A245BECC45}" dt="2023-02-09T22:16:54.795" v="1703" actId="20577"/>
        <pc:sldMkLst>
          <pc:docMk/>
          <pc:sldMk cId="695490630" sldId="258"/>
        </pc:sldMkLst>
        <pc:spChg chg="mod">
          <ac:chgData name="Lisa Hoffner" userId="52e6e798-39a8-4ffb-9cf2-29b3652ee3ee" providerId="ADAL" clId="{D62774BB-7346-45DC-B052-69A245BECC45}" dt="2023-02-09T22:16:54.795" v="1703" actId="20577"/>
          <ac:spMkLst>
            <pc:docMk/>
            <pc:sldMk cId="695490630" sldId="258"/>
            <ac:spMk id="3" creationId="{F1698D69-368A-4D12-9BDF-C66556F3932C}"/>
          </ac:spMkLst>
        </pc:spChg>
        <pc:picChg chg="add mod ord">
          <ac:chgData name="Lisa Hoffner" userId="52e6e798-39a8-4ffb-9cf2-29b3652ee3ee" providerId="ADAL" clId="{D62774BB-7346-45DC-B052-69A245BECC45}" dt="2023-02-05T20:39:39.652" v="1702" actId="167"/>
          <ac:picMkLst>
            <pc:docMk/>
            <pc:sldMk cId="695490630" sldId="258"/>
            <ac:picMk id="6" creationId="{C1127CF7-0513-43D6-2FE4-421A461233E9}"/>
          </ac:picMkLst>
        </pc:picChg>
        <pc:picChg chg="del">
          <ac:chgData name="Lisa Hoffner" userId="52e6e798-39a8-4ffb-9cf2-29b3652ee3ee" providerId="ADAL" clId="{D62774BB-7346-45DC-B052-69A245BECC45}" dt="2023-02-05T20:39:07.781" v="1696" actId="478"/>
          <ac:picMkLst>
            <pc:docMk/>
            <pc:sldMk cId="695490630" sldId="258"/>
            <ac:picMk id="5122" creationId="{3BA31C98-E45F-4996-95CD-108156A96D8D}"/>
          </ac:picMkLst>
        </pc:picChg>
      </pc:sldChg>
      <pc:sldChg chg="modSp mod">
        <pc:chgData name="Lisa Hoffner" userId="52e6e798-39a8-4ffb-9cf2-29b3652ee3ee" providerId="ADAL" clId="{D62774BB-7346-45DC-B052-69A245BECC45}" dt="2023-02-09T22:17:16.749" v="1708" actId="27636"/>
        <pc:sldMkLst>
          <pc:docMk/>
          <pc:sldMk cId="2664707805" sldId="259"/>
        </pc:sldMkLst>
        <pc:spChg chg="mod">
          <ac:chgData name="Lisa Hoffner" userId="52e6e798-39a8-4ffb-9cf2-29b3652ee3ee" providerId="ADAL" clId="{D62774BB-7346-45DC-B052-69A245BECC45}" dt="2023-02-05T19:19:33.675" v="898" actId="20577"/>
          <ac:spMkLst>
            <pc:docMk/>
            <pc:sldMk cId="2664707805" sldId="259"/>
            <ac:spMk id="2" creationId="{2F150758-9152-4362-8588-72EBBE4255C6}"/>
          </ac:spMkLst>
        </pc:spChg>
        <pc:spChg chg="mod">
          <ac:chgData name="Lisa Hoffner" userId="52e6e798-39a8-4ffb-9cf2-29b3652ee3ee" providerId="ADAL" clId="{D62774BB-7346-45DC-B052-69A245BECC45}" dt="2023-02-09T22:17:16.749" v="1708" actId="27636"/>
          <ac:spMkLst>
            <pc:docMk/>
            <pc:sldMk cId="2664707805" sldId="259"/>
            <ac:spMk id="3" creationId="{EE63CBDB-3C15-49C3-AE04-20FB3313E82D}"/>
          </ac:spMkLst>
        </pc:spChg>
      </pc:sldChg>
      <pc:sldChg chg="modSp mod ord">
        <pc:chgData name="Lisa Hoffner" userId="52e6e798-39a8-4ffb-9cf2-29b3652ee3ee" providerId="ADAL" clId="{D62774BB-7346-45DC-B052-69A245BECC45}" dt="2023-02-09T22:33:03.721" v="2073" actId="20577"/>
        <pc:sldMkLst>
          <pc:docMk/>
          <pc:sldMk cId="1139809382" sldId="260"/>
        </pc:sldMkLst>
        <pc:spChg chg="mod">
          <ac:chgData name="Lisa Hoffner" userId="52e6e798-39a8-4ffb-9cf2-29b3652ee3ee" providerId="ADAL" clId="{D62774BB-7346-45DC-B052-69A245BECC45}" dt="2023-02-09T22:33:03.721" v="2073" actId="20577"/>
          <ac:spMkLst>
            <pc:docMk/>
            <pc:sldMk cId="1139809382" sldId="260"/>
            <ac:spMk id="2" creationId="{859DCF99-82EC-4A95-A767-67316B472CBA}"/>
          </ac:spMkLst>
        </pc:spChg>
      </pc:sldChg>
      <pc:sldChg chg="addSp delSp modSp mod">
        <pc:chgData name="Lisa Hoffner" userId="52e6e798-39a8-4ffb-9cf2-29b3652ee3ee" providerId="ADAL" clId="{D62774BB-7346-45DC-B052-69A245BECC45}" dt="2023-02-09T22:42:27.261" v="2262" actId="20577"/>
        <pc:sldMkLst>
          <pc:docMk/>
          <pc:sldMk cId="1561523629" sldId="261"/>
        </pc:sldMkLst>
        <pc:spChg chg="del mod">
          <ac:chgData name="Lisa Hoffner" userId="52e6e798-39a8-4ffb-9cf2-29b3652ee3ee" providerId="ADAL" clId="{D62774BB-7346-45DC-B052-69A245BECC45}" dt="2023-02-05T19:30:28.743" v="967" actId="478"/>
          <ac:spMkLst>
            <pc:docMk/>
            <pc:sldMk cId="1561523629" sldId="261"/>
            <ac:spMk id="2" creationId="{CE7AF88F-52D3-48C4-BBB4-7947103F9366}"/>
          </ac:spMkLst>
        </pc:spChg>
        <pc:spChg chg="add mod">
          <ac:chgData name="Lisa Hoffner" userId="52e6e798-39a8-4ffb-9cf2-29b3652ee3ee" providerId="ADAL" clId="{D62774BB-7346-45DC-B052-69A245BECC45}" dt="2023-02-09T22:42:27.261" v="2262" actId="20577"/>
          <ac:spMkLst>
            <pc:docMk/>
            <pc:sldMk cId="1561523629" sldId="261"/>
            <ac:spMk id="3" creationId="{1BF19C0E-7728-6D2B-1F6F-B5EE9C7835B3}"/>
          </ac:spMkLst>
        </pc:spChg>
        <pc:spChg chg="del mod">
          <ac:chgData name="Lisa Hoffner" userId="52e6e798-39a8-4ffb-9cf2-29b3652ee3ee" providerId="ADAL" clId="{D62774BB-7346-45DC-B052-69A245BECC45}" dt="2023-02-05T19:22:46.529" v="946" actId="478"/>
          <ac:spMkLst>
            <pc:docMk/>
            <pc:sldMk cId="1561523629" sldId="261"/>
            <ac:spMk id="3" creationId="{CA1AE9E4-022F-4622-8D40-84FF8D4FC8CC}"/>
          </ac:spMkLst>
        </pc:spChg>
        <pc:spChg chg="del mod">
          <ac:chgData name="Lisa Hoffner" userId="52e6e798-39a8-4ffb-9cf2-29b3652ee3ee" providerId="ADAL" clId="{D62774BB-7346-45DC-B052-69A245BECC45}" dt="2023-02-05T19:23:00.191" v="948" actId="478"/>
          <ac:spMkLst>
            <pc:docMk/>
            <pc:sldMk cId="1561523629" sldId="261"/>
            <ac:spMk id="4" creationId="{E08615F8-9110-4464-BD02-B809422CED0E}"/>
          </ac:spMkLst>
        </pc:spChg>
        <pc:picChg chg="add del mod">
          <ac:chgData name="Lisa Hoffner" userId="52e6e798-39a8-4ffb-9cf2-29b3652ee3ee" providerId="ADAL" clId="{D62774BB-7346-45DC-B052-69A245BECC45}" dt="2023-02-09T22:41:23.569" v="2204" actId="478"/>
          <ac:picMkLst>
            <pc:docMk/>
            <pc:sldMk cId="1561523629" sldId="261"/>
            <ac:picMk id="2" creationId="{A3FA70D5-3B58-4613-A19E-7AB385DC18CC}"/>
          </ac:picMkLst>
        </pc:picChg>
        <pc:picChg chg="mod">
          <ac:chgData name="Lisa Hoffner" userId="52e6e798-39a8-4ffb-9cf2-29b3652ee3ee" providerId="ADAL" clId="{D62774BB-7346-45DC-B052-69A245BECC45}" dt="2023-02-05T19:32:19.750" v="981" actId="166"/>
          <ac:picMkLst>
            <pc:docMk/>
            <pc:sldMk cId="1561523629" sldId="261"/>
            <ac:picMk id="5" creationId="{001D4169-B706-4A8A-B137-8514E98B4D55}"/>
          </ac:picMkLst>
        </pc:picChg>
        <pc:picChg chg="add del mod">
          <ac:chgData name="Lisa Hoffner" userId="52e6e798-39a8-4ffb-9cf2-29b3652ee3ee" providerId="ADAL" clId="{D62774BB-7346-45DC-B052-69A245BECC45}" dt="2023-02-05T19:30:43.927" v="970" actId="478"/>
          <ac:picMkLst>
            <pc:docMk/>
            <pc:sldMk cId="1561523629" sldId="261"/>
            <ac:picMk id="7" creationId="{73052208-1276-C457-711D-0DE8A4A1FD97}"/>
          </ac:picMkLst>
        </pc:picChg>
        <pc:picChg chg="add mod ord">
          <ac:chgData name="Lisa Hoffner" userId="52e6e798-39a8-4ffb-9cf2-29b3652ee3ee" providerId="ADAL" clId="{D62774BB-7346-45DC-B052-69A245BECC45}" dt="2023-02-05T19:59:14.551" v="1117" actId="1076"/>
          <ac:picMkLst>
            <pc:docMk/>
            <pc:sldMk cId="1561523629" sldId="261"/>
            <ac:picMk id="9" creationId="{C9E5E3A0-6D3C-FD9C-235C-0BE7A44A4D36}"/>
          </ac:picMkLst>
        </pc:picChg>
        <pc:picChg chg="add mod">
          <ac:chgData name="Lisa Hoffner" userId="52e6e798-39a8-4ffb-9cf2-29b3652ee3ee" providerId="ADAL" clId="{D62774BB-7346-45DC-B052-69A245BECC45}" dt="2023-02-05T19:59:23.024" v="1118" actId="1076"/>
          <ac:picMkLst>
            <pc:docMk/>
            <pc:sldMk cId="1561523629" sldId="261"/>
            <ac:picMk id="11" creationId="{0F666DAE-3509-7025-9657-96EAE29DC543}"/>
          </ac:picMkLst>
        </pc:picChg>
      </pc:sldChg>
      <pc:sldChg chg="addSp delSp modSp new mod">
        <pc:chgData name="Lisa Hoffner" userId="52e6e798-39a8-4ffb-9cf2-29b3652ee3ee" providerId="ADAL" clId="{D62774BB-7346-45DC-B052-69A245BECC45}" dt="2023-02-05T19:55:45.280" v="1073" actId="1076"/>
        <pc:sldMkLst>
          <pc:docMk/>
          <pc:sldMk cId="1681611541" sldId="262"/>
        </pc:sldMkLst>
        <pc:spChg chg="mod">
          <ac:chgData name="Lisa Hoffner" userId="52e6e798-39a8-4ffb-9cf2-29b3652ee3ee" providerId="ADAL" clId="{D62774BB-7346-45DC-B052-69A245BECC45}" dt="2023-02-05T19:49:34.602" v="1009" actId="20577"/>
          <ac:spMkLst>
            <pc:docMk/>
            <pc:sldMk cId="1681611541" sldId="262"/>
            <ac:spMk id="2" creationId="{402D167A-C67B-C2A1-C186-EBA81F0DB346}"/>
          </ac:spMkLst>
        </pc:spChg>
        <pc:spChg chg="del">
          <ac:chgData name="Lisa Hoffner" userId="52e6e798-39a8-4ffb-9cf2-29b3652ee3ee" providerId="ADAL" clId="{D62774BB-7346-45DC-B052-69A245BECC45}" dt="2023-02-05T19:51:19.327" v="1010" actId="931"/>
          <ac:spMkLst>
            <pc:docMk/>
            <pc:sldMk cId="1681611541" sldId="262"/>
            <ac:spMk id="3" creationId="{FC240F55-E6C9-897D-FBAF-F1E0E802106C}"/>
          </ac:spMkLst>
        </pc:spChg>
        <pc:picChg chg="add mod ord">
          <ac:chgData name="Lisa Hoffner" userId="52e6e798-39a8-4ffb-9cf2-29b3652ee3ee" providerId="ADAL" clId="{D62774BB-7346-45DC-B052-69A245BECC45}" dt="2023-02-05T19:55:26.990" v="1067" actId="1076"/>
          <ac:picMkLst>
            <pc:docMk/>
            <pc:sldMk cId="1681611541" sldId="262"/>
            <ac:picMk id="6" creationId="{8DCAFC8E-B555-3249-3864-47CB0D7429EF}"/>
          </ac:picMkLst>
        </pc:picChg>
        <pc:picChg chg="add mod ord">
          <ac:chgData name="Lisa Hoffner" userId="52e6e798-39a8-4ffb-9cf2-29b3652ee3ee" providerId="ADAL" clId="{D62774BB-7346-45DC-B052-69A245BECC45}" dt="2023-02-05T19:55:33.903" v="1070" actId="1076"/>
          <ac:picMkLst>
            <pc:docMk/>
            <pc:sldMk cId="1681611541" sldId="262"/>
            <ac:picMk id="8" creationId="{C709A663-CBDC-366A-7535-67F3C97A3242}"/>
          </ac:picMkLst>
        </pc:picChg>
        <pc:picChg chg="add mod">
          <ac:chgData name="Lisa Hoffner" userId="52e6e798-39a8-4ffb-9cf2-29b3652ee3ee" providerId="ADAL" clId="{D62774BB-7346-45DC-B052-69A245BECC45}" dt="2023-02-05T19:55:45.280" v="1073" actId="1076"/>
          <ac:picMkLst>
            <pc:docMk/>
            <pc:sldMk cId="1681611541" sldId="262"/>
            <ac:picMk id="10" creationId="{E2D5CA11-3B97-5E08-9557-5F3DD096FDED}"/>
          </ac:picMkLst>
        </pc:picChg>
        <pc:picChg chg="add mod">
          <ac:chgData name="Lisa Hoffner" userId="52e6e798-39a8-4ffb-9cf2-29b3652ee3ee" providerId="ADAL" clId="{D62774BB-7346-45DC-B052-69A245BECC45}" dt="2023-02-05T19:52:09.453" v="1030" actId="1076"/>
          <ac:picMkLst>
            <pc:docMk/>
            <pc:sldMk cId="1681611541" sldId="262"/>
            <ac:picMk id="12" creationId="{6941B373-EC38-C021-1F3C-5B4014482B4B}"/>
          </ac:picMkLst>
        </pc:picChg>
        <pc:picChg chg="add mod">
          <ac:chgData name="Lisa Hoffner" userId="52e6e798-39a8-4ffb-9cf2-29b3652ee3ee" providerId="ADAL" clId="{D62774BB-7346-45DC-B052-69A245BECC45}" dt="2023-02-05T19:55:42.224" v="1072" actId="1076"/>
          <ac:picMkLst>
            <pc:docMk/>
            <pc:sldMk cId="1681611541" sldId="262"/>
            <ac:picMk id="14" creationId="{5B68F667-F070-4A04-C57F-3E6F12256C76}"/>
          </ac:picMkLst>
        </pc:picChg>
      </pc:sldChg>
      <pc:sldChg chg="addSp delSp modSp new mod">
        <pc:chgData name="Lisa Hoffner" userId="52e6e798-39a8-4ffb-9cf2-29b3652ee3ee" providerId="ADAL" clId="{D62774BB-7346-45DC-B052-69A245BECC45}" dt="2023-02-05T19:59:01.778" v="1116" actId="1076"/>
        <pc:sldMkLst>
          <pc:docMk/>
          <pc:sldMk cId="3410543222" sldId="263"/>
        </pc:sldMkLst>
        <pc:spChg chg="mod">
          <ac:chgData name="Lisa Hoffner" userId="52e6e798-39a8-4ffb-9cf2-29b3652ee3ee" providerId="ADAL" clId="{D62774BB-7346-45DC-B052-69A245BECC45}" dt="2023-02-05T19:56:27.293" v="1087" actId="14100"/>
          <ac:spMkLst>
            <pc:docMk/>
            <pc:sldMk cId="3410543222" sldId="263"/>
            <ac:spMk id="2" creationId="{7DEED169-E68C-3B00-DFFB-4308EFD5D1E8}"/>
          </ac:spMkLst>
        </pc:spChg>
        <pc:spChg chg="del">
          <ac:chgData name="Lisa Hoffner" userId="52e6e798-39a8-4ffb-9cf2-29b3652ee3ee" providerId="ADAL" clId="{D62774BB-7346-45DC-B052-69A245BECC45}" dt="2023-02-05T19:57:29.502" v="1088" actId="931"/>
          <ac:spMkLst>
            <pc:docMk/>
            <pc:sldMk cId="3410543222" sldId="263"/>
            <ac:spMk id="3" creationId="{F0037FEB-2B4C-59DD-49DB-5035079480C7}"/>
          </ac:spMkLst>
        </pc:spChg>
        <pc:picChg chg="add mod">
          <ac:chgData name="Lisa Hoffner" userId="52e6e798-39a8-4ffb-9cf2-29b3652ee3ee" providerId="ADAL" clId="{D62774BB-7346-45DC-B052-69A245BECC45}" dt="2023-02-05T19:58:56.584" v="1115" actId="1076"/>
          <ac:picMkLst>
            <pc:docMk/>
            <pc:sldMk cId="3410543222" sldId="263"/>
            <ac:picMk id="6" creationId="{47E06C18-AB9E-C45C-FD6B-B6F97AB4143B}"/>
          </ac:picMkLst>
        </pc:picChg>
        <pc:picChg chg="add mod ord">
          <ac:chgData name="Lisa Hoffner" userId="52e6e798-39a8-4ffb-9cf2-29b3652ee3ee" providerId="ADAL" clId="{D62774BB-7346-45DC-B052-69A245BECC45}" dt="2023-02-05T19:59:01.778" v="1116" actId="1076"/>
          <ac:picMkLst>
            <pc:docMk/>
            <pc:sldMk cId="3410543222" sldId="263"/>
            <ac:picMk id="8" creationId="{DEF4D383-A498-AC0F-5DBB-E7803F76858B}"/>
          </ac:picMkLst>
        </pc:picChg>
        <pc:picChg chg="add mod">
          <ac:chgData name="Lisa Hoffner" userId="52e6e798-39a8-4ffb-9cf2-29b3652ee3ee" providerId="ADAL" clId="{D62774BB-7346-45DC-B052-69A245BECC45}" dt="2023-02-05T19:58:04.427" v="1105" actId="1076"/>
          <ac:picMkLst>
            <pc:docMk/>
            <pc:sldMk cId="3410543222" sldId="263"/>
            <ac:picMk id="10" creationId="{652040B9-2E5E-3148-493F-7FA9E79401E9}"/>
          </ac:picMkLst>
        </pc:picChg>
        <pc:picChg chg="add mod">
          <ac:chgData name="Lisa Hoffner" userId="52e6e798-39a8-4ffb-9cf2-29b3652ee3ee" providerId="ADAL" clId="{D62774BB-7346-45DC-B052-69A245BECC45}" dt="2023-02-05T19:57:55.063" v="1102" actId="1076"/>
          <ac:picMkLst>
            <pc:docMk/>
            <pc:sldMk cId="3410543222" sldId="263"/>
            <ac:picMk id="12" creationId="{4BEFF40B-0AB2-B3B8-D5CC-F74D1DC24520}"/>
          </ac:picMkLst>
        </pc:picChg>
        <pc:picChg chg="add mod">
          <ac:chgData name="Lisa Hoffner" userId="52e6e798-39a8-4ffb-9cf2-29b3652ee3ee" providerId="ADAL" clId="{D62774BB-7346-45DC-B052-69A245BECC45}" dt="2023-02-05T19:58:18.590" v="1110" actId="14100"/>
          <ac:picMkLst>
            <pc:docMk/>
            <pc:sldMk cId="3410543222" sldId="263"/>
            <ac:picMk id="14" creationId="{441E8A58-9D49-96C6-C86F-4F0DE7DA9DBD}"/>
          </ac:picMkLst>
        </pc:picChg>
      </pc:sldChg>
      <pc:sldChg chg="addSp delSp modSp new mod ord">
        <pc:chgData name="Lisa Hoffner" userId="52e6e798-39a8-4ffb-9cf2-29b3652ee3ee" providerId="ADAL" clId="{D62774BB-7346-45DC-B052-69A245BECC45}" dt="2023-02-09T22:39:30.655" v="2196" actId="14100"/>
        <pc:sldMkLst>
          <pc:docMk/>
          <pc:sldMk cId="2281916426" sldId="264"/>
        </pc:sldMkLst>
        <pc:spChg chg="mod">
          <ac:chgData name="Lisa Hoffner" userId="52e6e798-39a8-4ffb-9cf2-29b3652ee3ee" providerId="ADAL" clId="{D62774BB-7346-45DC-B052-69A245BECC45}" dt="2023-02-05T20:04:03.984" v="1133" actId="20577"/>
          <ac:spMkLst>
            <pc:docMk/>
            <pc:sldMk cId="2281916426" sldId="264"/>
            <ac:spMk id="2" creationId="{A3133740-D2A5-53C7-1169-4EBD309E2E70}"/>
          </ac:spMkLst>
        </pc:spChg>
        <pc:spChg chg="del">
          <ac:chgData name="Lisa Hoffner" userId="52e6e798-39a8-4ffb-9cf2-29b3652ee3ee" providerId="ADAL" clId="{D62774BB-7346-45DC-B052-69A245BECC45}" dt="2023-02-05T20:19:22.332" v="1134"/>
          <ac:spMkLst>
            <pc:docMk/>
            <pc:sldMk cId="2281916426" sldId="264"/>
            <ac:spMk id="3" creationId="{E409406A-A3F6-C932-AD8A-13684437116D}"/>
          </ac:spMkLst>
        </pc:spChg>
        <pc:spChg chg="mod">
          <ac:chgData name="Lisa Hoffner" userId="52e6e798-39a8-4ffb-9cf2-29b3652ee3ee" providerId="ADAL" clId="{D62774BB-7346-45DC-B052-69A245BECC45}" dt="2023-02-05T20:24:52.731" v="1306" actId="20577"/>
          <ac:spMkLst>
            <pc:docMk/>
            <pc:sldMk cId="2281916426" sldId="264"/>
            <ac:spMk id="4" creationId="{32132BA9-AA2F-169A-3FE1-FE27AAD8927E}"/>
          </ac:spMkLst>
        </pc:spChg>
        <pc:spChg chg="add mod">
          <ac:chgData name="Lisa Hoffner" userId="52e6e798-39a8-4ffb-9cf2-29b3652ee3ee" providerId="ADAL" clId="{D62774BB-7346-45DC-B052-69A245BECC45}" dt="2023-02-09T22:20:12.359" v="1878" actId="20577"/>
          <ac:spMkLst>
            <pc:docMk/>
            <pc:sldMk cId="2281916426" sldId="264"/>
            <ac:spMk id="25" creationId="{887EB91F-8740-D173-0284-C3FD39C9E886}"/>
          </ac:spMkLst>
        </pc:spChg>
        <pc:spChg chg="add del mod">
          <ac:chgData name="Lisa Hoffner" userId="52e6e798-39a8-4ffb-9cf2-29b3652ee3ee" providerId="ADAL" clId="{D62774BB-7346-45DC-B052-69A245BECC45}" dt="2023-02-09T22:19:25.535" v="1795"/>
          <ac:spMkLst>
            <pc:docMk/>
            <pc:sldMk cId="2281916426" sldId="264"/>
            <ac:spMk id="26" creationId="{648D7A4E-0A4E-38C9-1D37-B7056BD7F1B2}"/>
          </ac:spMkLst>
        </pc:spChg>
        <pc:spChg chg="add mod">
          <ac:chgData name="Lisa Hoffner" userId="52e6e798-39a8-4ffb-9cf2-29b3652ee3ee" providerId="ADAL" clId="{D62774BB-7346-45DC-B052-69A245BECC45}" dt="2023-02-09T22:20:02.734" v="1856" actId="20577"/>
          <ac:spMkLst>
            <pc:docMk/>
            <pc:sldMk cId="2281916426" sldId="264"/>
            <ac:spMk id="27" creationId="{DDA62DFF-6129-0346-D742-00FE975F6C58}"/>
          </ac:spMkLst>
        </pc:spChg>
        <pc:spChg chg="add mod">
          <ac:chgData name="Lisa Hoffner" userId="52e6e798-39a8-4ffb-9cf2-29b3652ee3ee" providerId="ADAL" clId="{D62774BB-7346-45DC-B052-69A245BECC45}" dt="2023-02-09T22:21:38.722" v="1901" actId="14100"/>
          <ac:spMkLst>
            <pc:docMk/>
            <pc:sldMk cId="2281916426" sldId="264"/>
            <ac:spMk id="28" creationId="{31A2A279-3621-23D4-EA0E-CE5DAA170877}"/>
          </ac:spMkLst>
        </pc:spChg>
        <pc:spChg chg="add mod">
          <ac:chgData name="Lisa Hoffner" userId="52e6e798-39a8-4ffb-9cf2-29b3652ee3ee" providerId="ADAL" clId="{D62774BB-7346-45DC-B052-69A245BECC45}" dt="2023-02-09T22:22:13.056" v="1906" actId="113"/>
          <ac:spMkLst>
            <pc:docMk/>
            <pc:sldMk cId="2281916426" sldId="264"/>
            <ac:spMk id="29" creationId="{46B46A5B-0944-184E-221A-D0B8D1D67444}"/>
          </ac:spMkLst>
        </pc:spChg>
        <pc:spChg chg="add del mod">
          <ac:chgData name="Lisa Hoffner" userId="52e6e798-39a8-4ffb-9cf2-29b3652ee3ee" providerId="ADAL" clId="{D62774BB-7346-45DC-B052-69A245BECC45}" dt="2023-02-09T22:31:16.764" v="2047" actId="20577"/>
          <ac:spMkLst>
            <pc:docMk/>
            <pc:sldMk cId="2281916426" sldId="264"/>
            <ac:spMk id="30" creationId="{CF035952-87F4-18D7-BC37-78497A48F6D6}"/>
          </ac:spMkLst>
        </pc:spChg>
        <pc:spChg chg="add mod">
          <ac:chgData name="Lisa Hoffner" userId="52e6e798-39a8-4ffb-9cf2-29b3652ee3ee" providerId="ADAL" clId="{D62774BB-7346-45DC-B052-69A245BECC45}" dt="2023-02-09T22:38:37.404" v="2178" actId="20577"/>
          <ac:spMkLst>
            <pc:docMk/>
            <pc:sldMk cId="2281916426" sldId="264"/>
            <ac:spMk id="31" creationId="{06AA9B7A-900A-7EFE-2A8A-33A727EA6A31}"/>
          </ac:spMkLst>
        </pc:spChg>
        <pc:spChg chg="add mod">
          <ac:chgData name="Lisa Hoffner" userId="52e6e798-39a8-4ffb-9cf2-29b3652ee3ee" providerId="ADAL" clId="{D62774BB-7346-45DC-B052-69A245BECC45}" dt="2023-02-09T22:39:30.655" v="2196" actId="14100"/>
          <ac:spMkLst>
            <pc:docMk/>
            <pc:sldMk cId="2281916426" sldId="264"/>
            <ac:spMk id="32" creationId="{E903FC2F-6362-6A16-2BC7-722DA0490AE9}"/>
          </ac:spMkLst>
        </pc:spChg>
        <pc:grpChg chg="del mod">
          <ac:chgData name="Lisa Hoffner" userId="52e6e798-39a8-4ffb-9cf2-29b3652ee3ee" providerId="ADAL" clId="{D62774BB-7346-45DC-B052-69A245BECC45}" dt="2023-02-09T22:18:02.083" v="1713"/>
          <ac:grpSpMkLst>
            <pc:docMk/>
            <pc:sldMk cId="2281916426" sldId="264"/>
            <ac:grpSpMk id="8" creationId="{B7E4B0F1-3E2E-DFD4-4AA0-873D59AF5D21}"/>
          </ac:grpSpMkLst>
        </pc:grpChg>
        <pc:grpChg chg="del mod">
          <ac:chgData name="Lisa Hoffner" userId="52e6e798-39a8-4ffb-9cf2-29b3652ee3ee" providerId="ADAL" clId="{D62774BB-7346-45DC-B052-69A245BECC45}" dt="2023-02-09T22:18:03.847" v="1715"/>
          <ac:grpSpMkLst>
            <pc:docMk/>
            <pc:sldMk cId="2281916426" sldId="264"/>
            <ac:grpSpMk id="10" creationId="{2B274717-E311-CDFB-8A3C-10E0C4BCAABC}"/>
          </ac:grpSpMkLst>
        </pc:grpChg>
        <pc:grpChg chg="mod">
          <ac:chgData name="Lisa Hoffner" userId="52e6e798-39a8-4ffb-9cf2-29b3652ee3ee" providerId="ADAL" clId="{D62774BB-7346-45DC-B052-69A245BECC45}" dt="2023-02-09T22:18:03.847" v="1715"/>
          <ac:grpSpMkLst>
            <pc:docMk/>
            <pc:sldMk cId="2281916426" sldId="264"/>
            <ac:grpSpMk id="12" creationId="{87219ADF-6147-2CAF-2BE5-0094F8A0BB32}"/>
          </ac:grpSpMkLst>
        </pc:grpChg>
        <pc:grpChg chg="add del mod">
          <ac:chgData name="Lisa Hoffner" userId="52e6e798-39a8-4ffb-9cf2-29b3652ee3ee" providerId="ADAL" clId="{D62774BB-7346-45DC-B052-69A245BECC45}" dt="2023-02-09T22:18:28.929" v="1736"/>
          <ac:grpSpMkLst>
            <pc:docMk/>
            <pc:sldMk cId="2281916426" sldId="264"/>
            <ac:grpSpMk id="17" creationId="{5C9436D3-4716-BB9A-DE1F-E5995570CE2F}"/>
          </ac:grpSpMkLst>
        </pc:grpChg>
        <pc:grpChg chg="mod">
          <ac:chgData name="Lisa Hoffner" userId="52e6e798-39a8-4ffb-9cf2-29b3652ee3ee" providerId="ADAL" clId="{D62774BB-7346-45DC-B052-69A245BECC45}" dt="2023-02-09T22:18:21.746" v="1725"/>
          <ac:grpSpMkLst>
            <pc:docMk/>
            <pc:sldMk cId="2281916426" sldId="264"/>
            <ac:grpSpMk id="20" creationId="{DBDFD17A-D8C3-5D5D-6790-65ABC308ECCA}"/>
          </ac:grpSpMkLst>
        </pc:grpChg>
        <pc:grpChg chg="mod">
          <ac:chgData name="Lisa Hoffner" userId="52e6e798-39a8-4ffb-9cf2-29b3652ee3ee" providerId="ADAL" clId="{D62774BB-7346-45DC-B052-69A245BECC45}" dt="2023-02-09T22:18:27.758" v="1731"/>
          <ac:grpSpMkLst>
            <pc:docMk/>
            <pc:sldMk cId="2281916426" sldId="264"/>
            <ac:grpSpMk id="24" creationId="{23287C27-8697-1BB3-741C-E7F9AA1AF6D7}"/>
          </ac:grpSpMkLst>
        </pc:grpChg>
        <pc:graphicFrameChg chg="add mod modGraphic">
          <ac:chgData name="Lisa Hoffner" userId="52e6e798-39a8-4ffb-9cf2-29b3652ee3ee" providerId="ADAL" clId="{D62774BB-7346-45DC-B052-69A245BECC45}" dt="2023-02-09T22:38:09.646" v="2167" actId="14734"/>
          <ac:graphicFrameMkLst>
            <pc:docMk/>
            <pc:sldMk cId="2281916426" sldId="264"/>
            <ac:graphicFrameMk id="5" creationId="{962FBFD2-5ACD-BA49-3C79-FF7E6A00D7DC}"/>
          </ac:graphicFrameMkLst>
        </pc:graphicFrameChg>
        <pc:graphicFrameChg chg="add del mod modGraphic">
          <ac:chgData name="Lisa Hoffner" userId="52e6e798-39a8-4ffb-9cf2-29b3652ee3ee" providerId="ADAL" clId="{D62774BB-7346-45DC-B052-69A245BECC45}" dt="2023-02-05T20:22:37.451" v="1148" actId="478"/>
          <ac:graphicFrameMkLst>
            <pc:docMk/>
            <pc:sldMk cId="2281916426" sldId="264"/>
            <ac:graphicFrameMk id="6" creationId="{FE59E5D5-1897-DC82-1B9A-683AAB298975}"/>
          </ac:graphicFrameMkLst>
        </pc:graphicFrameChg>
        <pc:graphicFrameChg chg="add mod modGraphic">
          <ac:chgData name="Lisa Hoffner" userId="52e6e798-39a8-4ffb-9cf2-29b3652ee3ee" providerId="ADAL" clId="{D62774BB-7346-45DC-B052-69A245BECC45}" dt="2023-02-05T20:25:34.017" v="1312" actId="14100"/>
          <ac:graphicFrameMkLst>
            <pc:docMk/>
            <pc:sldMk cId="2281916426" sldId="264"/>
            <ac:graphicFrameMk id="7" creationId="{F9BA826C-A415-AF60-56F1-8F72F41B00BE}"/>
          </ac:graphicFrameMkLst>
        </pc:graphicFrame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3" creationId="{6AAC3683-31A7-53C0-5514-A9DD151B57C2}"/>
          </ac:inkMkLst>
        </pc:ink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6" creationId="{55FD2D02-8D1D-7555-0369-4C469C19482B}"/>
          </ac:inkMkLst>
        </pc:ink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9" creationId="{AC2FD138-A042-0BE1-AD94-96C69A88558A}"/>
          </ac:inkMkLst>
        </pc:inkChg>
        <pc:inkChg chg="add mod">
          <ac:chgData name="Lisa Hoffner" userId="52e6e798-39a8-4ffb-9cf2-29b3652ee3ee" providerId="ADAL" clId="{D62774BB-7346-45DC-B052-69A245BECC45}" dt="2023-02-09T22:18:03.847" v="1715"/>
          <ac:inkMkLst>
            <pc:docMk/>
            <pc:sldMk cId="2281916426" sldId="264"/>
            <ac:inkMk id="11" creationId="{5EEC27DA-9EA6-5839-3CB4-50ECD421A098}"/>
          </ac:inkMkLst>
        </pc:inkChg>
        <pc:inkChg chg="add del mod">
          <ac:chgData name="Lisa Hoffner" userId="52e6e798-39a8-4ffb-9cf2-29b3652ee3ee" providerId="ADAL" clId="{D62774BB-7346-45DC-B052-69A245BECC45}" dt="2023-02-09T22:18:30.244" v="1739" actId="9405"/>
          <ac:inkMkLst>
            <pc:docMk/>
            <pc:sldMk cId="2281916426" sldId="264"/>
            <ac:inkMk id="13" creationId="{B78868DA-AB40-6DE5-9C1B-B9D9BDFA661A}"/>
          </ac:inkMkLst>
        </pc:inkChg>
        <pc:inkChg chg="add del mod">
          <ac:chgData name="Lisa Hoffner" userId="52e6e798-39a8-4ffb-9cf2-29b3652ee3ee" providerId="ADAL" clId="{D62774BB-7346-45DC-B052-69A245BECC45}" dt="2023-02-09T22:18:29.705" v="1738" actId="9405"/>
          <ac:inkMkLst>
            <pc:docMk/>
            <pc:sldMk cId="2281916426" sldId="264"/>
            <ac:inkMk id="14" creationId="{092F32C9-EC5F-ADE0-7A60-E803CE7F3F94}"/>
          </ac:inkMkLst>
        </pc:inkChg>
        <pc:inkChg chg="add del mod">
          <ac:chgData name="Lisa Hoffner" userId="52e6e798-39a8-4ffb-9cf2-29b3652ee3ee" providerId="ADAL" clId="{D62774BB-7346-45DC-B052-69A245BECC45}" dt="2023-02-09T22:18:29.428" v="1737" actId="9405"/>
          <ac:inkMkLst>
            <pc:docMk/>
            <pc:sldMk cId="2281916426" sldId="264"/>
            <ac:inkMk id="15" creationId="{B771F342-1C0C-20CC-CE6A-9CDDFD318484}"/>
          </ac:inkMkLst>
        </pc:inkChg>
        <pc:inkChg chg="add del mod">
          <ac:chgData name="Lisa Hoffner" userId="52e6e798-39a8-4ffb-9cf2-29b3652ee3ee" providerId="ADAL" clId="{D62774BB-7346-45DC-B052-69A245BECC45}" dt="2023-02-09T22:18:28.929" v="1736"/>
          <ac:inkMkLst>
            <pc:docMk/>
            <pc:sldMk cId="2281916426" sldId="264"/>
            <ac:inkMk id="16" creationId="{76DDC0DC-A206-5439-1074-3F56257949F8}"/>
          </ac:inkMkLst>
        </pc:inkChg>
        <pc:inkChg chg="add del mod">
          <ac:chgData name="Lisa Hoffner" userId="52e6e798-39a8-4ffb-9cf2-29b3652ee3ee" providerId="ADAL" clId="{D62774BB-7346-45DC-B052-69A245BECC45}" dt="2023-02-09T22:18:28.662" v="1734" actId="9405"/>
          <ac:inkMkLst>
            <pc:docMk/>
            <pc:sldMk cId="2281916426" sldId="264"/>
            <ac:inkMk id="18" creationId="{CB0EED12-799C-48F3-3C7E-16768F2CE90F}"/>
          </ac:inkMkLst>
        </pc:inkChg>
        <pc:inkChg chg="add del mod">
          <ac:chgData name="Lisa Hoffner" userId="52e6e798-39a8-4ffb-9cf2-29b3652ee3ee" providerId="ADAL" clId="{D62774BB-7346-45DC-B052-69A245BECC45}" dt="2023-02-09T22:18:21.746" v="1725"/>
          <ac:inkMkLst>
            <pc:docMk/>
            <pc:sldMk cId="2281916426" sldId="264"/>
            <ac:inkMk id="19" creationId="{BA530E03-1B50-3FAF-D24F-E92EBBCC781D}"/>
          </ac:inkMkLst>
        </pc:inkChg>
        <pc:inkChg chg="add del mod">
          <ac:chgData name="Lisa Hoffner" userId="52e6e798-39a8-4ffb-9cf2-29b3652ee3ee" providerId="ADAL" clId="{D62774BB-7346-45DC-B052-69A245BECC45}" dt="2023-02-09T22:18:28.405" v="1733" actId="9405"/>
          <ac:inkMkLst>
            <pc:docMk/>
            <pc:sldMk cId="2281916426" sldId="264"/>
            <ac:inkMk id="21" creationId="{E358E175-C19F-4388-DB42-CFF174A84C16}"/>
          </ac:inkMkLst>
        </pc:inkChg>
        <pc:inkChg chg="add del mod">
          <ac:chgData name="Lisa Hoffner" userId="52e6e798-39a8-4ffb-9cf2-29b3652ee3ee" providerId="ADAL" clId="{D62774BB-7346-45DC-B052-69A245BECC45}" dt="2023-02-09T22:18:28.046" v="1732" actId="9405"/>
          <ac:inkMkLst>
            <pc:docMk/>
            <pc:sldMk cId="2281916426" sldId="264"/>
            <ac:inkMk id="22" creationId="{0D7A4737-12FD-7598-EF91-F749EF87B881}"/>
          </ac:inkMkLst>
        </pc:inkChg>
        <pc:inkChg chg="add del mod">
          <ac:chgData name="Lisa Hoffner" userId="52e6e798-39a8-4ffb-9cf2-29b3652ee3ee" providerId="ADAL" clId="{D62774BB-7346-45DC-B052-69A245BECC45}" dt="2023-02-09T22:18:27.758" v="1731"/>
          <ac:inkMkLst>
            <pc:docMk/>
            <pc:sldMk cId="2281916426" sldId="264"/>
            <ac:inkMk id="23" creationId="{AABEC651-3EFE-C677-7490-4E69168CB856}"/>
          </ac:inkMkLst>
        </pc:inkChg>
      </pc:sldChg>
      <pc:sldChg chg="addSp modSp new mod">
        <pc:chgData name="Lisa Hoffner" userId="52e6e798-39a8-4ffb-9cf2-29b3652ee3ee" providerId="ADAL" clId="{D62774BB-7346-45DC-B052-69A245BECC45}" dt="2023-02-05T20:38:26.631" v="1695" actId="20577"/>
        <pc:sldMkLst>
          <pc:docMk/>
          <pc:sldMk cId="3150234180" sldId="265"/>
        </pc:sldMkLst>
        <pc:spChg chg="mod">
          <ac:chgData name="Lisa Hoffner" userId="52e6e798-39a8-4ffb-9cf2-29b3652ee3ee" providerId="ADAL" clId="{D62774BB-7346-45DC-B052-69A245BECC45}" dt="2023-02-05T20:33:27.976" v="1371" actId="27636"/>
          <ac:spMkLst>
            <pc:docMk/>
            <pc:sldMk cId="3150234180" sldId="265"/>
            <ac:spMk id="2" creationId="{F1861418-B88B-C70B-2AF7-C593B47812FB}"/>
          </ac:spMkLst>
        </pc:spChg>
        <pc:spChg chg="mod">
          <ac:chgData name="Lisa Hoffner" userId="52e6e798-39a8-4ffb-9cf2-29b3652ee3ee" providerId="ADAL" clId="{D62774BB-7346-45DC-B052-69A245BECC45}" dt="2023-02-05T20:38:26.631" v="1695" actId="20577"/>
          <ac:spMkLst>
            <pc:docMk/>
            <pc:sldMk cId="3150234180" sldId="265"/>
            <ac:spMk id="3" creationId="{F12C965E-6147-E5AC-B012-ABB392A593AB}"/>
          </ac:spMkLst>
        </pc:spChg>
        <pc:spChg chg="mod">
          <ac:chgData name="Lisa Hoffner" userId="52e6e798-39a8-4ffb-9cf2-29b3652ee3ee" providerId="ADAL" clId="{D62774BB-7346-45DC-B052-69A245BECC45}" dt="2023-02-05T20:37:53.841" v="1649" actId="14100"/>
          <ac:spMkLst>
            <pc:docMk/>
            <pc:sldMk cId="3150234180" sldId="265"/>
            <ac:spMk id="4" creationId="{9FDA0878-18D9-F1E6-D6A4-787A5AB3DDBB}"/>
          </ac:spMkLst>
        </pc:spChg>
        <pc:picChg chg="add mod">
          <ac:chgData name="Lisa Hoffner" userId="52e6e798-39a8-4ffb-9cf2-29b3652ee3ee" providerId="ADAL" clId="{D62774BB-7346-45DC-B052-69A245BECC45}" dt="2023-02-05T20:37:37.077" v="1647" actId="1076"/>
          <ac:picMkLst>
            <pc:docMk/>
            <pc:sldMk cId="3150234180" sldId="265"/>
            <ac:picMk id="6" creationId="{61C4E5F2-B7A6-642A-94B0-D8325FC7B553}"/>
          </ac:picMkLst>
        </pc:picChg>
      </pc:sldChg>
    </pc:docChg>
  </pc:docChgLst>
  <pc:docChgLst>
    <pc:chgData name="Lisa Hoffner" userId="52e6e798-39a8-4ffb-9cf2-29b3652ee3ee" providerId="ADAL" clId="{ED7B4CD1-8EBF-431B-A4F4-6B8002CB21D2}"/>
    <pc:docChg chg="custSel addSld delSld modSld">
      <pc:chgData name="Lisa Hoffner" userId="52e6e798-39a8-4ffb-9cf2-29b3652ee3ee" providerId="ADAL" clId="{ED7B4CD1-8EBF-431B-A4F4-6B8002CB21D2}" dt="2023-04-15T21:12:45.051" v="3486" actId="20577"/>
      <pc:docMkLst>
        <pc:docMk/>
      </pc:docMkLst>
      <pc:sldChg chg="modSp">
        <pc:chgData name="Lisa Hoffner" userId="52e6e798-39a8-4ffb-9cf2-29b3652ee3ee" providerId="ADAL" clId="{ED7B4CD1-8EBF-431B-A4F4-6B8002CB21D2}" dt="2023-04-15T21:03:08.623" v="2675" actId="20577"/>
        <pc:sldMkLst>
          <pc:docMk/>
          <pc:sldMk cId="2104686613" sldId="256"/>
        </pc:sldMkLst>
        <pc:spChg chg="mod">
          <ac:chgData name="Lisa Hoffner" userId="52e6e798-39a8-4ffb-9cf2-29b3652ee3ee" providerId="ADAL" clId="{ED7B4CD1-8EBF-431B-A4F4-6B8002CB21D2}" dt="2023-04-15T21:03:08.623" v="2675" actId="20577"/>
          <ac:spMkLst>
            <pc:docMk/>
            <pc:sldMk cId="2104686613" sldId="256"/>
            <ac:spMk id="3" creationId="{DA320FF5-F85B-4806-B953-552EBB8D70C7}"/>
          </ac:spMkLst>
        </pc:spChg>
      </pc:sldChg>
      <pc:sldChg chg="modSp mod modAnim">
        <pc:chgData name="Lisa Hoffner" userId="52e6e798-39a8-4ffb-9cf2-29b3652ee3ee" providerId="ADAL" clId="{ED7B4CD1-8EBF-431B-A4F4-6B8002CB21D2}" dt="2023-04-15T21:12:45.051" v="3486" actId="20577"/>
        <pc:sldMkLst>
          <pc:docMk/>
          <pc:sldMk cId="2788733819" sldId="257"/>
        </pc:sldMkLst>
        <pc:spChg chg="mod">
          <ac:chgData name="Lisa Hoffner" userId="52e6e798-39a8-4ffb-9cf2-29b3652ee3ee" providerId="ADAL" clId="{ED7B4CD1-8EBF-431B-A4F4-6B8002CB21D2}" dt="2023-04-15T21:12:45.051" v="3486" actId="20577"/>
          <ac:spMkLst>
            <pc:docMk/>
            <pc:sldMk cId="2788733819" sldId="257"/>
            <ac:spMk id="3" creationId="{8AEF1A7A-9B13-4379-9F89-55F0EDE21805}"/>
          </ac:spMkLst>
        </pc:spChg>
      </pc:sldChg>
      <pc:sldChg chg="modSp mod">
        <pc:chgData name="Lisa Hoffner" userId="52e6e798-39a8-4ffb-9cf2-29b3652ee3ee" providerId="ADAL" clId="{ED7B4CD1-8EBF-431B-A4F4-6B8002CB21D2}" dt="2023-04-15T21:11:32.023" v="3446" actId="20577"/>
        <pc:sldMkLst>
          <pc:docMk/>
          <pc:sldMk cId="695490630" sldId="258"/>
        </pc:sldMkLst>
        <pc:spChg chg="mod">
          <ac:chgData name="Lisa Hoffner" userId="52e6e798-39a8-4ffb-9cf2-29b3652ee3ee" providerId="ADAL" clId="{ED7B4CD1-8EBF-431B-A4F4-6B8002CB21D2}" dt="2023-04-15T21:11:32.023" v="3446" actId="20577"/>
          <ac:spMkLst>
            <pc:docMk/>
            <pc:sldMk cId="695490630" sldId="258"/>
            <ac:spMk id="3" creationId="{F1698D69-368A-4D12-9BDF-C66556F3932C}"/>
          </ac:spMkLst>
        </pc:spChg>
      </pc:sldChg>
      <pc:sldChg chg="modSp mod">
        <pc:chgData name="Lisa Hoffner" userId="52e6e798-39a8-4ffb-9cf2-29b3652ee3ee" providerId="ADAL" clId="{ED7B4CD1-8EBF-431B-A4F4-6B8002CB21D2}" dt="2023-04-15T21:02:01.429" v="2652" actId="20577"/>
        <pc:sldMkLst>
          <pc:docMk/>
          <pc:sldMk cId="2664707805" sldId="259"/>
        </pc:sldMkLst>
        <pc:spChg chg="mod">
          <ac:chgData name="Lisa Hoffner" userId="52e6e798-39a8-4ffb-9cf2-29b3652ee3ee" providerId="ADAL" clId="{ED7B4CD1-8EBF-431B-A4F4-6B8002CB21D2}" dt="2023-04-15T20:39:16.944" v="974" actId="20577"/>
          <ac:spMkLst>
            <pc:docMk/>
            <pc:sldMk cId="2664707805" sldId="259"/>
            <ac:spMk id="2" creationId="{2F150758-9152-4362-8588-72EBBE4255C6}"/>
          </ac:spMkLst>
        </pc:spChg>
        <pc:spChg chg="mod">
          <ac:chgData name="Lisa Hoffner" userId="52e6e798-39a8-4ffb-9cf2-29b3652ee3ee" providerId="ADAL" clId="{ED7B4CD1-8EBF-431B-A4F4-6B8002CB21D2}" dt="2023-04-15T21:02:01.429" v="2652" actId="20577"/>
          <ac:spMkLst>
            <pc:docMk/>
            <pc:sldMk cId="2664707805" sldId="259"/>
            <ac:spMk id="3" creationId="{EE63CBDB-3C15-49C3-AE04-20FB3313E82D}"/>
          </ac:spMkLst>
        </pc:spChg>
      </pc:sldChg>
      <pc:sldChg chg="del">
        <pc:chgData name="Lisa Hoffner" userId="52e6e798-39a8-4ffb-9cf2-29b3652ee3ee" providerId="ADAL" clId="{ED7B4CD1-8EBF-431B-A4F4-6B8002CB21D2}" dt="2023-04-15T20:45:56.015" v="1560" actId="2696"/>
        <pc:sldMkLst>
          <pc:docMk/>
          <pc:sldMk cId="1139809382" sldId="260"/>
        </pc:sldMkLst>
      </pc:sldChg>
      <pc:sldChg chg="del">
        <pc:chgData name="Lisa Hoffner" userId="52e6e798-39a8-4ffb-9cf2-29b3652ee3ee" providerId="ADAL" clId="{ED7B4CD1-8EBF-431B-A4F4-6B8002CB21D2}" dt="2023-04-15T20:45:13.280" v="1557" actId="2696"/>
        <pc:sldMkLst>
          <pc:docMk/>
          <pc:sldMk cId="1561523629" sldId="261"/>
        </pc:sldMkLst>
      </pc:sldChg>
      <pc:sldChg chg="del">
        <pc:chgData name="Lisa Hoffner" userId="52e6e798-39a8-4ffb-9cf2-29b3652ee3ee" providerId="ADAL" clId="{ED7B4CD1-8EBF-431B-A4F4-6B8002CB21D2}" dt="2023-04-15T20:45:47.814" v="1558" actId="2696"/>
        <pc:sldMkLst>
          <pc:docMk/>
          <pc:sldMk cId="1681611541" sldId="262"/>
        </pc:sldMkLst>
      </pc:sldChg>
      <pc:sldChg chg="del">
        <pc:chgData name="Lisa Hoffner" userId="52e6e798-39a8-4ffb-9cf2-29b3652ee3ee" providerId="ADAL" clId="{ED7B4CD1-8EBF-431B-A4F4-6B8002CB21D2}" dt="2023-04-15T20:45:52.073" v="1559" actId="2696"/>
        <pc:sldMkLst>
          <pc:docMk/>
          <pc:sldMk cId="3410543222" sldId="263"/>
        </pc:sldMkLst>
      </pc:sldChg>
      <pc:sldChg chg="del">
        <pc:chgData name="Lisa Hoffner" userId="52e6e798-39a8-4ffb-9cf2-29b3652ee3ee" providerId="ADAL" clId="{ED7B4CD1-8EBF-431B-A4F4-6B8002CB21D2}" dt="2023-04-15T20:41:27.400" v="1333" actId="2696"/>
        <pc:sldMkLst>
          <pc:docMk/>
          <pc:sldMk cId="2281916426" sldId="264"/>
        </pc:sldMkLst>
      </pc:sldChg>
      <pc:sldChg chg="modSp mod">
        <pc:chgData name="Lisa Hoffner" userId="52e6e798-39a8-4ffb-9cf2-29b3652ee3ee" providerId="ADAL" clId="{ED7B4CD1-8EBF-431B-A4F4-6B8002CB21D2}" dt="2023-04-15T20:44:58.037" v="1556" actId="20577"/>
        <pc:sldMkLst>
          <pc:docMk/>
          <pc:sldMk cId="3150234180" sldId="265"/>
        </pc:sldMkLst>
        <pc:spChg chg="mod">
          <ac:chgData name="Lisa Hoffner" userId="52e6e798-39a8-4ffb-9cf2-29b3652ee3ee" providerId="ADAL" clId="{ED7B4CD1-8EBF-431B-A4F4-6B8002CB21D2}" dt="2023-04-15T20:44:58.037" v="1556" actId="20577"/>
          <ac:spMkLst>
            <pc:docMk/>
            <pc:sldMk cId="3150234180" sldId="265"/>
            <ac:spMk id="2" creationId="{F1861418-B88B-C70B-2AF7-C593B47812FB}"/>
          </ac:spMkLst>
        </pc:spChg>
        <pc:spChg chg="mod">
          <ac:chgData name="Lisa Hoffner" userId="52e6e798-39a8-4ffb-9cf2-29b3652ee3ee" providerId="ADAL" clId="{ED7B4CD1-8EBF-431B-A4F4-6B8002CB21D2}" dt="2023-04-15T20:44:44.405" v="1529" actId="5793"/>
          <ac:spMkLst>
            <pc:docMk/>
            <pc:sldMk cId="3150234180" sldId="265"/>
            <ac:spMk id="3" creationId="{F12C965E-6147-E5AC-B012-ABB392A593AB}"/>
          </ac:spMkLst>
        </pc:spChg>
      </pc:sldChg>
      <pc:sldChg chg="modSp new mod">
        <pc:chgData name="Lisa Hoffner" userId="52e6e798-39a8-4ffb-9cf2-29b3652ee3ee" providerId="ADAL" clId="{ED7B4CD1-8EBF-431B-A4F4-6B8002CB21D2}" dt="2023-04-15T20:51:24.590" v="2064" actId="14100"/>
        <pc:sldMkLst>
          <pc:docMk/>
          <pc:sldMk cId="3243466253" sldId="266"/>
        </pc:sldMkLst>
        <pc:spChg chg="mod">
          <ac:chgData name="Lisa Hoffner" userId="52e6e798-39a8-4ffb-9cf2-29b3652ee3ee" providerId="ADAL" clId="{ED7B4CD1-8EBF-431B-A4F4-6B8002CB21D2}" dt="2023-04-15T20:47:50.893" v="1677" actId="20577"/>
          <ac:spMkLst>
            <pc:docMk/>
            <pc:sldMk cId="3243466253" sldId="266"/>
            <ac:spMk id="2" creationId="{770EA45D-3904-D47C-A3EE-103AA0490F56}"/>
          </ac:spMkLst>
        </pc:spChg>
        <pc:spChg chg="mod">
          <ac:chgData name="Lisa Hoffner" userId="52e6e798-39a8-4ffb-9cf2-29b3652ee3ee" providerId="ADAL" clId="{ED7B4CD1-8EBF-431B-A4F4-6B8002CB21D2}" dt="2023-04-15T20:51:24.590" v="2064" actId="14100"/>
          <ac:spMkLst>
            <pc:docMk/>
            <pc:sldMk cId="3243466253" sldId="266"/>
            <ac:spMk id="3" creationId="{6ED96129-FD81-35AC-CE49-86C8206FCB89}"/>
          </ac:spMkLst>
        </pc:spChg>
      </pc:sldChg>
      <pc:sldChg chg="modSp new mod">
        <pc:chgData name="Lisa Hoffner" userId="52e6e798-39a8-4ffb-9cf2-29b3652ee3ee" providerId="ADAL" clId="{ED7B4CD1-8EBF-431B-A4F4-6B8002CB21D2}" dt="2023-04-15T21:10:05.508" v="3328" actId="27636"/>
        <pc:sldMkLst>
          <pc:docMk/>
          <pc:sldMk cId="3759226993" sldId="267"/>
        </pc:sldMkLst>
        <pc:spChg chg="mod">
          <ac:chgData name="Lisa Hoffner" userId="52e6e798-39a8-4ffb-9cf2-29b3652ee3ee" providerId="ADAL" clId="{ED7B4CD1-8EBF-431B-A4F4-6B8002CB21D2}" dt="2023-04-15T21:02:33.085" v="2660" actId="20577"/>
          <ac:spMkLst>
            <pc:docMk/>
            <pc:sldMk cId="3759226993" sldId="267"/>
            <ac:spMk id="2" creationId="{28E85934-C7B5-06A2-2E47-4B115329CB0E}"/>
          </ac:spMkLst>
        </pc:spChg>
        <pc:spChg chg="mod">
          <ac:chgData name="Lisa Hoffner" userId="52e6e798-39a8-4ffb-9cf2-29b3652ee3ee" providerId="ADAL" clId="{ED7B4CD1-8EBF-431B-A4F4-6B8002CB21D2}" dt="2023-04-15T21:10:05.508" v="3328" actId="27636"/>
          <ac:spMkLst>
            <pc:docMk/>
            <pc:sldMk cId="3759226993" sldId="267"/>
            <ac:spMk id="3" creationId="{6EDC8DC8-B68F-3DFC-93F4-64AD3863E47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544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954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739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7935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8358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2651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312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1109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677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087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4/15/2023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1712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4/15/2023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6690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15">
            <a:extLst>
              <a:ext uri="{FF2B5EF4-FFF2-40B4-BE49-F238E27FC236}">
                <a16:creationId xmlns:a16="http://schemas.microsoft.com/office/drawing/2014/main" id="{8A95209C-5275-4E15-8EA7-7F42980ABF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En mängd anslutna punkter i ett nät">
            <a:extLst>
              <a:ext uri="{FF2B5EF4-FFF2-40B4-BE49-F238E27FC236}">
                <a16:creationId xmlns:a16="http://schemas.microsoft.com/office/drawing/2014/main" id="{C6AE2A60-23F2-465B-A075-0FB83E7DED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l="19709" r="756" b="1"/>
          <a:stretch/>
        </p:blipFill>
        <p:spPr>
          <a:xfrm>
            <a:off x="21" y="10"/>
            <a:ext cx="12188931" cy="6857990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6E31921-BDD1-4909-BC5A-1FE0E2523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7048" y="112857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sv-SE" dirty="0"/>
              <a:t>Films SK</a:t>
            </a:r>
            <a:br>
              <a:rPr lang="sv-SE" dirty="0"/>
            </a:br>
            <a:r>
              <a:rPr lang="sv-SE" dirty="0"/>
              <a:t> F06-10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320FF5-F85B-4806-B953-552EBB8D70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599432"/>
            <a:ext cx="9144000" cy="1227520"/>
          </a:xfrm>
        </p:spPr>
        <p:txBody>
          <a:bodyPr>
            <a:normAutofit/>
          </a:bodyPr>
          <a:lstStyle/>
          <a:p>
            <a:pPr algn="ctr"/>
            <a:r>
              <a:rPr lang="sv-SE" sz="3200" dirty="0"/>
              <a:t>Föräldramöte säsongen 2023</a:t>
            </a:r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4F2ED431-E304-4FF0-9F4E-032783C9D6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838200" y="720953"/>
            <a:ext cx="10515600" cy="5416094"/>
          </a:xfrm>
          <a:custGeom>
            <a:avLst/>
            <a:gdLst>
              <a:gd name="connsiteX0" fmla="*/ 0 w 10515600"/>
              <a:gd name="connsiteY0" fmla="*/ 0 h 5416094"/>
              <a:gd name="connsiteX1" fmla="*/ 552069 w 10515600"/>
              <a:gd name="connsiteY1" fmla="*/ 0 h 5416094"/>
              <a:gd name="connsiteX2" fmla="*/ 893826 w 10515600"/>
              <a:gd name="connsiteY2" fmla="*/ 0 h 5416094"/>
              <a:gd name="connsiteX3" fmla="*/ 1761363 w 10515600"/>
              <a:gd name="connsiteY3" fmla="*/ 0 h 5416094"/>
              <a:gd name="connsiteX4" fmla="*/ 2313432 w 10515600"/>
              <a:gd name="connsiteY4" fmla="*/ 0 h 5416094"/>
              <a:gd name="connsiteX5" fmla="*/ 2865501 w 10515600"/>
              <a:gd name="connsiteY5" fmla="*/ 0 h 5416094"/>
              <a:gd name="connsiteX6" fmla="*/ 3733038 w 10515600"/>
              <a:gd name="connsiteY6" fmla="*/ 0 h 5416094"/>
              <a:gd name="connsiteX7" fmla="*/ 4179951 w 10515600"/>
              <a:gd name="connsiteY7" fmla="*/ 0 h 5416094"/>
              <a:gd name="connsiteX8" fmla="*/ 5047488 w 10515600"/>
              <a:gd name="connsiteY8" fmla="*/ 0 h 5416094"/>
              <a:gd name="connsiteX9" fmla="*/ 5915025 w 10515600"/>
              <a:gd name="connsiteY9" fmla="*/ 0 h 5416094"/>
              <a:gd name="connsiteX10" fmla="*/ 6572250 w 10515600"/>
              <a:gd name="connsiteY10" fmla="*/ 0 h 5416094"/>
              <a:gd name="connsiteX11" fmla="*/ 7439787 w 10515600"/>
              <a:gd name="connsiteY11" fmla="*/ 0 h 5416094"/>
              <a:gd name="connsiteX12" fmla="*/ 7991856 w 10515600"/>
              <a:gd name="connsiteY12" fmla="*/ 0 h 5416094"/>
              <a:gd name="connsiteX13" fmla="*/ 8543925 w 10515600"/>
              <a:gd name="connsiteY13" fmla="*/ 0 h 5416094"/>
              <a:gd name="connsiteX14" fmla="*/ 9306306 w 10515600"/>
              <a:gd name="connsiteY14" fmla="*/ 0 h 5416094"/>
              <a:gd name="connsiteX15" fmla="*/ 9858375 w 10515600"/>
              <a:gd name="connsiteY15" fmla="*/ 0 h 5416094"/>
              <a:gd name="connsiteX16" fmla="*/ 10515600 w 10515600"/>
              <a:gd name="connsiteY16" fmla="*/ 0 h 5416094"/>
              <a:gd name="connsiteX17" fmla="*/ 10515600 w 10515600"/>
              <a:gd name="connsiteY17" fmla="*/ 785334 h 5416094"/>
              <a:gd name="connsiteX18" fmla="*/ 10515600 w 10515600"/>
              <a:gd name="connsiteY18" fmla="*/ 1516506 h 5416094"/>
              <a:gd name="connsiteX19" fmla="*/ 10515600 w 10515600"/>
              <a:gd name="connsiteY19" fmla="*/ 2247679 h 5416094"/>
              <a:gd name="connsiteX20" fmla="*/ 10515600 w 10515600"/>
              <a:gd name="connsiteY20" fmla="*/ 2762208 h 5416094"/>
              <a:gd name="connsiteX21" fmla="*/ 10515600 w 10515600"/>
              <a:gd name="connsiteY21" fmla="*/ 3330898 h 5416094"/>
              <a:gd name="connsiteX22" fmla="*/ 10515600 w 10515600"/>
              <a:gd name="connsiteY22" fmla="*/ 4062071 h 5416094"/>
              <a:gd name="connsiteX23" fmla="*/ 10515600 w 10515600"/>
              <a:gd name="connsiteY23" fmla="*/ 4684921 h 5416094"/>
              <a:gd name="connsiteX24" fmla="*/ 10515600 w 10515600"/>
              <a:gd name="connsiteY24" fmla="*/ 5416094 h 5416094"/>
              <a:gd name="connsiteX25" fmla="*/ 9753219 w 10515600"/>
              <a:gd name="connsiteY25" fmla="*/ 5416094 h 5416094"/>
              <a:gd name="connsiteX26" fmla="*/ 9411462 w 10515600"/>
              <a:gd name="connsiteY26" fmla="*/ 5416094 h 5416094"/>
              <a:gd name="connsiteX27" fmla="*/ 8754237 w 10515600"/>
              <a:gd name="connsiteY27" fmla="*/ 5416094 h 5416094"/>
              <a:gd name="connsiteX28" fmla="*/ 8307324 w 10515600"/>
              <a:gd name="connsiteY28" fmla="*/ 5416094 h 5416094"/>
              <a:gd name="connsiteX29" fmla="*/ 7544943 w 10515600"/>
              <a:gd name="connsiteY29" fmla="*/ 5416094 h 5416094"/>
              <a:gd name="connsiteX30" fmla="*/ 7098030 w 10515600"/>
              <a:gd name="connsiteY30" fmla="*/ 5416094 h 5416094"/>
              <a:gd name="connsiteX31" fmla="*/ 6335649 w 10515600"/>
              <a:gd name="connsiteY31" fmla="*/ 5416094 h 5416094"/>
              <a:gd name="connsiteX32" fmla="*/ 5993892 w 10515600"/>
              <a:gd name="connsiteY32" fmla="*/ 5416094 h 5416094"/>
              <a:gd name="connsiteX33" fmla="*/ 5231511 w 10515600"/>
              <a:gd name="connsiteY33" fmla="*/ 5416094 h 5416094"/>
              <a:gd name="connsiteX34" fmla="*/ 4784598 w 10515600"/>
              <a:gd name="connsiteY34" fmla="*/ 5416094 h 5416094"/>
              <a:gd name="connsiteX35" fmla="*/ 4442841 w 10515600"/>
              <a:gd name="connsiteY35" fmla="*/ 5416094 h 5416094"/>
              <a:gd name="connsiteX36" fmla="*/ 3995928 w 10515600"/>
              <a:gd name="connsiteY36" fmla="*/ 5416094 h 5416094"/>
              <a:gd name="connsiteX37" fmla="*/ 3233547 w 10515600"/>
              <a:gd name="connsiteY37" fmla="*/ 5416094 h 5416094"/>
              <a:gd name="connsiteX38" fmla="*/ 2786634 w 10515600"/>
              <a:gd name="connsiteY38" fmla="*/ 5416094 h 5416094"/>
              <a:gd name="connsiteX39" fmla="*/ 2444877 w 10515600"/>
              <a:gd name="connsiteY39" fmla="*/ 5416094 h 5416094"/>
              <a:gd name="connsiteX40" fmla="*/ 1997964 w 10515600"/>
              <a:gd name="connsiteY40" fmla="*/ 5416094 h 5416094"/>
              <a:gd name="connsiteX41" fmla="*/ 1445895 w 10515600"/>
              <a:gd name="connsiteY41" fmla="*/ 5416094 h 5416094"/>
              <a:gd name="connsiteX42" fmla="*/ 788670 w 10515600"/>
              <a:gd name="connsiteY42" fmla="*/ 5416094 h 5416094"/>
              <a:gd name="connsiteX43" fmla="*/ 0 w 10515600"/>
              <a:gd name="connsiteY43" fmla="*/ 5416094 h 5416094"/>
              <a:gd name="connsiteX44" fmla="*/ 0 w 10515600"/>
              <a:gd name="connsiteY44" fmla="*/ 4630760 h 5416094"/>
              <a:gd name="connsiteX45" fmla="*/ 0 w 10515600"/>
              <a:gd name="connsiteY45" fmla="*/ 3953749 h 5416094"/>
              <a:gd name="connsiteX46" fmla="*/ 0 w 10515600"/>
              <a:gd name="connsiteY46" fmla="*/ 3276737 h 5416094"/>
              <a:gd name="connsiteX47" fmla="*/ 0 w 10515600"/>
              <a:gd name="connsiteY47" fmla="*/ 2599725 h 5416094"/>
              <a:gd name="connsiteX48" fmla="*/ 0 w 10515600"/>
              <a:gd name="connsiteY48" fmla="*/ 1922713 h 5416094"/>
              <a:gd name="connsiteX49" fmla="*/ 0 w 10515600"/>
              <a:gd name="connsiteY49" fmla="*/ 1299863 h 5416094"/>
              <a:gd name="connsiteX50" fmla="*/ 0 w 10515600"/>
              <a:gd name="connsiteY50" fmla="*/ 0 h 54160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15600" h="5416094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24919" y="196329"/>
                  <a:pt x="10549062" y="488432"/>
                  <a:pt x="10515600" y="785334"/>
                </a:cubicBezTo>
                <a:cubicBezTo>
                  <a:pt x="10482138" y="1082236"/>
                  <a:pt x="10536385" y="1323726"/>
                  <a:pt x="10515600" y="1516506"/>
                </a:cubicBezTo>
                <a:cubicBezTo>
                  <a:pt x="10494815" y="1709286"/>
                  <a:pt x="10546328" y="2097632"/>
                  <a:pt x="10515600" y="2247679"/>
                </a:cubicBezTo>
                <a:cubicBezTo>
                  <a:pt x="10484872" y="2397726"/>
                  <a:pt x="10491771" y="2577292"/>
                  <a:pt x="10515600" y="2762208"/>
                </a:cubicBezTo>
                <a:cubicBezTo>
                  <a:pt x="10539429" y="2947124"/>
                  <a:pt x="10511007" y="3105736"/>
                  <a:pt x="10515600" y="3330898"/>
                </a:cubicBezTo>
                <a:cubicBezTo>
                  <a:pt x="10520194" y="3556060"/>
                  <a:pt x="10497393" y="3882611"/>
                  <a:pt x="10515600" y="4062071"/>
                </a:cubicBezTo>
                <a:cubicBezTo>
                  <a:pt x="10533807" y="4241531"/>
                  <a:pt x="10544791" y="4505155"/>
                  <a:pt x="10515600" y="4684921"/>
                </a:cubicBezTo>
                <a:cubicBezTo>
                  <a:pt x="10486410" y="4864687"/>
                  <a:pt x="10497356" y="5246484"/>
                  <a:pt x="10515600" y="5416094"/>
                </a:cubicBezTo>
                <a:cubicBezTo>
                  <a:pt x="10245623" y="5445692"/>
                  <a:pt x="10029676" y="5415505"/>
                  <a:pt x="9753219" y="5416094"/>
                </a:cubicBezTo>
                <a:cubicBezTo>
                  <a:pt x="9476762" y="5416683"/>
                  <a:pt x="9553148" y="5422760"/>
                  <a:pt x="9411462" y="5416094"/>
                </a:cubicBezTo>
                <a:cubicBezTo>
                  <a:pt x="9269776" y="5409428"/>
                  <a:pt x="8927709" y="5385012"/>
                  <a:pt x="8754237" y="5416094"/>
                </a:cubicBezTo>
                <a:cubicBezTo>
                  <a:pt x="8580766" y="5447176"/>
                  <a:pt x="8413264" y="5410024"/>
                  <a:pt x="8307324" y="5416094"/>
                </a:cubicBezTo>
                <a:cubicBezTo>
                  <a:pt x="8201384" y="5422164"/>
                  <a:pt x="7912690" y="5421686"/>
                  <a:pt x="7544943" y="5416094"/>
                </a:cubicBezTo>
                <a:cubicBezTo>
                  <a:pt x="7177196" y="5410502"/>
                  <a:pt x="7304235" y="5418502"/>
                  <a:pt x="7098030" y="5416094"/>
                </a:cubicBezTo>
                <a:cubicBezTo>
                  <a:pt x="6891825" y="5413686"/>
                  <a:pt x="6541479" y="5434609"/>
                  <a:pt x="6335649" y="5416094"/>
                </a:cubicBezTo>
                <a:cubicBezTo>
                  <a:pt x="6129819" y="5397579"/>
                  <a:pt x="6106541" y="5402791"/>
                  <a:pt x="5993892" y="5416094"/>
                </a:cubicBezTo>
                <a:cubicBezTo>
                  <a:pt x="5881243" y="5429397"/>
                  <a:pt x="5545248" y="5437743"/>
                  <a:pt x="5231511" y="5416094"/>
                </a:cubicBezTo>
                <a:cubicBezTo>
                  <a:pt x="4917774" y="5394445"/>
                  <a:pt x="4963237" y="5426599"/>
                  <a:pt x="4784598" y="5416094"/>
                </a:cubicBezTo>
                <a:cubicBezTo>
                  <a:pt x="4605959" y="5405589"/>
                  <a:pt x="4605904" y="5406658"/>
                  <a:pt x="4442841" y="5416094"/>
                </a:cubicBezTo>
                <a:cubicBezTo>
                  <a:pt x="4279778" y="5425530"/>
                  <a:pt x="4177180" y="5426138"/>
                  <a:pt x="3995928" y="5416094"/>
                </a:cubicBezTo>
                <a:cubicBezTo>
                  <a:pt x="3814676" y="5406050"/>
                  <a:pt x="3516440" y="5429234"/>
                  <a:pt x="3233547" y="5416094"/>
                </a:cubicBezTo>
                <a:cubicBezTo>
                  <a:pt x="2950654" y="5402954"/>
                  <a:pt x="2884354" y="5436103"/>
                  <a:pt x="2786634" y="5416094"/>
                </a:cubicBezTo>
                <a:cubicBezTo>
                  <a:pt x="2688914" y="5396085"/>
                  <a:pt x="2522958" y="5423232"/>
                  <a:pt x="2444877" y="5416094"/>
                </a:cubicBezTo>
                <a:cubicBezTo>
                  <a:pt x="2366796" y="5408956"/>
                  <a:pt x="2104768" y="5395479"/>
                  <a:pt x="1997964" y="5416094"/>
                </a:cubicBezTo>
                <a:cubicBezTo>
                  <a:pt x="1891160" y="5436709"/>
                  <a:pt x="1573016" y="5412376"/>
                  <a:pt x="1445895" y="5416094"/>
                </a:cubicBezTo>
                <a:cubicBezTo>
                  <a:pt x="1318774" y="5419812"/>
                  <a:pt x="986443" y="5400529"/>
                  <a:pt x="788670" y="5416094"/>
                </a:cubicBezTo>
                <a:cubicBezTo>
                  <a:pt x="590897" y="5431659"/>
                  <a:pt x="363709" y="5381266"/>
                  <a:pt x="0" y="5416094"/>
                </a:cubicBezTo>
                <a:cubicBezTo>
                  <a:pt x="-22973" y="5218643"/>
                  <a:pt x="-26699" y="5010779"/>
                  <a:pt x="0" y="4630760"/>
                </a:cubicBezTo>
                <a:cubicBezTo>
                  <a:pt x="26699" y="4250741"/>
                  <a:pt x="-15389" y="4196664"/>
                  <a:pt x="0" y="3953749"/>
                </a:cubicBezTo>
                <a:cubicBezTo>
                  <a:pt x="15389" y="3710834"/>
                  <a:pt x="468" y="3611311"/>
                  <a:pt x="0" y="3276737"/>
                </a:cubicBezTo>
                <a:cubicBezTo>
                  <a:pt x="-468" y="2942163"/>
                  <a:pt x="15360" y="2781998"/>
                  <a:pt x="0" y="2599725"/>
                </a:cubicBezTo>
                <a:cubicBezTo>
                  <a:pt x="-15360" y="2417452"/>
                  <a:pt x="14816" y="2100232"/>
                  <a:pt x="0" y="1922713"/>
                </a:cubicBezTo>
                <a:cubicBezTo>
                  <a:pt x="-14816" y="1745194"/>
                  <a:pt x="-24648" y="1604167"/>
                  <a:pt x="0" y="1299863"/>
                </a:cubicBezTo>
                <a:cubicBezTo>
                  <a:pt x="24648" y="995559"/>
                  <a:pt x="2182" y="279525"/>
                  <a:pt x="0" y="0"/>
                </a:cubicBezTo>
                <a:close/>
              </a:path>
            </a:pathLst>
          </a:custGeom>
          <a:noFill/>
          <a:ln w="571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6">
            <a:extLst>
              <a:ext uri="{FF2B5EF4-FFF2-40B4-BE49-F238E27FC236}">
                <a16:creationId xmlns:a16="http://schemas.microsoft.com/office/drawing/2014/main" id="{4E87FCFB-2CCE-460D-B3DD-557C8BD1B9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46866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94EE3F-9694-491E-A267-CD46B3AE88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869440"/>
          </a:xfrm>
        </p:spPr>
        <p:txBody>
          <a:bodyPr/>
          <a:lstStyle/>
          <a:p>
            <a:r>
              <a:rPr lang="sv-SE" dirty="0"/>
              <a:t>Träning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EF1A7A-9B13-4379-9F89-55F0EDE21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8884" y="1272540"/>
            <a:ext cx="6053328" cy="5267960"/>
          </a:xfrm>
        </p:spPr>
        <p:txBody>
          <a:bodyPr>
            <a:normAutofit/>
          </a:bodyPr>
          <a:lstStyle/>
          <a:p>
            <a:r>
              <a:rPr lang="sv-SE" dirty="0"/>
              <a:t>Tisdagar och torsdagar f o m v 15 (match ofta lördag och söndag)</a:t>
            </a:r>
          </a:p>
          <a:p>
            <a:r>
              <a:rPr lang="sv-SE" dirty="0"/>
              <a:t>Meddela ALLTID frånvaro – lämpligt att F06-08 meddelar själv och 09-10 av förälder</a:t>
            </a:r>
          </a:p>
          <a:p>
            <a:r>
              <a:rPr lang="sv-SE" dirty="0"/>
              <a:t>En träningsgrupp – anpassa övningar – dela upp</a:t>
            </a:r>
          </a:p>
          <a:p>
            <a:r>
              <a:rPr lang="sv-SE" dirty="0"/>
              <a:t>Uppmuntra till omklädning i Film!</a:t>
            </a:r>
          </a:p>
          <a:p>
            <a:r>
              <a:rPr lang="sv-SE" dirty="0"/>
              <a:t>Sommaruppehåll ca tre veckor med gemensam frivillig träning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8A84088-749A-480C-90A0-D04C175DD9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8028" y="2528952"/>
            <a:ext cx="3932237" cy="793495"/>
          </a:xfrm>
        </p:spPr>
        <p:txBody>
          <a:bodyPr/>
          <a:lstStyle/>
          <a:p>
            <a:r>
              <a:rPr lang="sv-SE" dirty="0" err="1"/>
              <a:t>Björkparken</a:t>
            </a:r>
            <a:r>
              <a:rPr lang="sv-SE" dirty="0"/>
              <a:t>, Film</a:t>
            </a:r>
          </a:p>
        </p:txBody>
      </p:sp>
      <p:pic>
        <p:nvPicPr>
          <p:cNvPr id="3078" name="Picture 6">
            <a:extLst>
              <a:ext uri="{FF2B5EF4-FFF2-40B4-BE49-F238E27FC236}">
                <a16:creationId xmlns:a16="http://schemas.microsoft.com/office/drawing/2014/main" id="{C3107B3F-F392-4E95-A303-15F8C1CB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7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47" y="3322448"/>
            <a:ext cx="3659631" cy="274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8733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gräs, himmel, utomhus, fält&#10;&#10;Automatiskt genererad beskrivning">
            <a:extLst>
              <a:ext uri="{FF2B5EF4-FFF2-40B4-BE49-F238E27FC236}">
                <a16:creationId xmlns:a16="http://schemas.microsoft.com/office/drawing/2014/main" id="{C1127CF7-0513-43D6-2FE4-421A461233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270" y="0"/>
            <a:ext cx="2717214" cy="3622952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4165BCCD-8060-49BB-9F33-D702AEA434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5152" y="711200"/>
            <a:ext cx="3932237" cy="3429000"/>
          </a:xfrm>
        </p:spPr>
        <p:txBody>
          <a:bodyPr/>
          <a:lstStyle/>
          <a:p>
            <a:br>
              <a:rPr lang="sv-SE" dirty="0"/>
            </a:br>
            <a:br>
              <a:rPr lang="sv-SE" dirty="0"/>
            </a:br>
            <a:r>
              <a:rPr lang="sv-SE" dirty="0"/>
              <a:t>Tävling	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698D69-368A-4D12-9BDF-C66556F393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v-SE" dirty="0"/>
          </a:p>
          <a:p>
            <a:r>
              <a:rPr lang="sv-SE" dirty="0"/>
              <a:t>Seriespel F15 (f08 – 11 mot 11) och F13 (f10 – 9 mot 9)</a:t>
            </a:r>
          </a:p>
          <a:p>
            <a:r>
              <a:rPr lang="sv-SE" dirty="0"/>
              <a:t>Seriestart 23/4 (F15) samt 1/5 (F13)</a:t>
            </a:r>
          </a:p>
          <a:p>
            <a:r>
              <a:rPr lang="sv-SE" dirty="0"/>
              <a:t>Kallelse utgår via Laget.se – SVARA ALLTID PÅ DEN I TID</a:t>
            </a:r>
          </a:p>
          <a:p>
            <a:r>
              <a:rPr lang="sv-SE" dirty="0"/>
              <a:t>F09/10 Hudik cup 16-18 juni</a:t>
            </a:r>
          </a:p>
          <a:p>
            <a:r>
              <a:rPr lang="sv-SE" dirty="0"/>
              <a:t>F06/07/08  Nils Liedholm cup (Valdemarsvik) 29 juni-2 juli</a:t>
            </a:r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9AD47D6-C127-447A-A82F-396C9452CC5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5152" y="4196080"/>
            <a:ext cx="3932237" cy="2002536"/>
          </a:xfrm>
        </p:spPr>
        <p:txBody>
          <a:bodyPr/>
          <a:lstStyle/>
          <a:p>
            <a:r>
              <a:rPr lang="sv-SE" dirty="0"/>
              <a:t>11 mot 11 samt 9 mot 9</a:t>
            </a:r>
          </a:p>
        </p:txBody>
      </p:sp>
    </p:spTree>
    <p:extLst>
      <p:ext uri="{BB962C8B-B14F-4D97-AF65-F5344CB8AC3E}">
        <p14:creationId xmlns:p14="http://schemas.microsoft.com/office/powerpoint/2010/main" val="6954906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150758-9152-4362-8588-72EBBE425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727132" cy="2599267"/>
          </a:xfrm>
        </p:spPr>
        <p:txBody>
          <a:bodyPr/>
          <a:lstStyle/>
          <a:p>
            <a:r>
              <a:rPr lang="sv-SE" dirty="0"/>
              <a:t>Resurser 2023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E63CBDB-3C15-49C3-AE04-20FB3313E8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570" y="1276351"/>
            <a:ext cx="4822029" cy="4494530"/>
          </a:xfrm>
        </p:spPr>
        <p:txBody>
          <a:bodyPr>
            <a:normAutofit/>
          </a:bodyPr>
          <a:lstStyle/>
          <a:p>
            <a:r>
              <a:rPr lang="sv-SE" dirty="0"/>
              <a:t>Lisa och Emil</a:t>
            </a:r>
          </a:p>
          <a:p>
            <a:r>
              <a:rPr lang="sv-SE" dirty="0"/>
              <a:t>Lagledare? (till respektive serielag)</a:t>
            </a:r>
          </a:p>
          <a:p>
            <a:r>
              <a:rPr lang="sv-SE" dirty="0"/>
              <a:t>Coachhjälp till matcher? (respektive serie)</a:t>
            </a:r>
          </a:p>
          <a:p>
            <a:r>
              <a:rPr lang="sv-SE" dirty="0"/>
              <a:t>Tränarhjälp?</a:t>
            </a:r>
          </a:p>
          <a:p>
            <a:r>
              <a:rPr lang="sv-SE" dirty="0"/>
              <a:t>Samla in minst 10 tkr (lagkassan ca 35 tkr nu) – vad vill ni göra?</a:t>
            </a:r>
          </a:p>
          <a:p>
            <a:pPr lvl="2"/>
            <a:endParaRPr lang="sv-SE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86DC49DC-792E-4071-BB3B-FAD0EC70B8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hotocopy trans="4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530" t="16305" r="-9530" b="31765"/>
          <a:stretch/>
        </p:blipFill>
        <p:spPr bwMode="auto">
          <a:xfrm>
            <a:off x="899791" y="3638605"/>
            <a:ext cx="3529651" cy="2890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4707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0EA45D-3904-D47C-A3EE-103AA0490F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Lagledar-hjälp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D96129-FD81-35AC-CE49-86C8206FCB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1085850"/>
            <a:ext cx="6040755" cy="4894326"/>
          </a:xfrm>
        </p:spPr>
        <p:txBody>
          <a:bodyPr/>
          <a:lstStyle/>
          <a:p>
            <a:r>
              <a:rPr lang="sv-SE" dirty="0"/>
              <a:t>Inköp till träningslägret (mat enligt lista) på fredag</a:t>
            </a:r>
          </a:p>
          <a:p>
            <a:r>
              <a:rPr lang="sv-SE" dirty="0"/>
              <a:t>Fixa med material (ordna tvättlista och annat) – koll på ställ </a:t>
            </a:r>
            <a:r>
              <a:rPr lang="sv-SE" dirty="0" err="1"/>
              <a:t>etc</a:t>
            </a:r>
            <a:endParaRPr lang="sv-SE" dirty="0"/>
          </a:p>
          <a:p>
            <a:r>
              <a:rPr lang="sv-SE" dirty="0"/>
              <a:t>Fixa med papper, kallelse till cuper, betalningar, medlemsavgifter, boka avslutning </a:t>
            </a:r>
            <a:r>
              <a:rPr lang="sv-SE" dirty="0" err="1"/>
              <a:t>etc</a:t>
            </a:r>
            <a:endParaRPr lang="sv-SE" dirty="0"/>
          </a:p>
          <a:p>
            <a:r>
              <a:rPr lang="sv-SE" dirty="0"/>
              <a:t>Hålla koll på Lotter eller annan laginsamling samt lagkassan (bokförs av kansliet)</a:t>
            </a:r>
          </a:p>
          <a:p>
            <a:r>
              <a:rPr lang="sv-SE" dirty="0"/>
              <a:t>Hjälpa till vid </a:t>
            </a:r>
            <a:r>
              <a:rPr lang="sv-SE" dirty="0" err="1"/>
              <a:t>ev</a:t>
            </a:r>
            <a:r>
              <a:rPr lang="sv-SE" dirty="0"/>
              <a:t> cup</a:t>
            </a:r>
          </a:p>
          <a:p>
            <a:endParaRPr lang="sv-SE" dirty="0"/>
          </a:p>
          <a:p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35A73AA7-C1B5-801E-A83B-C56994F5641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34662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1861418-B88B-C70B-2AF7-C593B478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751262" cy="2723949"/>
          </a:xfrm>
        </p:spPr>
        <p:txBody>
          <a:bodyPr>
            <a:normAutofit/>
          </a:bodyPr>
          <a:lstStyle/>
          <a:p>
            <a:r>
              <a:rPr lang="sv-SE" sz="4400" dirty="0"/>
              <a:t>Allmän tjänstgöring </a:t>
            </a:r>
            <a:br>
              <a:rPr lang="sv-SE" sz="4400" dirty="0"/>
            </a:br>
            <a:endParaRPr lang="sv-SE" sz="44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12C965E-6147-E5AC-B012-ABB392A593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sv-SE" dirty="0"/>
              <a:t>Utkörning trädgårdsförsäljning – 15 april</a:t>
            </a:r>
          </a:p>
          <a:p>
            <a:r>
              <a:rPr lang="sv-SE" dirty="0"/>
              <a:t>Roslagscupen 16-18 juni – F06/07/08</a:t>
            </a:r>
          </a:p>
          <a:p>
            <a:r>
              <a:rPr lang="sv-SE" dirty="0"/>
              <a:t>DM-finalerna 19 augusti – F09/10</a:t>
            </a:r>
          </a:p>
          <a:p>
            <a:r>
              <a:rPr lang="sv-SE" dirty="0"/>
              <a:t>Kiosktjänst samt matchvärdar hemmamatcher</a:t>
            </a:r>
          </a:p>
          <a:p>
            <a:r>
              <a:rPr lang="sv-SE" dirty="0"/>
              <a:t>Kiosktjänst seniormatch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9FDA0878-18D9-F1E6-D6A4-787A5AB3D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4011345" cy="2002536"/>
          </a:xfrm>
        </p:spPr>
        <p:txBody>
          <a:bodyPr/>
          <a:lstStyle/>
          <a:p>
            <a:endParaRPr lang="sv-SE" dirty="0"/>
          </a:p>
          <a:p>
            <a:endParaRPr lang="sv-SE" dirty="0"/>
          </a:p>
        </p:txBody>
      </p:sp>
      <p:pic>
        <p:nvPicPr>
          <p:cNvPr id="6" name="Bildobjekt 5" descr="En bild som visar gräs, utomhus, fält, gräsbevuxen&#10;&#10;Automatiskt genererad beskrivning">
            <a:extLst>
              <a:ext uri="{FF2B5EF4-FFF2-40B4-BE49-F238E27FC236}">
                <a16:creationId xmlns:a16="http://schemas.microsoft.com/office/drawing/2014/main" id="{61C4E5F2-B7A6-642A-94B0-D8325FC7B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2290" y="3676851"/>
            <a:ext cx="2167698" cy="2890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234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8E85934-C7B5-06A2-2E47-4B115329CB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  <a:br>
              <a:rPr lang="sv-SE" dirty="0"/>
            </a:br>
            <a:r>
              <a:rPr lang="sv-SE" dirty="0"/>
              <a:t>MYCKET</a:t>
            </a:r>
            <a:br>
              <a:rPr lang="sv-SE" dirty="0"/>
            </a:br>
            <a:r>
              <a:rPr lang="sv-SE" dirty="0"/>
              <a:t>viktigt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DC8DC8-B68F-3DFC-93F4-64AD3863E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Kritisk ålder – fortsätt att peppa och skjutsa samt titta på matcherna - utan intresserade föräldrar…..</a:t>
            </a:r>
          </a:p>
          <a:p>
            <a:r>
              <a:rPr lang="sv-SE" dirty="0"/>
              <a:t>Vi har en taktik och står för ”tipsen” – ni hejar bara!</a:t>
            </a:r>
          </a:p>
          <a:p>
            <a:r>
              <a:rPr lang="sv-SE" dirty="0"/>
              <a:t>Viktigt med sömn och (riktig) mat – både före och efter träning och match</a:t>
            </a:r>
          </a:p>
          <a:p>
            <a:r>
              <a:rPr lang="sv-SE" dirty="0"/>
              <a:t>Information går ut via Laget.se samt SMS – läs och svara</a:t>
            </a:r>
          </a:p>
          <a:p>
            <a:r>
              <a:rPr lang="sv-SE" dirty="0"/>
              <a:t>Vi har en kort spelsäsong (maj t o m september) – prioritera fotbollen då eftersom vi är mycket kort om spelare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D380095-662B-917C-F5BD-99D661B45205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759226993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SketchyVTI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E4650E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341</Words>
  <Application>Microsoft Office PowerPoint</Application>
  <PresentationFormat>Bredbild</PresentationFormat>
  <Paragraphs>41</Paragraphs>
  <Slides>7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7</vt:i4>
      </vt:variant>
    </vt:vector>
  </HeadingPairs>
  <TitlesOfParts>
    <vt:vector size="12" baseType="lpstr">
      <vt:lpstr>Arial</vt:lpstr>
      <vt:lpstr>Modern Love</vt:lpstr>
      <vt:lpstr>The Hand</vt:lpstr>
      <vt:lpstr>Wingdings</vt:lpstr>
      <vt:lpstr>SketchyVTI</vt:lpstr>
      <vt:lpstr>Films SK  F06-10</vt:lpstr>
      <vt:lpstr>Träning</vt:lpstr>
      <vt:lpstr>  Tävling </vt:lpstr>
      <vt:lpstr>Resurser 2023</vt:lpstr>
      <vt:lpstr>Lagledar-hjälp</vt:lpstr>
      <vt:lpstr>Allmän tjänstgöring  </vt:lpstr>
      <vt:lpstr>Övrigt MYCKET viktigt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Films SK F06/07/08</dc:title>
  <dc:creator>Lisa Hoffner</dc:creator>
  <cp:lastModifiedBy>Lisa Hoffner</cp:lastModifiedBy>
  <cp:revision>2</cp:revision>
  <dcterms:created xsi:type="dcterms:W3CDTF">2022-02-28T21:22:49Z</dcterms:created>
  <dcterms:modified xsi:type="dcterms:W3CDTF">2023-04-15T21:12:56Z</dcterms:modified>
</cp:coreProperties>
</file>