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7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B4CD1-8EBF-431B-A4F4-6B8002CB21D2}" v="975" dt="2023-04-15T21:12:45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offner" userId="52e6e798-39a8-4ffb-9cf2-29b3652ee3ee" providerId="ADAL" clId="{D62774BB-7346-45DC-B052-69A245BECC45}"/>
    <pc:docChg chg="undo custSel addSld modSld sldOrd">
      <pc:chgData name="Lisa Hoffner" userId="52e6e798-39a8-4ffb-9cf2-29b3652ee3ee" providerId="ADAL" clId="{D62774BB-7346-45DC-B052-69A245BECC45}" dt="2023-02-09T22:42:27.261" v="2262" actId="20577"/>
      <pc:docMkLst>
        <pc:docMk/>
      </pc:docMkLst>
      <pc:sldChg chg="modSp mod">
        <pc:chgData name="Lisa Hoffner" userId="52e6e798-39a8-4ffb-9cf2-29b3652ee3ee" providerId="ADAL" clId="{D62774BB-7346-45DC-B052-69A245BECC45}" dt="2023-02-05T19:04:59.324" v="4" actId="20577"/>
        <pc:sldMkLst>
          <pc:docMk/>
          <pc:sldMk cId="2104686613" sldId="256"/>
        </pc:sldMkLst>
        <pc:spChg chg="mod">
          <ac:chgData name="Lisa Hoffner" userId="52e6e798-39a8-4ffb-9cf2-29b3652ee3ee" providerId="ADAL" clId="{D62774BB-7346-45DC-B052-69A245BECC45}" dt="2023-02-05T19:04:52.460" v="2" actId="20577"/>
          <ac:spMkLst>
            <pc:docMk/>
            <pc:sldMk cId="2104686613" sldId="256"/>
            <ac:spMk id="2" creationId="{C6E31921-BDD1-4909-BC5A-1FE0E2523B60}"/>
          </ac:spMkLst>
        </pc:spChg>
        <pc:spChg chg="mod">
          <ac:chgData name="Lisa Hoffner" userId="52e6e798-39a8-4ffb-9cf2-29b3652ee3ee" providerId="ADAL" clId="{D62774BB-7346-45DC-B052-69A245BECC45}" dt="2023-02-05T19:04:59.324" v="4" actId="20577"/>
          <ac:spMkLst>
            <pc:docMk/>
            <pc:sldMk cId="2104686613" sldId="256"/>
            <ac:spMk id="3" creationId="{DA320FF5-F85B-4806-B953-552EBB8D70C7}"/>
          </ac:spMkLst>
        </pc:spChg>
        <pc:picChg chg="mod">
          <ac:chgData name="Lisa Hoffner" userId="52e6e798-39a8-4ffb-9cf2-29b3652ee3ee" providerId="ADAL" clId="{D62774BB-7346-45DC-B052-69A245BECC45}" dt="2023-02-05T19:04:36.988" v="0" actId="1076"/>
          <ac:picMkLst>
            <pc:docMk/>
            <pc:sldMk cId="2104686613" sldId="256"/>
            <ac:picMk id="4" creationId="{C6AE2A60-23F2-465B-A075-0FB83E7DED9F}"/>
          </ac:picMkLst>
        </pc:picChg>
      </pc:sldChg>
      <pc:sldChg chg="modSp mod modAnim">
        <pc:chgData name="Lisa Hoffner" userId="52e6e798-39a8-4ffb-9cf2-29b3652ee3ee" providerId="ADAL" clId="{D62774BB-7346-45DC-B052-69A245BECC45}" dt="2023-02-05T19:14:29.512" v="827" actId="20577"/>
        <pc:sldMkLst>
          <pc:docMk/>
          <pc:sldMk cId="2788733819" sldId="257"/>
        </pc:sldMkLst>
        <pc:spChg chg="mod">
          <ac:chgData name="Lisa Hoffner" userId="52e6e798-39a8-4ffb-9cf2-29b3652ee3ee" providerId="ADAL" clId="{D62774BB-7346-45DC-B052-69A245BECC45}" dt="2023-02-05T19:14:29.512" v="827" actId="20577"/>
          <ac:spMkLst>
            <pc:docMk/>
            <pc:sldMk cId="2788733819" sldId="257"/>
            <ac:spMk id="3" creationId="{8AEF1A7A-9B13-4379-9F89-55F0EDE21805}"/>
          </ac:spMkLst>
        </pc:spChg>
      </pc:sldChg>
      <pc:sldChg chg="addSp delSp modSp mod">
        <pc:chgData name="Lisa Hoffner" userId="52e6e798-39a8-4ffb-9cf2-29b3652ee3ee" providerId="ADAL" clId="{D62774BB-7346-45DC-B052-69A245BECC45}" dt="2023-02-09T22:16:54.795" v="1703" actId="20577"/>
        <pc:sldMkLst>
          <pc:docMk/>
          <pc:sldMk cId="695490630" sldId="258"/>
        </pc:sldMkLst>
        <pc:spChg chg="mod">
          <ac:chgData name="Lisa Hoffner" userId="52e6e798-39a8-4ffb-9cf2-29b3652ee3ee" providerId="ADAL" clId="{D62774BB-7346-45DC-B052-69A245BECC45}" dt="2023-02-09T22:16:54.795" v="1703" actId="20577"/>
          <ac:spMkLst>
            <pc:docMk/>
            <pc:sldMk cId="695490630" sldId="258"/>
            <ac:spMk id="3" creationId="{F1698D69-368A-4D12-9BDF-C66556F3932C}"/>
          </ac:spMkLst>
        </pc:spChg>
        <pc:picChg chg="add mod ord">
          <ac:chgData name="Lisa Hoffner" userId="52e6e798-39a8-4ffb-9cf2-29b3652ee3ee" providerId="ADAL" clId="{D62774BB-7346-45DC-B052-69A245BECC45}" dt="2023-02-05T20:39:39.652" v="1702" actId="167"/>
          <ac:picMkLst>
            <pc:docMk/>
            <pc:sldMk cId="695490630" sldId="258"/>
            <ac:picMk id="6" creationId="{C1127CF7-0513-43D6-2FE4-421A461233E9}"/>
          </ac:picMkLst>
        </pc:picChg>
        <pc:picChg chg="del">
          <ac:chgData name="Lisa Hoffner" userId="52e6e798-39a8-4ffb-9cf2-29b3652ee3ee" providerId="ADAL" clId="{D62774BB-7346-45DC-B052-69A245BECC45}" dt="2023-02-05T20:39:07.781" v="1696" actId="478"/>
          <ac:picMkLst>
            <pc:docMk/>
            <pc:sldMk cId="695490630" sldId="258"/>
            <ac:picMk id="5122" creationId="{3BA31C98-E45F-4996-95CD-108156A96D8D}"/>
          </ac:picMkLst>
        </pc:picChg>
      </pc:sldChg>
      <pc:sldChg chg="modSp mod">
        <pc:chgData name="Lisa Hoffner" userId="52e6e798-39a8-4ffb-9cf2-29b3652ee3ee" providerId="ADAL" clId="{D62774BB-7346-45DC-B052-69A245BECC45}" dt="2023-02-09T22:17:16.749" v="1708" actId="27636"/>
        <pc:sldMkLst>
          <pc:docMk/>
          <pc:sldMk cId="2664707805" sldId="259"/>
        </pc:sldMkLst>
        <pc:spChg chg="mod">
          <ac:chgData name="Lisa Hoffner" userId="52e6e798-39a8-4ffb-9cf2-29b3652ee3ee" providerId="ADAL" clId="{D62774BB-7346-45DC-B052-69A245BECC45}" dt="2023-02-05T19:19:33.675" v="898" actId="20577"/>
          <ac:spMkLst>
            <pc:docMk/>
            <pc:sldMk cId="2664707805" sldId="259"/>
            <ac:spMk id="2" creationId="{2F150758-9152-4362-8588-72EBBE4255C6}"/>
          </ac:spMkLst>
        </pc:spChg>
        <pc:spChg chg="mod">
          <ac:chgData name="Lisa Hoffner" userId="52e6e798-39a8-4ffb-9cf2-29b3652ee3ee" providerId="ADAL" clId="{D62774BB-7346-45DC-B052-69A245BECC45}" dt="2023-02-09T22:17:16.749" v="1708" actId="27636"/>
          <ac:spMkLst>
            <pc:docMk/>
            <pc:sldMk cId="2664707805" sldId="259"/>
            <ac:spMk id="3" creationId="{EE63CBDB-3C15-49C3-AE04-20FB3313E82D}"/>
          </ac:spMkLst>
        </pc:spChg>
      </pc:sldChg>
      <pc:sldChg chg="modSp mod ord">
        <pc:chgData name="Lisa Hoffner" userId="52e6e798-39a8-4ffb-9cf2-29b3652ee3ee" providerId="ADAL" clId="{D62774BB-7346-45DC-B052-69A245BECC45}" dt="2023-02-09T22:33:03.721" v="2073" actId="20577"/>
        <pc:sldMkLst>
          <pc:docMk/>
          <pc:sldMk cId="1139809382" sldId="260"/>
        </pc:sldMkLst>
        <pc:spChg chg="mod">
          <ac:chgData name="Lisa Hoffner" userId="52e6e798-39a8-4ffb-9cf2-29b3652ee3ee" providerId="ADAL" clId="{D62774BB-7346-45DC-B052-69A245BECC45}" dt="2023-02-09T22:33:03.721" v="2073" actId="20577"/>
          <ac:spMkLst>
            <pc:docMk/>
            <pc:sldMk cId="1139809382" sldId="260"/>
            <ac:spMk id="2" creationId="{859DCF99-82EC-4A95-A767-67316B472CBA}"/>
          </ac:spMkLst>
        </pc:spChg>
      </pc:sldChg>
      <pc:sldChg chg="addSp delSp modSp mod">
        <pc:chgData name="Lisa Hoffner" userId="52e6e798-39a8-4ffb-9cf2-29b3652ee3ee" providerId="ADAL" clId="{D62774BB-7346-45DC-B052-69A245BECC45}" dt="2023-02-09T22:42:27.261" v="2262" actId="20577"/>
        <pc:sldMkLst>
          <pc:docMk/>
          <pc:sldMk cId="1561523629" sldId="261"/>
        </pc:sldMkLst>
        <pc:spChg chg="del mod">
          <ac:chgData name="Lisa Hoffner" userId="52e6e798-39a8-4ffb-9cf2-29b3652ee3ee" providerId="ADAL" clId="{D62774BB-7346-45DC-B052-69A245BECC45}" dt="2023-02-05T19:30:28.743" v="967" actId="478"/>
          <ac:spMkLst>
            <pc:docMk/>
            <pc:sldMk cId="1561523629" sldId="261"/>
            <ac:spMk id="2" creationId="{CE7AF88F-52D3-48C4-BBB4-7947103F9366}"/>
          </ac:spMkLst>
        </pc:spChg>
        <pc:spChg chg="add mod">
          <ac:chgData name="Lisa Hoffner" userId="52e6e798-39a8-4ffb-9cf2-29b3652ee3ee" providerId="ADAL" clId="{D62774BB-7346-45DC-B052-69A245BECC45}" dt="2023-02-09T22:42:27.261" v="2262" actId="20577"/>
          <ac:spMkLst>
            <pc:docMk/>
            <pc:sldMk cId="1561523629" sldId="261"/>
            <ac:spMk id="3" creationId="{1BF19C0E-7728-6D2B-1F6F-B5EE9C7835B3}"/>
          </ac:spMkLst>
        </pc:spChg>
        <pc:spChg chg="del mod">
          <ac:chgData name="Lisa Hoffner" userId="52e6e798-39a8-4ffb-9cf2-29b3652ee3ee" providerId="ADAL" clId="{D62774BB-7346-45DC-B052-69A245BECC45}" dt="2023-02-05T19:22:46.529" v="946" actId="478"/>
          <ac:spMkLst>
            <pc:docMk/>
            <pc:sldMk cId="1561523629" sldId="261"/>
            <ac:spMk id="3" creationId="{CA1AE9E4-022F-4622-8D40-84FF8D4FC8CC}"/>
          </ac:spMkLst>
        </pc:spChg>
        <pc:spChg chg="del mod">
          <ac:chgData name="Lisa Hoffner" userId="52e6e798-39a8-4ffb-9cf2-29b3652ee3ee" providerId="ADAL" clId="{D62774BB-7346-45DC-B052-69A245BECC45}" dt="2023-02-05T19:23:00.191" v="948" actId="478"/>
          <ac:spMkLst>
            <pc:docMk/>
            <pc:sldMk cId="1561523629" sldId="261"/>
            <ac:spMk id="4" creationId="{E08615F8-9110-4464-BD02-B809422CED0E}"/>
          </ac:spMkLst>
        </pc:spChg>
        <pc:picChg chg="add del mod">
          <ac:chgData name="Lisa Hoffner" userId="52e6e798-39a8-4ffb-9cf2-29b3652ee3ee" providerId="ADAL" clId="{D62774BB-7346-45DC-B052-69A245BECC45}" dt="2023-02-09T22:41:23.569" v="2204" actId="478"/>
          <ac:picMkLst>
            <pc:docMk/>
            <pc:sldMk cId="1561523629" sldId="261"/>
            <ac:picMk id="2" creationId="{A3FA70D5-3B58-4613-A19E-7AB385DC18CC}"/>
          </ac:picMkLst>
        </pc:picChg>
        <pc:picChg chg="mod">
          <ac:chgData name="Lisa Hoffner" userId="52e6e798-39a8-4ffb-9cf2-29b3652ee3ee" providerId="ADAL" clId="{D62774BB-7346-45DC-B052-69A245BECC45}" dt="2023-02-05T19:32:19.750" v="981" actId="166"/>
          <ac:picMkLst>
            <pc:docMk/>
            <pc:sldMk cId="1561523629" sldId="261"/>
            <ac:picMk id="5" creationId="{001D4169-B706-4A8A-B137-8514E98B4D55}"/>
          </ac:picMkLst>
        </pc:picChg>
        <pc:picChg chg="add del mod">
          <ac:chgData name="Lisa Hoffner" userId="52e6e798-39a8-4ffb-9cf2-29b3652ee3ee" providerId="ADAL" clId="{D62774BB-7346-45DC-B052-69A245BECC45}" dt="2023-02-05T19:30:43.927" v="970" actId="478"/>
          <ac:picMkLst>
            <pc:docMk/>
            <pc:sldMk cId="1561523629" sldId="261"/>
            <ac:picMk id="7" creationId="{73052208-1276-C457-711D-0DE8A4A1FD97}"/>
          </ac:picMkLst>
        </pc:picChg>
        <pc:picChg chg="add mod ord">
          <ac:chgData name="Lisa Hoffner" userId="52e6e798-39a8-4ffb-9cf2-29b3652ee3ee" providerId="ADAL" clId="{D62774BB-7346-45DC-B052-69A245BECC45}" dt="2023-02-05T19:59:14.551" v="1117" actId="1076"/>
          <ac:picMkLst>
            <pc:docMk/>
            <pc:sldMk cId="1561523629" sldId="261"/>
            <ac:picMk id="9" creationId="{C9E5E3A0-6D3C-FD9C-235C-0BE7A44A4D36}"/>
          </ac:picMkLst>
        </pc:picChg>
        <pc:picChg chg="add mod">
          <ac:chgData name="Lisa Hoffner" userId="52e6e798-39a8-4ffb-9cf2-29b3652ee3ee" providerId="ADAL" clId="{D62774BB-7346-45DC-B052-69A245BECC45}" dt="2023-02-05T19:59:23.024" v="1118" actId="1076"/>
          <ac:picMkLst>
            <pc:docMk/>
            <pc:sldMk cId="1561523629" sldId="261"/>
            <ac:picMk id="11" creationId="{0F666DAE-3509-7025-9657-96EAE29DC543}"/>
          </ac:picMkLst>
        </pc:picChg>
      </pc:sldChg>
      <pc:sldChg chg="addSp delSp modSp new mod">
        <pc:chgData name="Lisa Hoffner" userId="52e6e798-39a8-4ffb-9cf2-29b3652ee3ee" providerId="ADAL" clId="{D62774BB-7346-45DC-B052-69A245BECC45}" dt="2023-02-05T19:55:45.280" v="1073" actId="1076"/>
        <pc:sldMkLst>
          <pc:docMk/>
          <pc:sldMk cId="1681611541" sldId="262"/>
        </pc:sldMkLst>
        <pc:spChg chg="mod">
          <ac:chgData name="Lisa Hoffner" userId="52e6e798-39a8-4ffb-9cf2-29b3652ee3ee" providerId="ADAL" clId="{D62774BB-7346-45DC-B052-69A245BECC45}" dt="2023-02-05T19:49:34.602" v="1009" actId="20577"/>
          <ac:spMkLst>
            <pc:docMk/>
            <pc:sldMk cId="1681611541" sldId="262"/>
            <ac:spMk id="2" creationId="{402D167A-C67B-C2A1-C186-EBA81F0DB346}"/>
          </ac:spMkLst>
        </pc:spChg>
        <pc:spChg chg="del">
          <ac:chgData name="Lisa Hoffner" userId="52e6e798-39a8-4ffb-9cf2-29b3652ee3ee" providerId="ADAL" clId="{D62774BB-7346-45DC-B052-69A245BECC45}" dt="2023-02-05T19:51:19.327" v="1010" actId="931"/>
          <ac:spMkLst>
            <pc:docMk/>
            <pc:sldMk cId="1681611541" sldId="262"/>
            <ac:spMk id="3" creationId="{FC240F55-E6C9-897D-FBAF-F1E0E802106C}"/>
          </ac:spMkLst>
        </pc:spChg>
        <pc:picChg chg="add mod ord">
          <ac:chgData name="Lisa Hoffner" userId="52e6e798-39a8-4ffb-9cf2-29b3652ee3ee" providerId="ADAL" clId="{D62774BB-7346-45DC-B052-69A245BECC45}" dt="2023-02-05T19:55:26.990" v="1067" actId="1076"/>
          <ac:picMkLst>
            <pc:docMk/>
            <pc:sldMk cId="1681611541" sldId="262"/>
            <ac:picMk id="6" creationId="{8DCAFC8E-B555-3249-3864-47CB0D7429EF}"/>
          </ac:picMkLst>
        </pc:picChg>
        <pc:picChg chg="add mod ord">
          <ac:chgData name="Lisa Hoffner" userId="52e6e798-39a8-4ffb-9cf2-29b3652ee3ee" providerId="ADAL" clId="{D62774BB-7346-45DC-B052-69A245BECC45}" dt="2023-02-05T19:55:33.903" v="1070" actId="1076"/>
          <ac:picMkLst>
            <pc:docMk/>
            <pc:sldMk cId="1681611541" sldId="262"/>
            <ac:picMk id="8" creationId="{C709A663-CBDC-366A-7535-67F3C97A3242}"/>
          </ac:picMkLst>
        </pc:picChg>
        <pc:picChg chg="add mod">
          <ac:chgData name="Lisa Hoffner" userId="52e6e798-39a8-4ffb-9cf2-29b3652ee3ee" providerId="ADAL" clId="{D62774BB-7346-45DC-B052-69A245BECC45}" dt="2023-02-05T19:55:45.280" v="1073" actId="1076"/>
          <ac:picMkLst>
            <pc:docMk/>
            <pc:sldMk cId="1681611541" sldId="262"/>
            <ac:picMk id="10" creationId="{E2D5CA11-3B97-5E08-9557-5F3DD096FDED}"/>
          </ac:picMkLst>
        </pc:picChg>
        <pc:picChg chg="add mod">
          <ac:chgData name="Lisa Hoffner" userId="52e6e798-39a8-4ffb-9cf2-29b3652ee3ee" providerId="ADAL" clId="{D62774BB-7346-45DC-B052-69A245BECC45}" dt="2023-02-05T19:52:09.453" v="1030" actId="1076"/>
          <ac:picMkLst>
            <pc:docMk/>
            <pc:sldMk cId="1681611541" sldId="262"/>
            <ac:picMk id="12" creationId="{6941B373-EC38-C021-1F3C-5B4014482B4B}"/>
          </ac:picMkLst>
        </pc:picChg>
        <pc:picChg chg="add mod">
          <ac:chgData name="Lisa Hoffner" userId="52e6e798-39a8-4ffb-9cf2-29b3652ee3ee" providerId="ADAL" clId="{D62774BB-7346-45DC-B052-69A245BECC45}" dt="2023-02-05T19:55:42.224" v="1072" actId="1076"/>
          <ac:picMkLst>
            <pc:docMk/>
            <pc:sldMk cId="1681611541" sldId="262"/>
            <ac:picMk id="14" creationId="{5B68F667-F070-4A04-C57F-3E6F12256C76}"/>
          </ac:picMkLst>
        </pc:picChg>
      </pc:sldChg>
      <pc:sldChg chg="addSp delSp modSp new mod">
        <pc:chgData name="Lisa Hoffner" userId="52e6e798-39a8-4ffb-9cf2-29b3652ee3ee" providerId="ADAL" clId="{D62774BB-7346-45DC-B052-69A245BECC45}" dt="2023-02-05T19:59:01.778" v="1116" actId="1076"/>
        <pc:sldMkLst>
          <pc:docMk/>
          <pc:sldMk cId="3410543222" sldId="263"/>
        </pc:sldMkLst>
        <pc:spChg chg="mod">
          <ac:chgData name="Lisa Hoffner" userId="52e6e798-39a8-4ffb-9cf2-29b3652ee3ee" providerId="ADAL" clId="{D62774BB-7346-45DC-B052-69A245BECC45}" dt="2023-02-05T19:56:27.293" v="1087" actId="14100"/>
          <ac:spMkLst>
            <pc:docMk/>
            <pc:sldMk cId="3410543222" sldId="263"/>
            <ac:spMk id="2" creationId="{7DEED169-E68C-3B00-DFFB-4308EFD5D1E8}"/>
          </ac:spMkLst>
        </pc:spChg>
        <pc:spChg chg="del">
          <ac:chgData name="Lisa Hoffner" userId="52e6e798-39a8-4ffb-9cf2-29b3652ee3ee" providerId="ADAL" clId="{D62774BB-7346-45DC-B052-69A245BECC45}" dt="2023-02-05T19:57:29.502" v="1088" actId="931"/>
          <ac:spMkLst>
            <pc:docMk/>
            <pc:sldMk cId="3410543222" sldId="263"/>
            <ac:spMk id="3" creationId="{F0037FEB-2B4C-59DD-49DB-5035079480C7}"/>
          </ac:spMkLst>
        </pc:spChg>
        <pc:picChg chg="add mod">
          <ac:chgData name="Lisa Hoffner" userId="52e6e798-39a8-4ffb-9cf2-29b3652ee3ee" providerId="ADAL" clId="{D62774BB-7346-45DC-B052-69A245BECC45}" dt="2023-02-05T19:58:56.584" v="1115" actId="1076"/>
          <ac:picMkLst>
            <pc:docMk/>
            <pc:sldMk cId="3410543222" sldId="263"/>
            <ac:picMk id="6" creationId="{47E06C18-AB9E-C45C-FD6B-B6F97AB4143B}"/>
          </ac:picMkLst>
        </pc:picChg>
        <pc:picChg chg="add mod ord">
          <ac:chgData name="Lisa Hoffner" userId="52e6e798-39a8-4ffb-9cf2-29b3652ee3ee" providerId="ADAL" clId="{D62774BB-7346-45DC-B052-69A245BECC45}" dt="2023-02-05T19:59:01.778" v="1116" actId="1076"/>
          <ac:picMkLst>
            <pc:docMk/>
            <pc:sldMk cId="3410543222" sldId="263"/>
            <ac:picMk id="8" creationId="{DEF4D383-A498-AC0F-5DBB-E7803F76858B}"/>
          </ac:picMkLst>
        </pc:picChg>
        <pc:picChg chg="add mod">
          <ac:chgData name="Lisa Hoffner" userId="52e6e798-39a8-4ffb-9cf2-29b3652ee3ee" providerId="ADAL" clId="{D62774BB-7346-45DC-B052-69A245BECC45}" dt="2023-02-05T19:58:04.427" v="1105" actId="1076"/>
          <ac:picMkLst>
            <pc:docMk/>
            <pc:sldMk cId="3410543222" sldId="263"/>
            <ac:picMk id="10" creationId="{652040B9-2E5E-3148-493F-7FA9E79401E9}"/>
          </ac:picMkLst>
        </pc:picChg>
        <pc:picChg chg="add mod">
          <ac:chgData name="Lisa Hoffner" userId="52e6e798-39a8-4ffb-9cf2-29b3652ee3ee" providerId="ADAL" clId="{D62774BB-7346-45DC-B052-69A245BECC45}" dt="2023-02-05T19:57:55.063" v="1102" actId="1076"/>
          <ac:picMkLst>
            <pc:docMk/>
            <pc:sldMk cId="3410543222" sldId="263"/>
            <ac:picMk id="12" creationId="{4BEFF40B-0AB2-B3B8-D5CC-F74D1DC24520}"/>
          </ac:picMkLst>
        </pc:picChg>
        <pc:picChg chg="add mod">
          <ac:chgData name="Lisa Hoffner" userId="52e6e798-39a8-4ffb-9cf2-29b3652ee3ee" providerId="ADAL" clId="{D62774BB-7346-45DC-B052-69A245BECC45}" dt="2023-02-05T19:58:18.590" v="1110" actId="14100"/>
          <ac:picMkLst>
            <pc:docMk/>
            <pc:sldMk cId="3410543222" sldId="263"/>
            <ac:picMk id="14" creationId="{441E8A58-9D49-96C6-C86F-4F0DE7DA9DBD}"/>
          </ac:picMkLst>
        </pc:picChg>
      </pc:sldChg>
      <pc:sldChg chg="addSp delSp modSp new mod ord">
        <pc:chgData name="Lisa Hoffner" userId="52e6e798-39a8-4ffb-9cf2-29b3652ee3ee" providerId="ADAL" clId="{D62774BB-7346-45DC-B052-69A245BECC45}" dt="2023-02-09T22:39:30.655" v="2196" actId="14100"/>
        <pc:sldMkLst>
          <pc:docMk/>
          <pc:sldMk cId="2281916426" sldId="264"/>
        </pc:sldMkLst>
        <pc:spChg chg="mod">
          <ac:chgData name="Lisa Hoffner" userId="52e6e798-39a8-4ffb-9cf2-29b3652ee3ee" providerId="ADAL" clId="{D62774BB-7346-45DC-B052-69A245BECC45}" dt="2023-02-05T20:04:03.984" v="1133" actId="20577"/>
          <ac:spMkLst>
            <pc:docMk/>
            <pc:sldMk cId="2281916426" sldId="264"/>
            <ac:spMk id="2" creationId="{A3133740-D2A5-53C7-1169-4EBD309E2E70}"/>
          </ac:spMkLst>
        </pc:spChg>
        <pc:spChg chg="del">
          <ac:chgData name="Lisa Hoffner" userId="52e6e798-39a8-4ffb-9cf2-29b3652ee3ee" providerId="ADAL" clId="{D62774BB-7346-45DC-B052-69A245BECC45}" dt="2023-02-05T20:19:22.332" v="1134"/>
          <ac:spMkLst>
            <pc:docMk/>
            <pc:sldMk cId="2281916426" sldId="264"/>
            <ac:spMk id="3" creationId="{E409406A-A3F6-C932-AD8A-13684437116D}"/>
          </ac:spMkLst>
        </pc:spChg>
        <pc:spChg chg="mod">
          <ac:chgData name="Lisa Hoffner" userId="52e6e798-39a8-4ffb-9cf2-29b3652ee3ee" providerId="ADAL" clId="{D62774BB-7346-45DC-B052-69A245BECC45}" dt="2023-02-05T20:24:52.731" v="1306" actId="20577"/>
          <ac:spMkLst>
            <pc:docMk/>
            <pc:sldMk cId="2281916426" sldId="264"/>
            <ac:spMk id="4" creationId="{32132BA9-AA2F-169A-3FE1-FE27AAD8927E}"/>
          </ac:spMkLst>
        </pc:spChg>
        <pc:spChg chg="add mod">
          <ac:chgData name="Lisa Hoffner" userId="52e6e798-39a8-4ffb-9cf2-29b3652ee3ee" providerId="ADAL" clId="{D62774BB-7346-45DC-B052-69A245BECC45}" dt="2023-02-09T22:20:12.359" v="1878" actId="20577"/>
          <ac:spMkLst>
            <pc:docMk/>
            <pc:sldMk cId="2281916426" sldId="264"/>
            <ac:spMk id="25" creationId="{887EB91F-8740-D173-0284-C3FD39C9E886}"/>
          </ac:spMkLst>
        </pc:spChg>
        <pc:spChg chg="add del mod">
          <ac:chgData name="Lisa Hoffner" userId="52e6e798-39a8-4ffb-9cf2-29b3652ee3ee" providerId="ADAL" clId="{D62774BB-7346-45DC-B052-69A245BECC45}" dt="2023-02-09T22:19:25.535" v="1795"/>
          <ac:spMkLst>
            <pc:docMk/>
            <pc:sldMk cId="2281916426" sldId="264"/>
            <ac:spMk id="26" creationId="{648D7A4E-0A4E-38C9-1D37-B7056BD7F1B2}"/>
          </ac:spMkLst>
        </pc:spChg>
        <pc:spChg chg="add mod">
          <ac:chgData name="Lisa Hoffner" userId="52e6e798-39a8-4ffb-9cf2-29b3652ee3ee" providerId="ADAL" clId="{D62774BB-7346-45DC-B052-69A245BECC45}" dt="2023-02-09T22:20:02.734" v="1856" actId="20577"/>
          <ac:spMkLst>
            <pc:docMk/>
            <pc:sldMk cId="2281916426" sldId="264"/>
            <ac:spMk id="27" creationId="{DDA62DFF-6129-0346-D742-00FE975F6C58}"/>
          </ac:spMkLst>
        </pc:spChg>
        <pc:spChg chg="add mod">
          <ac:chgData name="Lisa Hoffner" userId="52e6e798-39a8-4ffb-9cf2-29b3652ee3ee" providerId="ADAL" clId="{D62774BB-7346-45DC-B052-69A245BECC45}" dt="2023-02-09T22:21:38.722" v="1901" actId="14100"/>
          <ac:spMkLst>
            <pc:docMk/>
            <pc:sldMk cId="2281916426" sldId="264"/>
            <ac:spMk id="28" creationId="{31A2A279-3621-23D4-EA0E-CE5DAA170877}"/>
          </ac:spMkLst>
        </pc:spChg>
        <pc:spChg chg="add mod">
          <ac:chgData name="Lisa Hoffner" userId="52e6e798-39a8-4ffb-9cf2-29b3652ee3ee" providerId="ADAL" clId="{D62774BB-7346-45DC-B052-69A245BECC45}" dt="2023-02-09T22:22:13.056" v="1906" actId="113"/>
          <ac:spMkLst>
            <pc:docMk/>
            <pc:sldMk cId="2281916426" sldId="264"/>
            <ac:spMk id="29" creationId="{46B46A5B-0944-184E-221A-D0B8D1D67444}"/>
          </ac:spMkLst>
        </pc:spChg>
        <pc:spChg chg="add del mod">
          <ac:chgData name="Lisa Hoffner" userId="52e6e798-39a8-4ffb-9cf2-29b3652ee3ee" providerId="ADAL" clId="{D62774BB-7346-45DC-B052-69A245BECC45}" dt="2023-02-09T22:31:16.764" v="2047" actId="20577"/>
          <ac:spMkLst>
            <pc:docMk/>
            <pc:sldMk cId="2281916426" sldId="264"/>
            <ac:spMk id="30" creationId="{CF035952-87F4-18D7-BC37-78497A48F6D6}"/>
          </ac:spMkLst>
        </pc:spChg>
        <pc:spChg chg="add mod">
          <ac:chgData name="Lisa Hoffner" userId="52e6e798-39a8-4ffb-9cf2-29b3652ee3ee" providerId="ADAL" clId="{D62774BB-7346-45DC-B052-69A245BECC45}" dt="2023-02-09T22:38:37.404" v="2178" actId="20577"/>
          <ac:spMkLst>
            <pc:docMk/>
            <pc:sldMk cId="2281916426" sldId="264"/>
            <ac:spMk id="31" creationId="{06AA9B7A-900A-7EFE-2A8A-33A727EA6A31}"/>
          </ac:spMkLst>
        </pc:spChg>
        <pc:spChg chg="add mod">
          <ac:chgData name="Lisa Hoffner" userId="52e6e798-39a8-4ffb-9cf2-29b3652ee3ee" providerId="ADAL" clId="{D62774BB-7346-45DC-B052-69A245BECC45}" dt="2023-02-09T22:39:30.655" v="2196" actId="14100"/>
          <ac:spMkLst>
            <pc:docMk/>
            <pc:sldMk cId="2281916426" sldId="264"/>
            <ac:spMk id="32" creationId="{E903FC2F-6362-6A16-2BC7-722DA0490AE9}"/>
          </ac:spMkLst>
        </pc:spChg>
        <pc:grpChg chg="del mod">
          <ac:chgData name="Lisa Hoffner" userId="52e6e798-39a8-4ffb-9cf2-29b3652ee3ee" providerId="ADAL" clId="{D62774BB-7346-45DC-B052-69A245BECC45}" dt="2023-02-09T22:18:02.083" v="1713"/>
          <ac:grpSpMkLst>
            <pc:docMk/>
            <pc:sldMk cId="2281916426" sldId="264"/>
            <ac:grpSpMk id="8" creationId="{B7E4B0F1-3E2E-DFD4-4AA0-873D59AF5D21}"/>
          </ac:grpSpMkLst>
        </pc:grpChg>
        <pc:grpChg chg="del mod">
          <ac:chgData name="Lisa Hoffner" userId="52e6e798-39a8-4ffb-9cf2-29b3652ee3ee" providerId="ADAL" clId="{D62774BB-7346-45DC-B052-69A245BECC45}" dt="2023-02-09T22:18:03.847" v="1715"/>
          <ac:grpSpMkLst>
            <pc:docMk/>
            <pc:sldMk cId="2281916426" sldId="264"/>
            <ac:grpSpMk id="10" creationId="{2B274717-E311-CDFB-8A3C-10E0C4BCAABC}"/>
          </ac:grpSpMkLst>
        </pc:grpChg>
        <pc:grpChg chg="mod">
          <ac:chgData name="Lisa Hoffner" userId="52e6e798-39a8-4ffb-9cf2-29b3652ee3ee" providerId="ADAL" clId="{D62774BB-7346-45DC-B052-69A245BECC45}" dt="2023-02-09T22:18:03.847" v="1715"/>
          <ac:grpSpMkLst>
            <pc:docMk/>
            <pc:sldMk cId="2281916426" sldId="264"/>
            <ac:grpSpMk id="12" creationId="{87219ADF-6147-2CAF-2BE5-0094F8A0BB32}"/>
          </ac:grpSpMkLst>
        </pc:grpChg>
        <pc:grpChg chg="add del mod">
          <ac:chgData name="Lisa Hoffner" userId="52e6e798-39a8-4ffb-9cf2-29b3652ee3ee" providerId="ADAL" clId="{D62774BB-7346-45DC-B052-69A245BECC45}" dt="2023-02-09T22:18:28.929" v="1736"/>
          <ac:grpSpMkLst>
            <pc:docMk/>
            <pc:sldMk cId="2281916426" sldId="264"/>
            <ac:grpSpMk id="17" creationId="{5C9436D3-4716-BB9A-DE1F-E5995570CE2F}"/>
          </ac:grpSpMkLst>
        </pc:grpChg>
        <pc:grpChg chg="mod">
          <ac:chgData name="Lisa Hoffner" userId="52e6e798-39a8-4ffb-9cf2-29b3652ee3ee" providerId="ADAL" clId="{D62774BB-7346-45DC-B052-69A245BECC45}" dt="2023-02-09T22:18:21.746" v="1725"/>
          <ac:grpSpMkLst>
            <pc:docMk/>
            <pc:sldMk cId="2281916426" sldId="264"/>
            <ac:grpSpMk id="20" creationId="{DBDFD17A-D8C3-5D5D-6790-65ABC308ECCA}"/>
          </ac:grpSpMkLst>
        </pc:grpChg>
        <pc:grpChg chg="mod">
          <ac:chgData name="Lisa Hoffner" userId="52e6e798-39a8-4ffb-9cf2-29b3652ee3ee" providerId="ADAL" clId="{D62774BB-7346-45DC-B052-69A245BECC45}" dt="2023-02-09T22:18:27.758" v="1731"/>
          <ac:grpSpMkLst>
            <pc:docMk/>
            <pc:sldMk cId="2281916426" sldId="264"/>
            <ac:grpSpMk id="24" creationId="{23287C27-8697-1BB3-741C-E7F9AA1AF6D7}"/>
          </ac:grpSpMkLst>
        </pc:grpChg>
        <pc:graphicFrameChg chg="add mod modGraphic">
          <ac:chgData name="Lisa Hoffner" userId="52e6e798-39a8-4ffb-9cf2-29b3652ee3ee" providerId="ADAL" clId="{D62774BB-7346-45DC-B052-69A245BECC45}" dt="2023-02-09T22:38:09.646" v="2167" actId="14734"/>
          <ac:graphicFrameMkLst>
            <pc:docMk/>
            <pc:sldMk cId="2281916426" sldId="264"/>
            <ac:graphicFrameMk id="5" creationId="{962FBFD2-5ACD-BA49-3C79-FF7E6A00D7DC}"/>
          </ac:graphicFrameMkLst>
        </pc:graphicFrameChg>
        <pc:graphicFrameChg chg="add del mod modGraphic">
          <ac:chgData name="Lisa Hoffner" userId="52e6e798-39a8-4ffb-9cf2-29b3652ee3ee" providerId="ADAL" clId="{D62774BB-7346-45DC-B052-69A245BECC45}" dt="2023-02-05T20:22:37.451" v="1148" actId="478"/>
          <ac:graphicFrameMkLst>
            <pc:docMk/>
            <pc:sldMk cId="2281916426" sldId="264"/>
            <ac:graphicFrameMk id="6" creationId="{FE59E5D5-1897-DC82-1B9A-683AAB298975}"/>
          </ac:graphicFrameMkLst>
        </pc:graphicFrameChg>
        <pc:graphicFrameChg chg="add mod modGraphic">
          <ac:chgData name="Lisa Hoffner" userId="52e6e798-39a8-4ffb-9cf2-29b3652ee3ee" providerId="ADAL" clId="{D62774BB-7346-45DC-B052-69A245BECC45}" dt="2023-02-05T20:25:34.017" v="1312" actId="14100"/>
          <ac:graphicFrameMkLst>
            <pc:docMk/>
            <pc:sldMk cId="2281916426" sldId="264"/>
            <ac:graphicFrameMk id="7" creationId="{F9BA826C-A415-AF60-56F1-8F72F41B00BE}"/>
          </ac:graphicFrameMkLst>
        </pc:graphicFrameChg>
        <pc:inkChg chg="add mod">
          <ac:chgData name="Lisa Hoffner" userId="52e6e798-39a8-4ffb-9cf2-29b3652ee3ee" providerId="ADAL" clId="{D62774BB-7346-45DC-B052-69A245BECC45}" dt="2023-02-09T22:18:03.847" v="1715"/>
          <ac:inkMkLst>
            <pc:docMk/>
            <pc:sldMk cId="2281916426" sldId="264"/>
            <ac:inkMk id="3" creationId="{6AAC3683-31A7-53C0-5514-A9DD151B57C2}"/>
          </ac:inkMkLst>
        </pc:inkChg>
        <pc:inkChg chg="add mod">
          <ac:chgData name="Lisa Hoffner" userId="52e6e798-39a8-4ffb-9cf2-29b3652ee3ee" providerId="ADAL" clId="{D62774BB-7346-45DC-B052-69A245BECC45}" dt="2023-02-09T22:18:03.847" v="1715"/>
          <ac:inkMkLst>
            <pc:docMk/>
            <pc:sldMk cId="2281916426" sldId="264"/>
            <ac:inkMk id="6" creationId="{55FD2D02-8D1D-7555-0369-4C469C19482B}"/>
          </ac:inkMkLst>
        </pc:inkChg>
        <pc:inkChg chg="add mod">
          <ac:chgData name="Lisa Hoffner" userId="52e6e798-39a8-4ffb-9cf2-29b3652ee3ee" providerId="ADAL" clId="{D62774BB-7346-45DC-B052-69A245BECC45}" dt="2023-02-09T22:18:03.847" v="1715"/>
          <ac:inkMkLst>
            <pc:docMk/>
            <pc:sldMk cId="2281916426" sldId="264"/>
            <ac:inkMk id="9" creationId="{AC2FD138-A042-0BE1-AD94-96C69A88558A}"/>
          </ac:inkMkLst>
        </pc:inkChg>
        <pc:inkChg chg="add mod">
          <ac:chgData name="Lisa Hoffner" userId="52e6e798-39a8-4ffb-9cf2-29b3652ee3ee" providerId="ADAL" clId="{D62774BB-7346-45DC-B052-69A245BECC45}" dt="2023-02-09T22:18:03.847" v="1715"/>
          <ac:inkMkLst>
            <pc:docMk/>
            <pc:sldMk cId="2281916426" sldId="264"/>
            <ac:inkMk id="11" creationId="{5EEC27DA-9EA6-5839-3CB4-50ECD421A098}"/>
          </ac:inkMkLst>
        </pc:inkChg>
        <pc:inkChg chg="add del mod">
          <ac:chgData name="Lisa Hoffner" userId="52e6e798-39a8-4ffb-9cf2-29b3652ee3ee" providerId="ADAL" clId="{D62774BB-7346-45DC-B052-69A245BECC45}" dt="2023-02-09T22:18:30.244" v="1739" actId="9405"/>
          <ac:inkMkLst>
            <pc:docMk/>
            <pc:sldMk cId="2281916426" sldId="264"/>
            <ac:inkMk id="13" creationId="{B78868DA-AB40-6DE5-9C1B-B9D9BDFA661A}"/>
          </ac:inkMkLst>
        </pc:inkChg>
        <pc:inkChg chg="add del mod">
          <ac:chgData name="Lisa Hoffner" userId="52e6e798-39a8-4ffb-9cf2-29b3652ee3ee" providerId="ADAL" clId="{D62774BB-7346-45DC-B052-69A245BECC45}" dt="2023-02-09T22:18:29.705" v="1738" actId="9405"/>
          <ac:inkMkLst>
            <pc:docMk/>
            <pc:sldMk cId="2281916426" sldId="264"/>
            <ac:inkMk id="14" creationId="{092F32C9-EC5F-ADE0-7A60-E803CE7F3F94}"/>
          </ac:inkMkLst>
        </pc:inkChg>
        <pc:inkChg chg="add del mod">
          <ac:chgData name="Lisa Hoffner" userId="52e6e798-39a8-4ffb-9cf2-29b3652ee3ee" providerId="ADAL" clId="{D62774BB-7346-45DC-B052-69A245BECC45}" dt="2023-02-09T22:18:29.428" v="1737" actId="9405"/>
          <ac:inkMkLst>
            <pc:docMk/>
            <pc:sldMk cId="2281916426" sldId="264"/>
            <ac:inkMk id="15" creationId="{B771F342-1C0C-20CC-CE6A-9CDDFD318484}"/>
          </ac:inkMkLst>
        </pc:inkChg>
        <pc:inkChg chg="add del mod">
          <ac:chgData name="Lisa Hoffner" userId="52e6e798-39a8-4ffb-9cf2-29b3652ee3ee" providerId="ADAL" clId="{D62774BB-7346-45DC-B052-69A245BECC45}" dt="2023-02-09T22:18:28.929" v="1736"/>
          <ac:inkMkLst>
            <pc:docMk/>
            <pc:sldMk cId="2281916426" sldId="264"/>
            <ac:inkMk id="16" creationId="{76DDC0DC-A206-5439-1074-3F56257949F8}"/>
          </ac:inkMkLst>
        </pc:inkChg>
        <pc:inkChg chg="add del mod">
          <ac:chgData name="Lisa Hoffner" userId="52e6e798-39a8-4ffb-9cf2-29b3652ee3ee" providerId="ADAL" clId="{D62774BB-7346-45DC-B052-69A245BECC45}" dt="2023-02-09T22:18:28.662" v="1734" actId="9405"/>
          <ac:inkMkLst>
            <pc:docMk/>
            <pc:sldMk cId="2281916426" sldId="264"/>
            <ac:inkMk id="18" creationId="{CB0EED12-799C-48F3-3C7E-16768F2CE90F}"/>
          </ac:inkMkLst>
        </pc:inkChg>
        <pc:inkChg chg="add del mod">
          <ac:chgData name="Lisa Hoffner" userId="52e6e798-39a8-4ffb-9cf2-29b3652ee3ee" providerId="ADAL" clId="{D62774BB-7346-45DC-B052-69A245BECC45}" dt="2023-02-09T22:18:21.746" v="1725"/>
          <ac:inkMkLst>
            <pc:docMk/>
            <pc:sldMk cId="2281916426" sldId="264"/>
            <ac:inkMk id="19" creationId="{BA530E03-1B50-3FAF-D24F-E92EBBCC781D}"/>
          </ac:inkMkLst>
        </pc:inkChg>
        <pc:inkChg chg="add del mod">
          <ac:chgData name="Lisa Hoffner" userId="52e6e798-39a8-4ffb-9cf2-29b3652ee3ee" providerId="ADAL" clId="{D62774BB-7346-45DC-B052-69A245BECC45}" dt="2023-02-09T22:18:28.405" v="1733" actId="9405"/>
          <ac:inkMkLst>
            <pc:docMk/>
            <pc:sldMk cId="2281916426" sldId="264"/>
            <ac:inkMk id="21" creationId="{E358E175-C19F-4388-DB42-CFF174A84C16}"/>
          </ac:inkMkLst>
        </pc:inkChg>
        <pc:inkChg chg="add del mod">
          <ac:chgData name="Lisa Hoffner" userId="52e6e798-39a8-4ffb-9cf2-29b3652ee3ee" providerId="ADAL" clId="{D62774BB-7346-45DC-B052-69A245BECC45}" dt="2023-02-09T22:18:28.046" v="1732" actId="9405"/>
          <ac:inkMkLst>
            <pc:docMk/>
            <pc:sldMk cId="2281916426" sldId="264"/>
            <ac:inkMk id="22" creationId="{0D7A4737-12FD-7598-EF91-F749EF87B881}"/>
          </ac:inkMkLst>
        </pc:inkChg>
        <pc:inkChg chg="add del mod">
          <ac:chgData name="Lisa Hoffner" userId="52e6e798-39a8-4ffb-9cf2-29b3652ee3ee" providerId="ADAL" clId="{D62774BB-7346-45DC-B052-69A245BECC45}" dt="2023-02-09T22:18:27.758" v="1731"/>
          <ac:inkMkLst>
            <pc:docMk/>
            <pc:sldMk cId="2281916426" sldId="264"/>
            <ac:inkMk id="23" creationId="{AABEC651-3EFE-C677-7490-4E69168CB856}"/>
          </ac:inkMkLst>
        </pc:inkChg>
      </pc:sldChg>
      <pc:sldChg chg="addSp modSp new mod">
        <pc:chgData name="Lisa Hoffner" userId="52e6e798-39a8-4ffb-9cf2-29b3652ee3ee" providerId="ADAL" clId="{D62774BB-7346-45DC-B052-69A245BECC45}" dt="2023-02-05T20:38:26.631" v="1695" actId="20577"/>
        <pc:sldMkLst>
          <pc:docMk/>
          <pc:sldMk cId="3150234180" sldId="265"/>
        </pc:sldMkLst>
        <pc:spChg chg="mod">
          <ac:chgData name="Lisa Hoffner" userId="52e6e798-39a8-4ffb-9cf2-29b3652ee3ee" providerId="ADAL" clId="{D62774BB-7346-45DC-B052-69A245BECC45}" dt="2023-02-05T20:33:27.976" v="1371" actId="27636"/>
          <ac:spMkLst>
            <pc:docMk/>
            <pc:sldMk cId="3150234180" sldId="265"/>
            <ac:spMk id="2" creationId="{F1861418-B88B-C70B-2AF7-C593B47812FB}"/>
          </ac:spMkLst>
        </pc:spChg>
        <pc:spChg chg="mod">
          <ac:chgData name="Lisa Hoffner" userId="52e6e798-39a8-4ffb-9cf2-29b3652ee3ee" providerId="ADAL" clId="{D62774BB-7346-45DC-B052-69A245BECC45}" dt="2023-02-05T20:38:26.631" v="1695" actId="20577"/>
          <ac:spMkLst>
            <pc:docMk/>
            <pc:sldMk cId="3150234180" sldId="265"/>
            <ac:spMk id="3" creationId="{F12C965E-6147-E5AC-B012-ABB392A593AB}"/>
          </ac:spMkLst>
        </pc:spChg>
        <pc:spChg chg="mod">
          <ac:chgData name="Lisa Hoffner" userId="52e6e798-39a8-4ffb-9cf2-29b3652ee3ee" providerId="ADAL" clId="{D62774BB-7346-45DC-B052-69A245BECC45}" dt="2023-02-05T20:37:53.841" v="1649" actId="14100"/>
          <ac:spMkLst>
            <pc:docMk/>
            <pc:sldMk cId="3150234180" sldId="265"/>
            <ac:spMk id="4" creationId="{9FDA0878-18D9-F1E6-D6A4-787A5AB3DDBB}"/>
          </ac:spMkLst>
        </pc:spChg>
        <pc:picChg chg="add mod">
          <ac:chgData name="Lisa Hoffner" userId="52e6e798-39a8-4ffb-9cf2-29b3652ee3ee" providerId="ADAL" clId="{D62774BB-7346-45DC-B052-69A245BECC45}" dt="2023-02-05T20:37:37.077" v="1647" actId="1076"/>
          <ac:picMkLst>
            <pc:docMk/>
            <pc:sldMk cId="3150234180" sldId="265"/>
            <ac:picMk id="6" creationId="{61C4E5F2-B7A6-642A-94B0-D8325FC7B553}"/>
          </ac:picMkLst>
        </pc:picChg>
      </pc:sldChg>
    </pc:docChg>
  </pc:docChgLst>
  <pc:docChgLst>
    <pc:chgData name="Lisa Hoffner" userId="52e6e798-39a8-4ffb-9cf2-29b3652ee3ee" providerId="ADAL" clId="{ED7B4CD1-8EBF-431B-A4F4-6B8002CB21D2}"/>
    <pc:docChg chg="custSel addSld delSld modSld">
      <pc:chgData name="Lisa Hoffner" userId="52e6e798-39a8-4ffb-9cf2-29b3652ee3ee" providerId="ADAL" clId="{ED7B4CD1-8EBF-431B-A4F4-6B8002CB21D2}" dt="2023-04-15T21:12:45.051" v="3486" actId="20577"/>
      <pc:docMkLst>
        <pc:docMk/>
      </pc:docMkLst>
      <pc:sldChg chg="modSp">
        <pc:chgData name="Lisa Hoffner" userId="52e6e798-39a8-4ffb-9cf2-29b3652ee3ee" providerId="ADAL" clId="{ED7B4CD1-8EBF-431B-A4F4-6B8002CB21D2}" dt="2023-04-15T21:03:08.623" v="2675" actId="20577"/>
        <pc:sldMkLst>
          <pc:docMk/>
          <pc:sldMk cId="2104686613" sldId="256"/>
        </pc:sldMkLst>
        <pc:spChg chg="mod">
          <ac:chgData name="Lisa Hoffner" userId="52e6e798-39a8-4ffb-9cf2-29b3652ee3ee" providerId="ADAL" clId="{ED7B4CD1-8EBF-431B-A4F4-6B8002CB21D2}" dt="2023-04-15T21:03:08.623" v="2675" actId="20577"/>
          <ac:spMkLst>
            <pc:docMk/>
            <pc:sldMk cId="2104686613" sldId="256"/>
            <ac:spMk id="3" creationId="{DA320FF5-F85B-4806-B953-552EBB8D70C7}"/>
          </ac:spMkLst>
        </pc:spChg>
      </pc:sldChg>
      <pc:sldChg chg="modSp mod modAnim">
        <pc:chgData name="Lisa Hoffner" userId="52e6e798-39a8-4ffb-9cf2-29b3652ee3ee" providerId="ADAL" clId="{ED7B4CD1-8EBF-431B-A4F4-6B8002CB21D2}" dt="2023-04-15T21:12:45.051" v="3486" actId="20577"/>
        <pc:sldMkLst>
          <pc:docMk/>
          <pc:sldMk cId="2788733819" sldId="257"/>
        </pc:sldMkLst>
        <pc:spChg chg="mod">
          <ac:chgData name="Lisa Hoffner" userId="52e6e798-39a8-4ffb-9cf2-29b3652ee3ee" providerId="ADAL" clId="{ED7B4CD1-8EBF-431B-A4F4-6B8002CB21D2}" dt="2023-04-15T21:12:45.051" v="3486" actId="20577"/>
          <ac:spMkLst>
            <pc:docMk/>
            <pc:sldMk cId="2788733819" sldId="257"/>
            <ac:spMk id="3" creationId="{8AEF1A7A-9B13-4379-9F89-55F0EDE21805}"/>
          </ac:spMkLst>
        </pc:spChg>
      </pc:sldChg>
      <pc:sldChg chg="modSp mod">
        <pc:chgData name="Lisa Hoffner" userId="52e6e798-39a8-4ffb-9cf2-29b3652ee3ee" providerId="ADAL" clId="{ED7B4CD1-8EBF-431B-A4F4-6B8002CB21D2}" dt="2023-04-15T21:11:32.023" v="3446" actId="20577"/>
        <pc:sldMkLst>
          <pc:docMk/>
          <pc:sldMk cId="695490630" sldId="258"/>
        </pc:sldMkLst>
        <pc:spChg chg="mod">
          <ac:chgData name="Lisa Hoffner" userId="52e6e798-39a8-4ffb-9cf2-29b3652ee3ee" providerId="ADAL" clId="{ED7B4CD1-8EBF-431B-A4F4-6B8002CB21D2}" dt="2023-04-15T21:11:32.023" v="3446" actId="20577"/>
          <ac:spMkLst>
            <pc:docMk/>
            <pc:sldMk cId="695490630" sldId="258"/>
            <ac:spMk id="3" creationId="{F1698D69-368A-4D12-9BDF-C66556F3932C}"/>
          </ac:spMkLst>
        </pc:spChg>
      </pc:sldChg>
      <pc:sldChg chg="modSp mod">
        <pc:chgData name="Lisa Hoffner" userId="52e6e798-39a8-4ffb-9cf2-29b3652ee3ee" providerId="ADAL" clId="{ED7B4CD1-8EBF-431B-A4F4-6B8002CB21D2}" dt="2023-04-15T21:02:01.429" v="2652" actId="20577"/>
        <pc:sldMkLst>
          <pc:docMk/>
          <pc:sldMk cId="2664707805" sldId="259"/>
        </pc:sldMkLst>
        <pc:spChg chg="mod">
          <ac:chgData name="Lisa Hoffner" userId="52e6e798-39a8-4ffb-9cf2-29b3652ee3ee" providerId="ADAL" clId="{ED7B4CD1-8EBF-431B-A4F4-6B8002CB21D2}" dt="2023-04-15T20:39:16.944" v="974" actId="20577"/>
          <ac:spMkLst>
            <pc:docMk/>
            <pc:sldMk cId="2664707805" sldId="259"/>
            <ac:spMk id="2" creationId="{2F150758-9152-4362-8588-72EBBE4255C6}"/>
          </ac:spMkLst>
        </pc:spChg>
        <pc:spChg chg="mod">
          <ac:chgData name="Lisa Hoffner" userId="52e6e798-39a8-4ffb-9cf2-29b3652ee3ee" providerId="ADAL" clId="{ED7B4CD1-8EBF-431B-A4F4-6B8002CB21D2}" dt="2023-04-15T21:02:01.429" v="2652" actId="20577"/>
          <ac:spMkLst>
            <pc:docMk/>
            <pc:sldMk cId="2664707805" sldId="259"/>
            <ac:spMk id="3" creationId="{EE63CBDB-3C15-49C3-AE04-20FB3313E82D}"/>
          </ac:spMkLst>
        </pc:spChg>
      </pc:sldChg>
      <pc:sldChg chg="del">
        <pc:chgData name="Lisa Hoffner" userId="52e6e798-39a8-4ffb-9cf2-29b3652ee3ee" providerId="ADAL" clId="{ED7B4CD1-8EBF-431B-A4F4-6B8002CB21D2}" dt="2023-04-15T20:45:56.015" v="1560" actId="2696"/>
        <pc:sldMkLst>
          <pc:docMk/>
          <pc:sldMk cId="1139809382" sldId="260"/>
        </pc:sldMkLst>
      </pc:sldChg>
      <pc:sldChg chg="del">
        <pc:chgData name="Lisa Hoffner" userId="52e6e798-39a8-4ffb-9cf2-29b3652ee3ee" providerId="ADAL" clId="{ED7B4CD1-8EBF-431B-A4F4-6B8002CB21D2}" dt="2023-04-15T20:45:13.280" v="1557" actId="2696"/>
        <pc:sldMkLst>
          <pc:docMk/>
          <pc:sldMk cId="1561523629" sldId="261"/>
        </pc:sldMkLst>
      </pc:sldChg>
      <pc:sldChg chg="del">
        <pc:chgData name="Lisa Hoffner" userId="52e6e798-39a8-4ffb-9cf2-29b3652ee3ee" providerId="ADAL" clId="{ED7B4CD1-8EBF-431B-A4F4-6B8002CB21D2}" dt="2023-04-15T20:45:47.814" v="1558" actId="2696"/>
        <pc:sldMkLst>
          <pc:docMk/>
          <pc:sldMk cId="1681611541" sldId="262"/>
        </pc:sldMkLst>
      </pc:sldChg>
      <pc:sldChg chg="del">
        <pc:chgData name="Lisa Hoffner" userId="52e6e798-39a8-4ffb-9cf2-29b3652ee3ee" providerId="ADAL" clId="{ED7B4CD1-8EBF-431B-A4F4-6B8002CB21D2}" dt="2023-04-15T20:45:52.073" v="1559" actId="2696"/>
        <pc:sldMkLst>
          <pc:docMk/>
          <pc:sldMk cId="3410543222" sldId="263"/>
        </pc:sldMkLst>
      </pc:sldChg>
      <pc:sldChg chg="del">
        <pc:chgData name="Lisa Hoffner" userId="52e6e798-39a8-4ffb-9cf2-29b3652ee3ee" providerId="ADAL" clId="{ED7B4CD1-8EBF-431B-A4F4-6B8002CB21D2}" dt="2023-04-15T20:41:27.400" v="1333" actId="2696"/>
        <pc:sldMkLst>
          <pc:docMk/>
          <pc:sldMk cId="2281916426" sldId="264"/>
        </pc:sldMkLst>
      </pc:sldChg>
      <pc:sldChg chg="modSp mod">
        <pc:chgData name="Lisa Hoffner" userId="52e6e798-39a8-4ffb-9cf2-29b3652ee3ee" providerId="ADAL" clId="{ED7B4CD1-8EBF-431B-A4F4-6B8002CB21D2}" dt="2023-04-15T20:44:58.037" v="1556" actId="20577"/>
        <pc:sldMkLst>
          <pc:docMk/>
          <pc:sldMk cId="3150234180" sldId="265"/>
        </pc:sldMkLst>
        <pc:spChg chg="mod">
          <ac:chgData name="Lisa Hoffner" userId="52e6e798-39a8-4ffb-9cf2-29b3652ee3ee" providerId="ADAL" clId="{ED7B4CD1-8EBF-431B-A4F4-6B8002CB21D2}" dt="2023-04-15T20:44:58.037" v="1556" actId="20577"/>
          <ac:spMkLst>
            <pc:docMk/>
            <pc:sldMk cId="3150234180" sldId="265"/>
            <ac:spMk id="2" creationId="{F1861418-B88B-C70B-2AF7-C593B47812FB}"/>
          </ac:spMkLst>
        </pc:spChg>
        <pc:spChg chg="mod">
          <ac:chgData name="Lisa Hoffner" userId="52e6e798-39a8-4ffb-9cf2-29b3652ee3ee" providerId="ADAL" clId="{ED7B4CD1-8EBF-431B-A4F4-6B8002CB21D2}" dt="2023-04-15T20:44:44.405" v="1529" actId="5793"/>
          <ac:spMkLst>
            <pc:docMk/>
            <pc:sldMk cId="3150234180" sldId="265"/>
            <ac:spMk id="3" creationId="{F12C965E-6147-E5AC-B012-ABB392A593AB}"/>
          </ac:spMkLst>
        </pc:spChg>
      </pc:sldChg>
      <pc:sldChg chg="modSp new mod">
        <pc:chgData name="Lisa Hoffner" userId="52e6e798-39a8-4ffb-9cf2-29b3652ee3ee" providerId="ADAL" clId="{ED7B4CD1-8EBF-431B-A4F4-6B8002CB21D2}" dt="2023-04-15T20:51:24.590" v="2064" actId="14100"/>
        <pc:sldMkLst>
          <pc:docMk/>
          <pc:sldMk cId="3243466253" sldId="266"/>
        </pc:sldMkLst>
        <pc:spChg chg="mod">
          <ac:chgData name="Lisa Hoffner" userId="52e6e798-39a8-4ffb-9cf2-29b3652ee3ee" providerId="ADAL" clId="{ED7B4CD1-8EBF-431B-A4F4-6B8002CB21D2}" dt="2023-04-15T20:47:50.893" v="1677" actId="20577"/>
          <ac:spMkLst>
            <pc:docMk/>
            <pc:sldMk cId="3243466253" sldId="266"/>
            <ac:spMk id="2" creationId="{770EA45D-3904-D47C-A3EE-103AA0490F56}"/>
          </ac:spMkLst>
        </pc:spChg>
        <pc:spChg chg="mod">
          <ac:chgData name="Lisa Hoffner" userId="52e6e798-39a8-4ffb-9cf2-29b3652ee3ee" providerId="ADAL" clId="{ED7B4CD1-8EBF-431B-A4F4-6B8002CB21D2}" dt="2023-04-15T20:51:24.590" v="2064" actId="14100"/>
          <ac:spMkLst>
            <pc:docMk/>
            <pc:sldMk cId="3243466253" sldId="266"/>
            <ac:spMk id="3" creationId="{6ED96129-FD81-35AC-CE49-86C8206FCB89}"/>
          </ac:spMkLst>
        </pc:spChg>
      </pc:sldChg>
      <pc:sldChg chg="modSp new mod">
        <pc:chgData name="Lisa Hoffner" userId="52e6e798-39a8-4ffb-9cf2-29b3652ee3ee" providerId="ADAL" clId="{ED7B4CD1-8EBF-431B-A4F4-6B8002CB21D2}" dt="2023-04-15T21:10:05.508" v="3328" actId="27636"/>
        <pc:sldMkLst>
          <pc:docMk/>
          <pc:sldMk cId="3759226993" sldId="267"/>
        </pc:sldMkLst>
        <pc:spChg chg="mod">
          <ac:chgData name="Lisa Hoffner" userId="52e6e798-39a8-4ffb-9cf2-29b3652ee3ee" providerId="ADAL" clId="{ED7B4CD1-8EBF-431B-A4F4-6B8002CB21D2}" dt="2023-04-15T21:02:33.085" v="2660" actId="20577"/>
          <ac:spMkLst>
            <pc:docMk/>
            <pc:sldMk cId="3759226993" sldId="267"/>
            <ac:spMk id="2" creationId="{28E85934-C7B5-06A2-2E47-4B115329CB0E}"/>
          </ac:spMkLst>
        </pc:spChg>
        <pc:spChg chg="mod">
          <ac:chgData name="Lisa Hoffner" userId="52e6e798-39a8-4ffb-9cf2-29b3652ee3ee" providerId="ADAL" clId="{ED7B4CD1-8EBF-431B-A4F4-6B8002CB21D2}" dt="2023-04-15T21:10:05.508" v="3328" actId="27636"/>
          <ac:spMkLst>
            <pc:docMk/>
            <pc:sldMk cId="3759226993" sldId="267"/>
            <ac:spMk id="3" creationId="{6EDC8DC8-B68F-3DFC-93F4-64AD3863E4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6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1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0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9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n mängd anslutna punkter i ett nät">
            <a:extLst>
              <a:ext uri="{FF2B5EF4-FFF2-40B4-BE49-F238E27FC236}">
                <a16:creationId xmlns:a16="http://schemas.microsoft.com/office/drawing/2014/main" id="{C6AE2A60-23F2-465B-A075-0FB83E7DE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9709" r="756" b="1"/>
          <a:stretch/>
        </p:blipFill>
        <p:spPr>
          <a:xfrm>
            <a:off x="21" y="10"/>
            <a:ext cx="12188931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6E31921-BDD1-4909-BC5A-1FE0E252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857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Films SK</a:t>
            </a:r>
            <a:br>
              <a:rPr lang="sv-SE" dirty="0"/>
            </a:br>
            <a:r>
              <a:rPr lang="sv-SE" dirty="0"/>
              <a:t> F06-10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A320FF5-F85B-4806-B953-552EBB8D7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Föräldramöte säsongen 2023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8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4EE3F-9694-491E-A267-CD46B3AE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69440"/>
          </a:xfrm>
        </p:spPr>
        <p:txBody>
          <a:bodyPr/>
          <a:lstStyle/>
          <a:p>
            <a:r>
              <a:rPr lang="sv-SE" dirty="0"/>
              <a:t>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EF1A7A-9B13-4379-9F89-55F0EDE21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884" y="1272540"/>
            <a:ext cx="6053328" cy="5267960"/>
          </a:xfrm>
        </p:spPr>
        <p:txBody>
          <a:bodyPr>
            <a:normAutofit/>
          </a:bodyPr>
          <a:lstStyle/>
          <a:p>
            <a:r>
              <a:rPr lang="sv-SE" dirty="0"/>
              <a:t>Tisdagar och torsdagar f o m v 15 (match ofta lördag och söndag)</a:t>
            </a:r>
          </a:p>
          <a:p>
            <a:r>
              <a:rPr lang="sv-SE" dirty="0"/>
              <a:t>Meddela ALLTID frånvaro – lämpligt att F06-08 meddelar själv och 09-10 av förälder</a:t>
            </a:r>
          </a:p>
          <a:p>
            <a:r>
              <a:rPr lang="sv-SE" dirty="0"/>
              <a:t>En träningsgrupp – anpassa övningar – dela upp</a:t>
            </a:r>
          </a:p>
          <a:p>
            <a:r>
              <a:rPr lang="sv-SE" dirty="0"/>
              <a:t>Uppmuntra till omklädning i Film!</a:t>
            </a:r>
          </a:p>
          <a:p>
            <a:r>
              <a:rPr lang="sv-SE" dirty="0"/>
              <a:t>Sommaruppehåll ca tre veckor med gemensam frivillig träning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A84088-749A-480C-90A0-D04C175DD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028" y="2528952"/>
            <a:ext cx="3932237" cy="793495"/>
          </a:xfrm>
        </p:spPr>
        <p:txBody>
          <a:bodyPr/>
          <a:lstStyle/>
          <a:p>
            <a:r>
              <a:rPr lang="sv-SE" dirty="0" err="1"/>
              <a:t>Björkparken</a:t>
            </a:r>
            <a:r>
              <a:rPr lang="sv-SE" dirty="0"/>
              <a:t>, Film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3107B3F-F392-4E95-A303-15F8C1CB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" y="3322448"/>
            <a:ext cx="3659631" cy="27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gräs, himmel, utomhus, fält&#10;&#10;Automatiskt genererad beskrivning">
            <a:extLst>
              <a:ext uri="{FF2B5EF4-FFF2-40B4-BE49-F238E27FC236}">
                <a16:creationId xmlns:a16="http://schemas.microsoft.com/office/drawing/2014/main" id="{C1127CF7-0513-43D6-2FE4-421A46123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70" y="0"/>
            <a:ext cx="2717214" cy="362295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165BCCD-8060-49BB-9F33-D702AEA4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711200"/>
            <a:ext cx="3932237" cy="342900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Tävling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698D69-368A-4D12-9BDF-C66556F39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Seriespel F15 (f08 – 11 mot 11) och F13 (f10 – 9 mot 9)</a:t>
            </a:r>
          </a:p>
          <a:p>
            <a:r>
              <a:rPr lang="sv-SE" dirty="0"/>
              <a:t>Seriestart 23/4 (F15) samt 1/5 (F13)</a:t>
            </a:r>
          </a:p>
          <a:p>
            <a:r>
              <a:rPr lang="sv-SE" dirty="0"/>
              <a:t>Kallelse utgår via Laget.se – SVARA ALLTID PÅ DEN I TID</a:t>
            </a:r>
          </a:p>
          <a:p>
            <a:r>
              <a:rPr lang="sv-SE" dirty="0"/>
              <a:t>F09/10 Hudik cup 16-18 juni</a:t>
            </a:r>
          </a:p>
          <a:p>
            <a:r>
              <a:rPr lang="sv-SE" dirty="0"/>
              <a:t>F06/07/08  Nils Liedholm cup (Valdemarsvik) 29 juni-2 juli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AD47D6-C127-447A-A82F-396C9452C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152" y="4196080"/>
            <a:ext cx="3932237" cy="2002536"/>
          </a:xfrm>
        </p:spPr>
        <p:txBody>
          <a:bodyPr/>
          <a:lstStyle/>
          <a:p>
            <a:r>
              <a:rPr lang="sv-SE" dirty="0"/>
              <a:t>11 mot 11 samt 9 mot 9</a:t>
            </a:r>
          </a:p>
        </p:txBody>
      </p:sp>
    </p:spTree>
    <p:extLst>
      <p:ext uri="{BB962C8B-B14F-4D97-AF65-F5344CB8AC3E}">
        <p14:creationId xmlns:p14="http://schemas.microsoft.com/office/powerpoint/2010/main" val="69549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150758-9152-4362-8588-72EBBE42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727132" cy="2599267"/>
          </a:xfrm>
        </p:spPr>
        <p:txBody>
          <a:bodyPr/>
          <a:lstStyle/>
          <a:p>
            <a:r>
              <a:rPr lang="sv-SE" dirty="0"/>
              <a:t>Resurser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63CBDB-3C15-49C3-AE04-20FB3313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570" y="1276351"/>
            <a:ext cx="4822029" cy="4494530"/>
          </a:xfrm>
        </p:spPr>
        <p:txBody>
          <a:bodyPr>
            <a:normAutofit/>
          </a:bodyPr>
          <a:lstStyle/>
          <a:p>
            <a:r>
              <a:rPr lang="sv-SE" dirty="0"/>
              <a:t>Lisa och Emil</a:t>
            </a:r>
          </a:p>
          <a:p>
            <a:r>
              <a:rPr lang="sv-SE" dirty="0"/>
              <a:t>Lagledare? (till respektive serielag)</a:t>
            </a:r>
          </a:p>
          <a:p>
            <a:r>
              <a:rPr lang="sv-SE" dirty="0"/>
              <a:t>Coachhjälp till matcher? (respektive serie)</a:t>
            </a:r>
          </a:p>
          <a:p>
            <a:r>
              <a:rPr lang="sv-SE" dirty="0"/>
              <a:t>Tränarhjälp?</a:t>
            </a:r>
          </a:p>
          <a:p>
            <a:r>
              <a:rPr lang="sv-SE" dirty="0"/>
              <a:t>Samla in minst 10 tkr (lagkassan ca 35 tkr nu) – vad vill ni göra?</a:t>
            </a:r>
          </a:p>
          <a:p>
            <a:pPr lvl="2"/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6DC49DC-792E-4071-BB3B-FAD0EC70B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530" t="16305" r="-9530" b="31765"/>
          <a:stretch/>
        </p:blipFill>
        <p:spPr bwMode="auto">
          <a:xfrm>
            <a:off x="899791" y="3638605"/>
            <a:ext cx="3529651" cy="28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0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0EA45D-3904-D47C-A3EE-103AA049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Lagledar-hjälp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D96129-FD81-35AC-CE49-86C8206F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1085850"/>
            <a:ext cx="6040755" cy="4894326"/>
          </a:xfrm>
        </p:spPr>
        <p:txBody>
          <a:bodyPr/>
          <a:lstStyle/>
          <a:p>
            <a:r>
              <a:rPr lang="sv-SE" dirty="0"/>
              <a:t>Inköp till träningslägret (mat enligt lista) på fredag</a:t>
            </a:r>
          </a:p>
          <a:p>
            <a:r>
              <a:rPr lang="sv-SE" dirty="0"/>
              <a:t>Fixa med material (ordna tvättlista och annat) – koll på ställ </a:t>
            </a:r>
            <a:r>
              <a:rPr lang="sv-SE" dirty="0" err="1"/>
              <a:t>etc</a:t>
            </a:r>
            <a:endParaRPr lang="sv-SE" dirty="0"/>
          </a:p>
          <a:p>
            <a:r>
              <a:rPr lang="sv-SE" dirty="0"/>
              <a:t>Fixa med papper, kallelse till cuper, betalningar, medlemsavgifter, boka avslutning </a:t>
            </a:r>
            <a:r>
              <a:rPr lang="sv-SE" dirty="0" err="1"/>
              <a:t>etc</a:t>
            </a:r>
            <a:endParaRPr lang="sv-SE" dirty="0"/>
          </a:p>
          <a:p>
            <a:r>
              <a:rPr lang="sv-SE" dirty="0"/>
              <a:t>Hålla koll på Lotter eller annan laginsamling samt lagkassan (bokförs av kansliet)</a:t>
            </a:r>
          </a:p>
          <a:p>
            <a:r>
              <a:rPr lang="sv-SE" dirty="0"/>
              <a:t>Hjälpa till vid </a:t>
            </a:r>
            <a:r>
              <a:rPr lang="sv-SE" dirty="0" err="1"/>
              <a:t>ev</a:t>
            </a:r>
            <a:r>
              <a:rPr lang="sv-SE" dirty="0"/>
              <a:t> cup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A73AA7-C1B5-801E-A83B-C56994F56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46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861418-B88B-C70B-2AF7-C593B478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751262" cy="2723949"/>
          </a:xfrm>
        </p:spPr>
        <p:txBody>
          <a:bodyPr>
            <a:normAutofit/>
          </a:bodyPr>
          <a:lstStyle/>
          <a:p>
            <a:r>
              <a:rPr lang="sv-SE" sz="4400" dirty="0"/>
              <a:t>Allmän tjänstgöring </a:t>
            </a:r>
            <a:br>
              <a:rPr lang="sv-SE" sz="4400" dirty="0"/>
            </a:br>
            <a:endParaRPr lang="sv-SE" sz="4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2C965E-6147-E5AC-B012-ABB392A59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Utkörning trädgårdsförsäljning – 15 april</a:t>
            </a:r>
          </a:p>
          <a:p>
            <a:r>
              <a:rPr lang="sv-SE" dirty="0"/>
              <a:t>Roslagscupen 16-18 juni – F06/07/08</a:t>
            </a:r>
          </a:p>
          <a:p>
            <a:r>
              <a:rPr lang="sv-SE" dirty="0"/>
              <a:t>DM-finalerna 19 augusti – F09/10</a:t>
            </a:r>
          </a:p>
          <a:p>
            <a:r>
              <a:rPr lang="sv-SE" dirty="0"/>
              <a:t>Kiosktjänst samt matchvärdar hemmamatcher</a:t>
            </a:r>
          </a:p>
          <a:p>
            <a:r>
              <a:rPr lang="sv-SE" dirty="0"/>
              <a:t>Kiosktjänst seniormatch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DA0878-18D9-F1E6-D6A4-787A5AB3D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4011345" cy="2002536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 descr="En bild som visar gräs, utomhus, fält, gräsbevuxen&#10;&#10;Automatiskt genererad beskrivning">
            <a:extLst>
              <a:ext uri="{FF2B5EF4-FFF2-40B4-BE49-F238E27FC236}">
                <a16:creationId xmlns:a16="http://schemas.microsoft.com/office/drawing/2014/main" id="{61C4E5F2-B7A6-642A-94B0-D8325FC7B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90" y="3676851"/>
            <a:ext cx="2167698" cy="28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E85934-C7B5-06A2-2E47-4B115329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  <a:br>
              <a:rPr lang="sv-SE" dirty="0"/>
            </a:br>
            <a:r>
              <a:rPr lang="sv-SE" dirty="0"/>
              <a:t>MYCKET</a:t>
            </a:r>
            <a:br>
              <a:rPr lang="sv-SE" dirty="0"/>
            </a:br>
            <a:r>
              <a:rPr lang="sv-SE" dirty="0"/>
              <a:t>viktigt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DC8DC8-B68F-3DFC-93F4-64AD3863E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Kritisk ålder – fortsätt att peppa och skjutsa samt titta på matcherna - utan intresserade föräldrar…..</a:t>
            </a:r>
          </a:p>
          <a:p>
            <a:r>
              <a:rPr lang="sv-SE" dirty="0"/>
              <a:t>Vi har en taktik och står för ”tipsen” – ni hejar bara!</a:t>
            </a:r>
          </a:p>
          <a:p>
            <a:r>
              <a:rPr lang="sv-SE" dirty="0"/>
              <a:t>Viktigt med sömn och (riktig) mat – både före och efter träning och match</a:t>
            </a:r>
          </a:p>
          <a:p>
            <a:r>
              <a:rPr lang="sv-SE" dirty="0"/>
              <a:t>Information går ut via Laget.se samt SMS – läs och svara</a:t>
            </a:r>
          </a:p>
          <a:p>
            <a:r>
              <a:rPr lang="sv-SE" dirty="0"/>
              <a:t>Vi har en kort spelsäsong (maj t o m september) – prioritera fotbollen då eftersom vi är mycket kort om spelare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380095-662B-917C-F5BD-99D661B45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922699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341</Words>
  <Application>Microsoft Office PowerPoint</Application>
  <PresentationFormat>Bredbild</PresentationFormat>
  <Paragraphs>41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Modern Love</vt:lpstr>
      <vt:lpstr>The Hand</vt:lpstr>
      <vt:lpstr>Wingdings</vt:lpstr>
      <vt:lpstr>SketchyVTI</vt:lpstr>
      <vt:lpstr>Films SK  F06-10</vt:lpstr>
      <vt:lpstr>Träning</vt:lpstr>
      <vt:lpstr>  Tävling </vt:lpstr>
      <vt:lpstr>Resurser 2023</vt:lpstr>
      <vt:lpstr>Lagledar-hjälp</vt:lpstr>
      <vt:lpstr>Allmän tjänstgöring  </vt:lpstr>
      <vt:lpstr>Övrigt MYCKET viktigt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 SK F06/07/08</dc:title>
  <dc:creator>Lisa Hoffner</dc:creator>
  <cp:lastModifiedBy>Lisa Hoffner</cp:lastModifiedBy>
  <cp:revision>2</cp:revision>
  <dcterms:created xsi:type="dcterms:W3CDTF">2022-02-28T21:22:49Z</dcterms:created>
  <dcterms:modified xsi:type="dcterms:W3CDTF">2023-04-15T21:12:56Z</dcterms:modified>
</cp:coreProperties>
</file>