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57" r:id="rId3"/>
    <p:sldId id="268" r:id="rId4"/>
    <p:sldId id="258" r:id="rId5"/>
    <p:sldId id="259" r:id="rId6"/>
    <p:sldId id="262" r:id="rId7"/>
    <p:sldId id="266" r:id="rId8"/>
    <p:sldId id="264" r:id="rId9"/>
    <p:sldId id="265" r:id="rId10"/>
    <p:sldId id="267" r:id="rId11"/>
    <p:sldId id="263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Wallin" userId="747ce9e3-322a-4de0-be16-264d2c429537" providerId="ADAL" clId="{539DFBF9-AEAF-4C19-927D-70E69C5277E4}"/>
    <pc:docChg chg="undo custSel addSld delSld modSld sldOrd">
      <pc:chgData name="Fredrik Wallin" userId="747ce9e3-322a-4de0-be16-264d2c429537" providerId="ADAL" clId="{539DFBF9-AEAF-4C19-927D-70E69C5277E4}" dt="2026-06-05T12:34:16.345" v="2426" actId="2696"/>
      <pc:docMkLst>
        <pc:docMk/>
      </pc:docMkLst>
      <pc:sldChg chg="del ord">
        <pc:chgData name="Fredrik Wallin" userId="747ce9e3-322a-4de0-be16-264d2c429537" providerId="ADAL" clId="{539DFBF9-AEAF-4C19-927D-70E69C5277E4}" dt="2026-06-05T12:34:16.345" v="2426" actId="2696"/>
        <pc:sldMkLst>
          <pc:docMk/>
          <pc:sldMk cId="3687087332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0EE4-112A-2A4E-AF6C-3396290974E9}" type="datetimeFigureOut">
              <a:rPr lang="sv-SE" smtClean="0"/>
              <a:t>2026-06-05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7E70A-F9C7-3241-B124-0AE51F2C71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77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7E70A-F9C7-3241-B124-0AE51F2C71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43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C0522-D136-5D5F-279E-809CB132D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A1A5C78-FCBC-BE30-3F21-AA9A2C6CF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AF88CEF-5903-E096-0C4F-DAD492BB6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7942A6A-8265-551A-CE80-8A098F7B0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7E70A-F9C7-3241-B124-0AE51F2C71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062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med_embl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5F3E481-C5B1-C000-C27A-A696C0634B5C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2D9ADD6-D90C-37FC-2CC9-503801DE2F12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7AC800-6C36-19BC-B1E8-B4C6A0EF2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037742"/>
            <a:ext cx="9144000" cy="12635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I VERSALER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738279-B845-DBC1-2498-22629E1DC8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301320"/>
            <a:ext cx="9144000" cy="107410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7" name="Bildobjekt 6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65F8A4A9-7176-A027-353B-B01806E3FF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435" y="926926"/>
            <a:ext cx="3551130" cy="35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8BD38252-D6C9-6963-9928-3B58F3B1F3CC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02B33A-9491-55EB-7EC3-26578ECFA968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solidFill>
            <a:schemeClr val="bg1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E0749F80-A14F-93AC-4F66-DB360ED892C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345" y="269145"/>
            <a:ext cx="5825655" cy="631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54A37AE-9BEE-FD02-D05F-CBFAB00F82B2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noFill/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7AC800-6C36-19BC-B1E8-B4C6A0EF2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1867" y="1387390"/>
            <a:ext cx="4915382" cy="18667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EN RUBRIK</a:t>
            </a:r>
            <a:br>
              <a:rPr lang="sv-SE" dirty="0"/>
            </a:br>
            <a:r>
              <a:rPr lang="sv-SE" dirty="0"/>
              <a:t>I VERSALER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D3D179-5FB9-233C-6679-4DE5FD04AE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1867" y="3385658"/>
            <a:ext cx="4915382" cy="165576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elit, sed do </a:t>
            </a:r>
            <a:r>
              <a:rPr lang="sv-SE" dirty="0" err="1"/>
              <a:t>eiusmod</a:t>
            </a:r>
            <a:r>
              <a:rPr lang="sv-SE" dirty="0"/>
              <a:t> </a:t>
            </a:r>
            <a:r>
              <a:rPr lang="sv-SE" dirty="0" err="1"/>
              <a:t>tempor</a:t>
            </a:r>
            <a:r>
              <a:rPr lang="sv-SE" dirty="0"/>
              <a:t> </a:t>
            </a:r>
            <a:r>
              <a:rPr lang="sv-SE" dirty="0" err="1"/>
              <a:t>incididunt</a:t>
            </a:r>
            <a:r>
              <a:rPr lang="sv-SE" dirty="0"/>
              <a:t> ut </a:t>
            </a:r>
            <a:r>
              <a:rPr lang="sv-SE" dirty="0" err="1"/>
              <a:t>labore</a:t>
            </a:r>
            <a:r>
              <a:rPr lang="sv-SE" dirty="0"/>
              <a:t> et </a:t>
            </a:r>
            <a:r>
              <a:rPr lang="sv-SE" dirty="0" err="1"/>
              <a:t>dolore</a:t>
            </a:r>
            <a:r>
              <a:rPr lang="sv-SE" dirty="0"/>
              <a:t> </a:t>
            </a:r>
            <a:r>
              <a:rPr lang="sv-SE" dirty="0" err="1"/>
              <a:t>magna</a:t>
            </a:r>
            <a:r>
              <a:rPr lang="sv-SE" dirty="0"/>
              <a:t> </a:t>
            </a:r>
            <a:r>
              <a:rPr lang="sv-SE" dirty="0" err="1"/>
              <a:t>aliqua</a:t>
            </a:r>
            <a:r>
              <a:rPr lang="sv-SE" dirty="0"/>
              <a:t>. Ut </a:t>
            </a:r>
            <a:r>
              <a:rPr lang="sv-SE" dirty="0" err="1"/>
              <a:t>enim</a:t>
            </a:r>
            <a:r>
              <a:rPr lang="sv-SE" dirty="0"/>
              <a:t> ad </a:t>
            </a:r>
            <a:r>
              <a:rPr lang="sv-SE" dirty="0" err="1"/>
              <a:t>minim</a:t>
            </a:r>
            <a:r>
              <a:rPr lang="sv-SE" dirty="0"/>
              <a:t> </a:t>
            </a:r>
            <a:r>
              <a:rPr lang="sv-SE" dirty="0" err="1"/>
              <a:t>veniam</a:t>
            </a:r>
            <a:r>
              <a:rPr lang="sv-SE" dirty="0"/>
              <a:t>,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nostrud</a:t>
            </a:r>
            <a:r>
              <a:rPr lang="sv-SE" dirty="0"/>
              <a:t> </a:t>
            </a:r>
            <a:r>
              <a:rPr lang="sv-SE" dirty="0" err="1"/>
              <a:t>exercitation</a:t>
            </a:r>
            <a:r>
              <a:rPr lang="sv-SE" dirty="0"/>
              <a:t> </a:t>
            </a:r>
            <a:r>
              <a:rPr lang="sv-SE" dirty="0" err="1"/>
              <a:t>ullamco</a:t>
            </a:r>
            <a:r>
              <a:rPr lang="sv-SE" dirty="0"/>
              <a:t> </a:t>
            </a:r>
            <a:r>
              <a:rPr lang="sv-SE" dirty="0" err="1"/>
              <a:t>laboris</a:t>
            </a:r>
            <a:r>
              <a:rPr lang="sv-SE" dirty="0"/>
              <a:t> </a:t>
            </a:r>
            <a:r>
              <a:rPr lang="sv-SE" dirty="0" err="1"/>
              <a:t>nisi</a:t>
            </a:r>
            <a:r>
              <a:rPr lang="sv-SE" dirty="0"/>
              <a:t> ut </a:t>
            </a:r>
            <a:r>
              <a:rPr lang="sv-SE" dirty="0" err="1"/>
              <a:t>aliquip</a:t>
            </a:r>
            <a:r>
              <a:rPr lang="sv-SE" dirty="0"/>
              <a:t> ex </a:t>
            </a:r>
            <a:r>
              <a:rPr lang="sv-SE" dirty="0" err="1"/>
              <a:t>ea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 </a:t>
            </a:r>
            <a:r>
              <a:rPr lang="sv-SE" dirty="0" err="1"/>
              <a:t>consequat</a:t>
            </a:r>
            <a:r>
              <a:rPr lang="sv-SE" dirty="0"/>
              <a:t>. </a:t>
            </a:r>
            <a:r>
              <a:rPr lang="sv-SE" dirty="0" err="1"/>
              <a:t>Duis</a:t>
            </a:r>
            <a:r>
              <a:rPr lang="sv-SE" dirty="0"/>
              <a:t> </a:t>
            </a:r>
            <a:r>
              <a:rPr lang="sv-SE" dirty="0" err="1"/>
              <a:t>aute</a:t>
            </a:r>
            <a:r>
              <a:rPr lang="sv-SE" dirty="0"/>
              <a:t> </a:t>
            </a:r>
            <a:r>
              <a:rPr lang="sv-SE" dirty="0" err="1"/>
              <a:t>irure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in </a:t>
            </a:r>
            <a:r>
              <a:rPr lang="sv-SE" dirty="0" err="1"/>
              <a:t>reprehenderit</a:t>
            </a:r>
            <a:r>
              <a:rPr lang="sv-SE" dirty="0"/>
              <a:t> in </a:t>
            </a:r>
            <a:r>
              <a:rPr lang="sv-SE" dirty="0" err="1"/>
              <a:t>voluptate</a:t>
            </a:r>
            <a:r>
              <a:rPr lang="sv-SE" dirty="0"/>
              <a:t> </a:t>
            </a:r>
            <a:r>
              <a:rPr lang="sv-SE" dirty="0" err="1"/>
              <a:t>velit</a:t>
            </a:r>
            <a:r>
              <a:rPr lang="sv-SE" dirty="0"/>
              <a:t> esse </a:t>
            </a:r>
            <a:r>
              <a:rPr lang="sv-SE" dirty="0" err="1"/>
              <a:t>cillum</a:t>
            </a:r>
            <a:r>
              <a:rPr lang="sv-SE" dirty="0"/>
              <a:t>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962A0-5C73-9F96-8A51-2E283CB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696" y="419013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672B81-3DD4-1945-9509-79D4B82419A6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542CCF-789A-CAA0-F848-9A888B2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4" y="4190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z="1200"/>
              <a:t>EN RUBRIK</a:t>
            </a:r>
            <a:endParaRPr lang="sv-SE" sz="1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A7B99-2997-4F6E-EAAE-E3E08E4D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104" y="6073862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635EB8-BAB9-FD4D-8B95-15145C90A930}" type="slidenum">
              <a:rPr lang="sv-SE" smtClean="0"/>
              <a:pPr/>
              <a:t>‹#›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61E91C0-30C2-ACA0-3834-2B8FDE042783}"/>
              </a:ext>
            </a:extLst>
          </p:cNvPr>
          <p:cNvGrpSpPr/>
          <p:nvPr userDrawn="1"/>
        </p:nvGrpSpPr>
        <p:grpSpPr>
          <a:xfrm>
            <a:off x="10681701" y="5347701"/>
            <a:ext cx="1508589" cy="1508589"/>
            <a:chOff x="10681701" y="5347701"/>
            <a:chExt cx="1508589" cy="1508589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589C072A-C16F-36BC-BF7F-EE61F49E2B63}"/>
                </a:ext>
              </a:extLst>
            </p:cNvPr>
            <p:cNvSpPr/>
            <p:nvPr userDrawn="1"/>
          </p:nvSpPr>
          <p:spPr>
            <a:xfrm>
              <a:off x="10681701" y="5347701"/>
              <a:ext cx="1356189" cy="1356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BF1DEC0C-2847-BD81-799C-D2CCD5260984}"/>
                </a:ext>
              </a:extLst>
            </p:cNvPr>
            <p:cNvSpPr/>
            <p:nvPr userDrawn="1"/>
          </p:nvSpPr>
          <p:spPr>
            <a:xfrm>
              <a:off x="11407862" y="6073862"/>
              <a:ext cx="782428" cy="7824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5" name="Bildobjekt 14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2EFA3971-8A94-371E-713F-BB4DBED3C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348" y="5461348"/>
            <a:ext cx="1120274" cy="1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5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8BD38252-D6C9-6963-9928-3B58F3B1F3CC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02B33A-9491-55EB-7EC3-26578ECFA968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solidFill>
            <a:schemeClr val="bg1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E0749F80-A14F-93AC-4F66-DB360ED892C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4290" y="269145"/>
            <a:ext cx="5825655" cy="631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54A37AE-9BEE-FD02-D05F-CBFAB00F82B2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noFill/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7AC800-6C36-19BC-B1E8-B4C6A0EF2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563" y="1387390"/>
            <a:ext cx="4915382" cy="18667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EN RUBRIK</a:t>
            </a:r>
            <a:br>
              <a:rPr lang="sv-SE" dirty="0"/>
            </a:br>
            <a:r>
              <a:rPr lang="sv-SE" dirty="0"/>
              <a:t>I VERSALER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D3D179-5FB9-233C-6679-4DE5FD04AE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8563" y="3385658"/>
            <a:ext cx="4915382" cy="165576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elit, sed do </a:t>
            </a:r>
            <a:r>
              <a:rPr lang="sv-SE" dirty="0" err="1"/>
              <a:t>eiusmod</a:t>
            </a:r>
            <a:r>
              <a:rPr lang="sv-SE" dirty="0"/>
              <a:t> </a:t>
            </a:r>
            <a:r>
              <a:rPr lang="sv-SE" dirty="0" err="1"/>
              <a:t>tempor</a:t>
            </a:r>
            <a:r>
              <a:rPr lang="sv-SE" dirty="0"/>
              <a:t> </a:t>
            </a:r>
            <a:r>
              <a:rPr lang="sv-SE" dirty="0" err="1"/>
              <a:t>incididunt</a:t>
            </a:r>
            <a:r>
              <a:rPr lang="sv-SE" dirty="0"/>
              <a:t> ut </a:t>
            </a:r>
            <a:r>
              <a:rPr lang="sv-SE" dirty="0" err="1"/>
              <a:t>labore</a:t>
            </a:r>
            <a:r>
              <a:rPr lang="sv-SE" dirty="0"/>
              <a:t> et </a:t>
            </a:r>
            <a:r>
              <a:rPr lang="sv-SE" dirty="0" err="1"/>
              <a:t>dolore</a:t>
            </a:r>
            <a:r>
              <a:rPr lang="sv-SE" dirty="0"/>
              <a:t> </a:t>
            </a:r>
            <a:r>
              <a:rPr lang="sv-SE" dirty="0" err="1"/>
              <a:t>magna</a:t>
            </a:r>
            <a:r>
              <a:rPr lang="sv-SE" dirty="0"/>
              <a:t> </a:t>
            </a:r>
            <a:r>
              <a:rPr lang="sv-SE" dirty="0" err="1"/>
              <a:t>aliqua</a:t>
            </a:r>
            <a:r>
              <a:rPr lang="sv-SE" dirty="0"/>
              <a:t>. Ut </a:t>
            </a:r>
            <a:r>
              <a:rPr lang="sv-SE" dirty="0" err="1"/>
              <a:t>enim</a:t>
            </a:r>
            <a:r>
              <a:rPr lang="sv-SE" dirty="0"/>
              <a:t> ad </a:t>
            </a:r>
            <a:r>
              <a:rPr lang="sv-SE" dirty="0" err="1"/>
              <a:t>minim</a:t>
            </a:r>
            <a:r>
              <a:rPr lang="sv-SE" dirty="0"/>
              <a:t> </a:t>
            </a:r>
            <a:r>
              <a:rPr lang="sv-SE" dirty="0" err="1"/>
              <a:t>veniam</a:t>
            </a:r>
            <a:r>
              <a:rPr lang="sv-SE" dirty="0"/>
              <a:t>,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nostrud</a:t>
            </a:r>
            <a:r>
              <a:rPr lang="sv-SE" dirty="0"/>
              <a:t> </a:t>
            </a:r>
            <a:r>
              <a:rPr lang="sv-SE" dirty="0" err="1"/>
              <a:t>exercitation</a:t>
            </a:r>
            <a:r>
              <a:rPr lang="sv-SE" dirty="0"/>
              <a:t> </a:t>
            </a:r>
            <a:r>
              <a:rPr lang="sv-SE" dirty="0" err="1"/>
              <a:t>ullamco</a:t>
            </a:r>
            <a:r>
              <a:rPr lang="sv-SE" dirty="0"/>
              <a:t> </a:t>
            </a:r>
            <a:r>
              <a:rPr lang="sv-SE" dirty="0" err="1"/>
              <a:t>laboris</a:t>
            </a:r>
            <a:r>
              <a:rPr lang="sv-SE" dirty="0"/>
              <a:t> </a:t>
            </a:r>
            <a:r>
              <a:rPr lang="sv-SE" dirty="0" err="1"/>
              <a:t>nisi</a:t>
            </a:r>
            <a:r>
              <a:rPr lang="sv-SE" dirty="0"/>
              <a:t> ut </a:t>
            </a:r>
            <a:r>
              <a:rPr lang="sv-SE" dirty="0" err="1"/>
              <a:t>aliquip</a:t>
            </a:r>
            <a:r>
              <a:rPr lang="sv-SE" dirty="0"/>
              <a:t> ex </a:t>
            </a:r>
            <a:r>
              <a:rPr lang="sv-SE" dirty="0" err="1"/>
              <a:t>ea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 </a:t>
            </a:r>
            <a:r>
              <a:rPr lang="sv-SE" dirty="0" err="1"/>
              <a:t>consequat</a:t>
            </a:r>
            <a:r>
              <a:rPr lang="sv-SE" dirty="0"/>
              <a:t>. </a:t>
            </a:r>
            <a:r>
              <a:rPr lang="sv-SE" dirty="0" err="1"/>
              <a:t>Duis</a:t>
            </a:r>
            <a:r>
              <a:rPr lang="sv-SE" dirty="0"/>
              <a:t> </a:t>
            </a:r>
            <a:r>
              <a:rPr lang="sv-SE" dirty="0" err="1"/>
              <a:t>aute</a:t>
            </a:r>
            <a:r>
              <a:rPr lang="sv-SE" dirty="0"/>
              <a:t> </a:t>
            </a:r>
            <a:r>
              <a:rPr lang="sv-SE" dirty="0" err="1"/>
              <a:t>irure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in </a:t>
            </a:r>
            <a:r>
              <a:rPr lang="sv-SE" dirty="0" err="1"/>
              <a:t>reprehenderit</a:t>
            </a:r>
            <a:r>
              <a:rPr lang="sv-SE" dirty="0"/>
              <a:t> in </a:t>
            </a:r>
            <a:r>
              <a:rPr lang="sv-SE" dirty="0" err="1"/>
              <a:t>voluptate</a:t>
            </a:r>
            <a:r>
              <a:rPr lang="sv-SE" dirty="0"/>
              <a:t> </a:t>
            </a:r>
            <a:r>
              <a:rPr lang="sv-SE" dirty="0" err="1"/>
              <a:t>velit</a:t>
            </a:r>
            <a:r>
              <a:rPr lang="sv-SE" dirty="0"/>
              <a:t> esse </a:t>
            </a:r>
            <a:r>
              <a:rPr lang="sv-SE" dirty="0" err="1"/>
              <a:t>cillum</a:t>
            </a:r>
            <a:r>
              <a:rPr lang="sv-SE" dirty="0"/>
              <a:t>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962A0-5C73-9F96-8A51-2E283CB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696" y="419013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672B81-3DD4-1945-9509-79D4B82419A6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542CCF-789A-CAA0-F848-9A888B2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4" y="4190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z="1200"/>
              <a:t>EN RUBRIK</a:t>
            </a:r>
            <a:endParaRPr lang="sv-SE" sz="1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A7B99-2997-4F6E-EAAE-E3E08E4D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104" y="6073862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635EB8-BAB9-FD4D-8B95-15145C90A930}" type="slidenum">
              <a:rPr lang="sv-SE" smtClean="0"/>
              <a:pPr/>
              <a:t>‹#›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61E91C0-30C2-ACA0-3834-2B8FDE042783}"/>
              </a:ext>
            </a:extLst>
          </p:cNvPr>
          <p:cNvGrpSpPr/>
          <p:nvPr userDrawn="1"/>
        </p:nvGrpSpPr>
        <p:grpSpPr>
          <a:xfrm>
            <a:off x="10681701" y="5347701"/>
            <a:ext cx="1508589" cy="1508589"/>
            <a:chOff x="10681701" y="5347701"/>
            <a:chExt cx="1508589" cy="1508589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589C072A-C16F-36BC-BF7F-EE61F49E2B63}"/>
                </a:ext>
              </a:extLst>
            </p:cNvPr>
            <p:cNvSpPr/>
            <p:nvPr userDrawn="1"/>
          </p:nvSpPr>
          <p:spPr>
            <a:xfrm>
              <a:off x="10681701" y="5347701"/>
              <a:ext cx="1356189" cy="1356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BF1DEC0C-2847-BD81-799C-D2CCD5260984}"/>
                </a:ext>
              </a:extLst>
            </p:cNvPr>
            <p:cNvSpPr/>
            <p:nvPr userDrawn="1"/>
          </p:nvSpPr>
          <p:spPr>
            <a:xfrm>
              <a:off x="11407862" y="6073862"/>
              <a:ext cx="782428" cy="7824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2" name="Bildobjekt 11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6DA76378-1D78-2F75-46B7-14801B290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348" y="5461348"/>
            <a:ext cx="1120274" cy="1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8BD38252-D6C9-6963-9928-3B58F3B1F3CC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02B33A-9491-55EB-7EC3-26578ECFA968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solidFill>
            <a:schemeClr val="bg1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54A37AE-9BEE-FD02-D05F-CBFAB00F82B2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noFill/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7AC800-6C36-19BC-B1E8-B4C6A0EF2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562" y="1277470"/>
            <a:ext cx="8396803" cy="111874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EN RUBRIK I VERSALER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D3D179-5FB9-233C-6679-4DE5FD04AE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8563" y="2638468"/>
            <a:ext cx="4915382" cy="165576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elit, sed do </a:t>
            </a:r>
            <a:r>
              <a:rPr lang="sv-SE" dirty="0" err="1"/>
              <a:t>eiusmod</a:t>
            </a:r>
            <a:r>
              <a:rPr lang="sv-SE" dirty="0"/>
              <a:t> </a:t>
            </a:r>
            <a:r>
              <a:rPr lang="sv-SE" dirty="0" err="1"/>
              <a:t>tempor</a:t>
            </a:r>
            <a:r>
              <a:rPr lang="sv-SE" dirty="0"/>
              <a:t> </a:t>
            </a:r>
            <a:r>
              <a:rPr lang="sv-SE" dirty="0" err="1"/>
              <a:t>incididunt</a:t>
            </a:r>
            <a:r>
              <a:rPr lang="sv-SE" dirty="0"/>
              <a:t> ut </a:t>
            </a:r>
            <a:r>
              <a:rPr lang="sv-SE" dirty="0" err="1"/>
              <a:t>labore</a:t>
            </a:r>
            <a:r>
              <a:rPr lang="sv-SE" dirty="0"/>
              <a:t> et </a:t>
            </a:r>
            <a:r>
              <a:rPr lang="sv-SE" dirty="0" err="1"/>
              <a:t>dolore</a:t>
            </a:r>
            <a:r>
              <a:rPr lang="sv-SE" dirty="0"/>
              <a:t> </a:t>
            </a:r>
            <a:r>
              <a:rPr lang="sv-SE" dirty="0" err="1"/>
              <a:t>magna</a:t>
            </a:r>
            <a:r>
              <a:rPr lang="sv-SE" dirty="0"/>
              <a:t> </a:t>
            </a:r>
            <a:r>
              <a:rPr lang="sv-SE" dirty="0" err="1"/>
              <a:t>aliqua</a:t>
            </a:r>
            <a:r>
              <a:rPr lang="sv-SE" dirty="0"/>
              <a:t>. Ut </a:t>
            </a:r>
            <a:r>
              <a:rPr lang="sv-SE" dirty="0" err="1"/>
              <a:t>enim</a:t>
            </a:r>
            <a:r>
              <a:rPr lang="sv-SE" dirty="0"/>
              <a:t> ad </a:t>
            </a:r>
            <a:r>
              <a:rPr lang="sv-SE" dirty="0" err="1"/>
              <a:t>minim</a:t>
            </a:r>
            <a:r>
              <a:rPr lang="sv-SE" dirty="0"/>
              <a:t> </a:t>
            </a:r>
            <a:r>
              <a:rPr lang="sv-SE" dirty="0" err="1"/>
              <a:t>veniam</a:t>
            </a:r>
            <a:r>
              <a:rPr lang="sv-SE" dirty="0"/>
              <a:t>,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nostrud</a:t>
            </a:r>
            <a:r>
              <a:rPr lang="sv-SE" dirty="0"/>
              <a:t> </a:t>
            </a:r>
            <a:r>
              <a:rPr lang="sv-SE" dirty="0" err="1"/>
              <a:t>exercitation</a:t>
            </a:r>
            <a:r>
              <a:rPr lang="sv-SE" dirty="0"/>
              <a:t> </a:t>
            </a:r>
            <a:r>
              <a:rPr lang="sv-SE" dirty="0" err="1"/>
              <a:t>ullamco</a:t>
            </a:r>
            <a:r>
              <a:rPr lang="sv-SE" dirty="0"/>
              <a:t> </a:t>
            </a:r>
            <a:r>
              <a:rPr lang="sv-SE" dirty="0" err="1"/>
              <a:t>laboris</a:t>
            </a:r>
            <a:r>
              <a:rPr lang="sv-SE" dirty="0"/>
              <a:t> </a:t>
            </a:r>
            <a:r>
              <a:rPr lang="sv-SE" dirty="0" err="1"/>
              <a:t>nisi</a:t>
            </a:r>
            <a:r>
              <a:rPr lang="sv-SE" dirty="0"/>
              <a:t> ut </a:t>
            </a:r>
            <a:r>
              <a:rPr lang="sv-SE" dirty="0" err="1"/>
              <a:t>aliquip</a:t>
            </a:r>
            <a:r>
              <a:rPr lang="sv-SE" dirty="0"/>
              <a:t> ex </a:t>
            </a:r>
            <a:r>
              <a:rPr lang="sv-SE" dirty="0" err="1"/>
              <a:t>ea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 </a:t>
            </a:r>
            <a:r>
              <a:rPr lang="sv-SE" dirty="0" err="1"/>
              <a:t>consequat</a:t>
            </a:r>
            <a:r>
              <a:rPr lang="sv-SE" dirty="0"/>
              <a:t>. </a:t>
            </a:r>
            <a:r>
              <a:rPr lang="sv-SE" dirty="0" err="1"/>
              <a:t>Duis</a:t>
            </a:r>
            <a:r>
              <a:rPr lang="sv-SE" dirty="0"/>
              <a:t> </a:t>
            </a:r>
            <a:r>
              <a:rPr lang="sv-SE" dirty="0" err="1"/>
              <a:t>aute</a:t>
            </a:r>
            <a:r>
              <a:rPr lang="sv-SE" dirty="0"/>
              <a:t> </a:t>
            </a:r>
            <a:r>
              <a:rPr lang="sv-SE" dirty="0" err="1"/>
              <a:t>irure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in </a:t>
            </a:r>
            <a:r>
              <a:rPr lang="sv-SE" dirty="0" err="1"/>
              <a:t>reprehenderit</a:t>
            </a:r>
            <a:r>
              <a:rPr lang="sv-SE" dirty="0"/>
              <a:t> in </a:t>
            </a:r>
            <a:r>
              <a:rPr lang="sv-SE" dirty="0" err="1"/>
              <a:t>voluptate</a:t>
            </a:r>
            <a:r>
              <a:rPr lang="sv-SE" dirty="0"/>
              <a:t> </a:t>
            </a:r>
            <a:r>
              <a:rPr lang="sv-SE" dirty="0" err="1"/>
              <a:t>velit</a:t>
            </a:r>
            <a:r>
              <a:rPr lang="sv-SE" dirty="0"/>
              <a:t> esse </a:t>
            </a:r>
            <a:r>
              <a:rPr lang="sv-SE" dirty="0" err="1"/>
              <a:t>cillum</a:t>
            </a:r>
            <a:r>
              <a:rPr lang="sv-SE" dirty="0"/>
              <a:t>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962A0-5C73-9F96-8A51-2E283CB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696" y="419013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672B81-3DD4-1945-9509-79D4B82419A6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542CCF-789A-CAA0-F848-9A888B2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4" y="4190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z="1200"/>
              <a:t>EN RUBRIK</a:t>
            </a:r>
            <a:endParaRPr lang="sv-SE" sz="1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A7B99-2997-4F6E-EAAE-E3E08E4D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104" y="6073862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635EB8-BAB9-FD4D-8B95-15145C90A930}" type="slidenum">
              <a:rPr lang="sv-SE" smtClean="0"/>
              <a:pPr/>
              <a:t>‹#›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61E91C0-30C2-ACA0-3834-2B8FDE042783}"/>
              </a:ext>
            </a:extLst>
          </p:cNvPr>
          <p:cNvGrpSpPr/>
          <p:nvPr userDrawn="1"/>
        </p:nvGrpSpPr>
        <p:grpSpPr>
          <a:xfrm>
            <a:off x="10681701" y="5347701"/>
            <a:ext cx="1508589" cy="1508589"/>
            <a:chOff x="10681701" y="5347701"/>
            <a:chExt cx="1508589" cy="1508589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589C072A-C16F-36BC-BF7F-EE61F49E2B63}"/>
                </a:ext>
              </a:extLst>
            </p:cNvPr>
            <p:cNvSpPr/>
            <p:nvPr userDrawn="1"/>
          </p:nvSpPr>
          <p:spPr>
            <a:xfrm>
              <a:off x="10681701" y="5347701"/>
              <a:ext cx="1356189" cy="1356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BF1DEC0C-2847-BD81-799C-D2CCD5260984}"/>
                </a:ext>
              </a:extLst>
            </p:cNvPr>
            <p:cNvSpPr/>
            <p:nvPr userDrawn="1"/>
          </p:nvSpPr>
          <p:spPr>
            <a:xfrm>
              <a:off x="11407862" y="6073862"/>
              <a:ext cx="782428" cy="7824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2" name="Bildobjekt 11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6DA76378-1D78-2F75-46B7-14801B290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348" y="5461348"/>
            <a:ext cx="1120274" cy="1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565AF1F-42E3-34D1-937A-7528499C4826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C4E91DA-9546-6502-0CBA-14A87267A12C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7AC800-6C36-19BC-B1E8-B4C6A0EF2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DETTA ÄR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D3D179-5FB9-233C-6679-4DE5FD04AE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Detta är en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962A0-5C73-9F96-8A51-2E283CB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696" y="419013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76E975-634E-334B-B527-B4AD9D238AFD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542CCF-789A-CAA0-F848-9A888B2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4" y="4190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z="1200"/>
              <a:t>EN RUBRIK</a:t>
            </a:r>
            <a:endParaRPr lang="sv-SE" sz="1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A7B99-2997-4F6E-EAAE-E3E08E4D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104" y="6073862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635EB8-BAB9-FD4D-8B95-15145C90A930}" type="slidenum">
              <a:rPr lang="sv-SE" smtClean="0"/>
              <a:pPr/>
              <a:t>‹#›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61E91C0-30C2-ACA0-3834-2B8FDE042783}"/>
              </a:ext>
            </a:extLst>
          </p:cNvPr>
          <p:cNvGrpSpPr/>
          <p:nvPr userDrawn="1"/>
        </p:nvGrpSpPr>
        <p:grpSpPr>
          <a:xfrm>
            <a:off x="10681701" y="5347701"/>
            <a:ext cx="1508589" cy="1508589"/>
            <a:chOff x="10681701" y="5347701"/>
            <a:chExt cx="1508589" cy="1508589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589C072A-C16F-36BC-BF7F-EE61F49E2B63}"/>
                </a:ext>
              </a:extLst>
            </p:cNvPr>
            <p:cNvSpPr/>
            <p:nvPr userDrawn="1"/>
          </p:nvSpPr>
          <p:spPr>
            <a:xfrm>
              <a:off x="10681701" y="5347701"/>
              <a:ext cx="1356189" cy="1356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BF1DEC0C-2847-BD81-799C-D2CCD5260984}"/>
                </a:ext>
              </a:extLst>
            </p:cNvPr>
            <p:cNvSpPr/>
            <p:nvPr userDrawn="1"/>
          </p:nvSpPr>
          <p:spPr>
            <a:xfrm>
              <a:off x="11407862" y="6073862"/>
              <a:ext cx="782428" cy="7824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2" name="Bildobjekt 11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4B69D679-98A9-18C8-DEFD-BD0210CFD6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5348" y="5461348"/>
            <a:ext cx="1120274" cy="1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1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FE31A44-6B2D-F444-B7B6-8E8015F48033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C16B646-0A95-F52C-C603-9D2AF1BD63A2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solidFill>
            <a:schemeClr val="tx1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7AC800-6C36-19BC-B1E8-B4C6A0EF2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DETTA ÄR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D3D179-5FB9-233C-6679-4DE5FD04AE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Detta är en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962A0-5C73-9F96-8A51-2E283CB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696" y="419013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44958F-A96F-5548-9CB5-AEADD1D44A4B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542CCF-789A-CAA0-F848-9A888B2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4" y="4190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z="1200"/>
              <a:t>EN RUBRIK</a:t>
            </a:r>
            <a:endParaRPr lang="sv-SE" sz="1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A7B99-2997-4F6E-EAAE-E3E08E4D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104" y="6073862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635EB8-BAB9-FD4D-8B95-15145C90A930}" type="slidenum">
              <a:rPr lang="sv-SE" smtClean="0"/>
              <a:pPr/>
              <a:t>‹#›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61E91C0-30C2-ACA0-3834-2B8FDE042783}"/>
              </a:ext>
            </a:extLst>
          </p:cNvPr>
          <p:cNvGrpSpPr/>
          <p:nvPr userDrawn="1"/>
        </p:nvGrpSpPr>
        <p:grpSpPr>
          <a:xfrm>
            <a:off x="10681701" y="5347701"/>
            <a:ext cx="1508589" cy="1508589"/>
            <a:chOff x="10681701" y="5347701"/>
            <a:chExt cx="1508589" cy="1508589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589C072A-C16F-36BC-BF7F-EE61F49E2B63}"/>
                </a:ext>
              </a:extLst>
            </p:cNvPr>
            <p:cNvSpPr/>
            <p:nvPr userDrawn="1"/>
          </p:nvSpPr>
          <p:spPr>
            <a:xfrm>
              <a:off x="10681701" y="5347701"/>
              <a:ext cx="1356189" cy="1356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BF1DEC0C-2847-BD81-799C-D2CCD5260984}"/>
                </a:ext>
              </a:extLst>
            </p:cNvPr>
            <p:cNvSpPr/>
            <p:nvPr userDrawn="1"/>
          </p:nvSpPr>
          <p:spPr>
            <a:xfrm>
              <a:off x="11407862" y="6073862"/>
              <a:ext cx="782428" cy="7824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3" name="Bildobjekt 12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4C9A81DE-3C34-E535-40A7-457EE3A9E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348" y="5461348"/>
            <a:ext cx="1120274" cy="1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1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ö_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95A3D1-2794-BBEB-AFD8-3CDE6101C976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5AD7832-4657-8845-DC7C-48FC613D63A1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solidFill>
            <a:schemeClr val="bg1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7AC800-6C36-19BC-B1E8-B4C6A0EF2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DETTA ÄR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D3D179-5FB9-233C-6679-4DE5FD04AE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Detta är en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962A0-5C73-9F96-8A51-2E283CB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696" y="419013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672B81-3DD4-1945-9509-79D4B82419A6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542CCF-789A-CAA0-F848-9A888B2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4" y="4190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z="1200"/>
              <a:t>EN RUBRIK</a:t>
            </a:r>
            <a:endParaRPr lang="sv-SE" sz="1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A7B99-2997-4F6E-EAAE-E3E08E4D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104" y="6073862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635EB8-BAB9-FD4D-8B95-15145C90A930}" type="slidenum">
              <a:rPr lang="sv-SE" smtClean="0"/>
              <a:pPr/>
              <a:t>‹#›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61E91C0-30C2-ACA0-3834-2B8FDE042783}"/>
              </a:ext>
            </a:extLst>
          </p:cNvPr>
          <p:cNvGrpSpPr/>
          <p:nvPr userDrawn="1"/>
        </p:nvGrpSpPr>
        <p:grpSpPr>
          <a:xfrm>
            <a:off x="10681701" y="5347701"/>
            <a:ext cx="1508589" cy="1508589"/>
            <a:chOff x="10681701" y="5347701"/>
            <a:chExt cx="1508589" cy="1508589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589C072A-C16F-36BC-BF7F-EE61F49E2B63}"/>
                </a:ext>
              </a:extLst>
            </p:cNvPr>
            <p:cNvSpPr/>
            <p:nvPr userDrawn="1"/>
          </p:nvSpPr>
          <p:spPr>
            <a:xfrm>
              <a:off x="10681701" y="5347701"/>
              <a:ext cx="1356189" cy="1356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BF1DEC0C-2847-BD81-799C-D2CCD5260984}"/>
                </a:ext>
              </a:extLst>
            </p:cNvPr>
            <p:cNvSpPr/>
            <p:nvPr userDrawn="1"/>
          </p:nvSpPr>
          <p:spPr>
            <a:xfrm>
              <a:off x="11407862" y="6073862"/>
              <a:ext cx="782428" cy="7824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2" name="Bildobjekt 11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8E44D102-ECAB-B320-71F7-FD2F004C6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348" y="5461348"/>
            <a:ext cx="1120274" cy="1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0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d_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95A3D1-2794-BBEB-AFD8-3CDE6101C976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5AD7832-4657-8845-DC7C-48FC613D63A1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solidFill>
            <a:schemeClr val="accent1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7AC800-6C36-19BC-B1E8-B4C6A0EF2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DETTA ÄR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D3D179-5FB9-233C-6679-4DE5FD04AE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Detta är en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962A0-5C73-9F96-8A51-2E283CB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696" y="419013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672B81-3DD4-1945-9509-79D4B82419A6}" type="datetime3">
              <a:rPr lang="sv-SE" smtClean="0"/>
              <a:pPr/>
              <a:t>26-06-05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542CCF-789A-CAA0-F848-9A888B2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4" y="4190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EN RUBRIK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A7B99-2997-4F6E-EAAE-E3E08E4D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104" y="6073862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635EB8-BAB9-FD4D-8B95-15145C90A930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61E91C0-30C2-ACA0-3834-2B8FDE042783}"/>
              </a:ext>
            </a:extLst>
          </p:cNvPr>
          <p:cNvGrpSpPr/>
          <p:nvPr userDrawn="1"/>
        </p:nvGrpSpPr>
        <p:grpSpPr>
          <a:xfrm>
            <a:off x="10681701" y="5347701"/>
            <a:ext cx="1508589" cy="1508589"/>
            <a:chOff x="10681701" y="5347701"/>
            <a:chExt cx="1508589" cy="1508589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589C072A-C16F-36BC-BF7F-EE61F49E2B63}"/>
                </a:ext>
              </a:extLst>
            </p:cNvPr>
            <p:cNvSpPr/>
            <p:nvPr userDrawn="1"/>
          </p:nvSpPr>
          <p:spPr>
            <a:xfrm>
              <a:off x="10681701" y="5347701"/>
              <a:ext cx="1356189" cy="1356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BF1DEC0C-2847-BD81-799C-D2CCD5260984}"/>
                </a:ext>
              </a:extLst>
            </p:cNvPr>
            <p:cNvSpPr/>
            <p:nvPr userDrawn="1"/>
          </p:nvSpPr>
          <p:spPr>
            <a:xfrm>
              <a:off x="11407862" y="6073862"/>
              <a:ext cx="782428" cy="7824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2" name="Bildobjekt 11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B75ACE3C-71CD-7489-4ACF-E9DACC65F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348" y="5461348"/>
            <a:ext cx="1120274" cy="1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7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565AF1F-42E3-34D1-937A-7528499C4826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C4E91DA-9546-6502-0CBA-14A87267A12C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962A0-5C73-9F96-8A51-2E283CB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696" y="419013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76E975-634E-334B-B527-B4AD9D238AFD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542CCF-789A-CAA0-F848-9A888B2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4" y="4190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z="1200"/>
              <a:t>EN RUBRIK</a:t>
            </a:r>
            <a:endParaRPr lang="sv-SE" sz="1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A7B99-2997-4F6E-EAAE-E3E08E4D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104" y="6073862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635EB8-BAB9-FD4D-8B95-15145C90A930}" type="slidenum">
              <a:rPr lang="sv-SE" smtClean="0"/>
              <a:pPr/>
              <a:t>‹#›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61E91C0-30C2-ACA0-3834-2B8FDE042783}"/>
              </a:ext>
            </a:extLst>
          </p:cNvPr>
          <p:cNvGrpSpPr/>
          <p:nvPr userDrawn="1"/>
        </p:nvGrpSpPr>
        <p:grpSpPr>
          <a:xfrm>
            <a:off x="10681701" y="5347701"/>
            <a:ext cx="1508589" cy="1508589"/>
            <a:chOff x="10681701" y="5347701"/>
            <a:chExt cx="1508589" cy="1508589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589C072A-C16F-36BC-BF7F-EE61F49E2B63}"/>
                </a:ext>
              </a:extLst>
            </p:cNvPr>
            <p:cNvSpPr/>
            <p:nvPr userDrawn="1"/>
          </p:nvSpPr>
          <p:spPr>
            <a:xfrm>
              <a:off x="10681701" y="5347701"/>
              <a:ext cx="1356189" cy="1356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BF1DEC0C-2847-BD81-799C-D2CCD5260984}"/>
                </a:ext>
              </a:extLst>
            </p:cNvPr>
            <p:cNvSpPr/>
            <p:nvPr userDrawn="1"/>
          </p:nvSpPr>
          <p:spPr>
            <a:xfrm>
              <a:off x="11407862" y="6073862"/>
              <a:ext cx="782428" cy="7824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2" name="Bildobjekt 11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4B69D679-98A9-18C8-DEFD-BD0210CFD6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5348" y="5461348"/>
            <a:ext cx="1120274" cy="1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FE31A44-6B2D-F444-B7B6-8E8015F48033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C16B646-0A95-F52C-C603-9D2AF1BD63A2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solidFill>
            <a:schemeClr val="tx1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962A0-5C73-9F96-8A51-2E283CB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696" y="419013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44958F-A96F-5548-9CB5-AEADD1D44A4B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542CCF-789A-CAA0-F848-9A888B2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4" y="4190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z="1200"/>
              <a:t>EN RUBRIK</a:t>
            </a:r>
            <a:endParaRPr lang="sv-SE" sz="1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A7B99-2997-4F6E-EAAE-E3E08E4D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104" y="6073862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635EB8-BAB9-FD4D-8B95-15145C90A930}" type="slidenum">
              <a:rPr lang="sv-SE" smtClean="0"/>
              <a:pPr/>
              <a:t>‹#›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61E91C0-30C2-ACA0-3834-2B8FDE042783}"/>
              </a:ext>
            </a:extLst>
          </p:cNvPr>
          <p:cNvGrpSpPr/>
          <p:nvPr userDrawn="1"/>
        </p:nvGrpSpPr>
        <p:grpSpPr>
          <a:xfrm>
            <a:off x="10681701" y="5347701"/>
            <a:ext cx="1508589" cy="1508589"/>
            <a:chOff x="10681701" y="5347701"/>
            <a:chExt cx="1508589" cy="1508589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589C072A-C16F-36BC-BF7F-EE61F49E2B63}"/>
                </a:ext>
              </a:extLst>
            </p:cNvPr>
            <p:cNvSpPr/>
            <p:nvPr userDrawn="1"/>
          </p:nvSpPr>
          <p:spPr>
            <a:xfrm>
              <a:off x="10681701" y="5347701"/>
              <a:ext cx="1356189" cy="1356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BF1DEC0C-2847-BD81-799C-D2CCD5260984}"/>
                </a:ext>
              </a:extLst>
            </p:cNvPr>
            <p:cNvSpPr/>
            <p:nvPr userDrawn="1"/>
          </p:nvSpPr>
          <p:spPr>
            <a:xfrm>
              <a:off x="11407862" y="6073862"/>
              <a:ext cx="782428" cy="7824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3" name="Bildobjekt 12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4C9A81DE-3C34-E535-40A7-457EE3A9E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348" y="5461348"/>
            <a:ext cx="1120274" cy="1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ö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95A3D1-2794-BBEB-AFD8-3CDE6101C976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5AD7832-4657-8845-DC7C-48FC613D63A1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solidFill>
            <a:schemeClr val="bg1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962A0-5C73-9F96-8A51-2E283CB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696" y="419013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672B81-3DD4-1945-9509-79D4B82419A6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542CCF-789A-CAA0-F848-9A888B2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4" y="4190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z="1200"/>
              <a:t>EN RUBRIK</a:t>
            </a:r>
            <a:endParaRPr lang="sv-SE" sz="1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A7B99-2997-4F6E-EAAE-E3E08E4D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104" y="6073862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635EB8-BAB9-FD4D-8B95-15145C90A930}" type="slidenum">
              <a:rPr lang="sv-SE" smtClean="0"/>
              <a:pPr/>
              <a:t>‹#›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61E91C0-30C2-ACA0-3834-2B8FDE042783}"/>
              </a:ext>
            </a:extLst>
          </p:cNvPr>
          <p:cNvGrpSpPr/>
          <p:nvPr userDrawn="1"/>
        </p:nvGrpSpPr>
        <p:grpSpPr>
          <a:xfrm>
            <a:off x="10681701" y="5347701"/>
            <a:ext cx="1508589" cy="1508589"/>
            <a:chOff x="10681701" y="5347701"/>
            <a:chExt cx="1508589" cy="1508589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589C072A-C16F-36BC-BF7F-EE61F49E2B63}"/>
                </a:ext>
              </a:extLst>
            </p:cNvPr>
            <p:cNvSpPr/>
            <p:nvPr userDrawn="1"/>
          </p:nvSpPr>
          <p:spPr>
            <a:xfrm>
              <a:off x="10681701" y="5347701"/>
              <a:ext cx="1356189" cy="1356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BF1DEC0C-2847-BD81-799C-D2CCD5260984}"/>
                </a:ext>
              </a:extLst>
            </p:cNvPr>
            <p:cNvSpPr/>
            <p:nvPr userDrawn="1"/>
          </p:nvSpPr>
          <p:spPr>
            <a:xfrm>
              <a:off x="11407862" y="6073862"/>
              <a:ext cx="782428" cy="7824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2" name="Bildobjekt 11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8E44D102-ECAB-B320-71F7-FD2F004C6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348" y="5461348"/>
            <a:ext cx="1120274" cy="1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0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d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95A3D1-2794-BBEB-AFD8-3CDE6101C976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5AD7832-4657-8845-DC7C-48FC613D63A1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solidFill>
            <a:schemeClr val="accent1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962A0-5C73-9F96-8A51-2E283CB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696" y="419013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672B81-3DD4-1945-9509-79D4B82419A6}" type="datetime3">
              <a:rPr lang="sv-SE" smtClean="0"/>
              <a:pPr/>
              <a:t>26-06-05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542CCF-789A-CAA0-F848-9A888B2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4" y="4190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EN RUBRIK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A7B99-2997-4F6E-EAAE-E3E08E4D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104" y="6073862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635EB8-BAB9-FD4D-8B95-15145C90A930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61E91C0-30C2-ACA0-3834-2B8FDE042783}"/>
              </a:ext>
            </a:extLst>
          </p:cNvPr>
          <p:cNvGrpSpPr/>
          <p:nvPr userDrawn="1"/>
        </p:nvGrpSpPr>
        <p:grpSpPr>
          <a:xfrm>
            <a:off x="10681701" y="5347701"/>
            <a:ext cx="1508589" cy="1508589"/>
            <a:chOff x="10681701" y="5347701"/>
            <a:chExt cx="1508589" cy="1508589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589C072A-C16F-36BC-BF7F-EE61F49E2B63}"/>
                </a:ext>
              </a:extLst>
            </p:cNvPr>
            <p:cNvSpPr/>
            <p:nvPr userDrawn="1"/>
          </p:nvSpPr>
          <p:spPr>
            <a:xfrm>
              <a:off x="10681701" y="5347701"/>
              <a:ext cx="1356189" cy="1356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BF1DEC0C-2847-BD81-799C-D2CCD5260984}"/>
                </a:ext>
              </a:extLst>
            </p:cNvPr>
            <p:cNvSpPr/>
            <p:nvPr userDrawn="1"/>
          </p:nvSpPr>
          <p:spPr>
            <a:xfrm>
              <a:off x="11407862" y="6073862"/>
              <a:ext cx="782428" cy="7824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2" name="Bildobjekt 11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B75ACE3C-71CD-7489-4ACF-E9DACC65F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348" y="5461348"/>
            <a:ext cx="1120274" cy="1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26008DB6-705E-F7F7-E053-B05EEF9A91EA}"/>
              </a:ext>
            </a:extLst>
          </p:cNvPr>
          <p:cNvSpPr/>
          <p:nvPr userDrawn="1"/>
        </p:nvSpPr>
        <p:spPr>
          <a:xfrm>
            <a:off x="0" y="0"/>
            <a:ext cx="12190290" cy="6856290"/>
          </a:xfrm>
          <a:prstGeom prst="rect">
            <a:avLst/>
          </a:prstGeom>
          <a:solidFill>
            <a:schemeClr val="accent2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66BC159-DD72-87E5-DF99-8721C40CFCBE}"/>
              </a:ext>
            </a:extLst>
          </p:cNvPr>
          <p:cNvSpPr/>
          <p:nvPr userDrawn="1"/>
        </p:nvSpPr>
        <p:spPr>
          <a:xfrm>
            <a:off x="270345" y="269145"/>
            <a:ext cx="11649600" cy="6318000"/>
          </a:xfrm>
          <a:prstGeom prst="rect">
            <a:avLst/>
          </a:prstGeom>
          <a:solidFill>
            <a:schemeClr val="bg1"/>
          </a:solidFill>
          <a:ln w="1809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8833B6-5DA9-BFB2-A465-F8CC4E022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4167D1-2BB7-0760-1B01-63B25F673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D64D7D-3BB1-E44F-B3D4-AC99FD74F986}" type="datetime3">
              <a:rPr lang="sv-SE" smtClean="0"/>
              <a:t>26-06-05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ADEF3B-04FC-D716-71A2-0A75A1ACE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35EB8-BAB9-FD4D-8B95-15145C90A930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rubrik 7">
            <a:extLst>
              <a:ext uri="{FF2B5EF4-FFF2-40B4-BE49-F238E27FC236}">
                <a16:creationId xmlns:a16="http://schemas.microsoft.com/office/drawing/2014/main" id="{4098E933-B9FD-3DAB-D42C-E0F98242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2735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63" r:id="rId10"/>
    <p:sldLayoutId id="2147483665" r:id="rId11"/>
    <p:sldLayoutId id="214748367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823BEC-542C-8EBE-5816-FFD946B739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 P2014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B5A2318-6FE4-F506-C349-384B7D43B8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2026-02-02</a:t>
            </a:r>
          </a:p>
        </p:txBody>
      </p:sp>
      <p:pic>
        <p:nvPicPr>
          <p:cNvPr id="4" name="Bildobjekt 3" descr="En bild som visar emblem, Varumärke, logotyp, symbol&#10;&#10;AI-genererat innehåll kan vara felaktigt.">
            <a:extLst>
              <a:ext uri="{FF2B5EF4-FFF2-40B4-BE49-F238E27FC236}">
                <a16:creationId xmlns:a16="http://schemas.microsoft.com/office/drawing/2014/main" id="{13FC9198-6339-DD0A-96E1-112E5EAD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35" y="926926"/>
            <a:ext cx="3551130" cy="35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AB022-1D6F-377E-388A-4DD9AAD9A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E64EF8-EA04-C8F9-526C-C37557321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09662"/>
            <a:ext cx="9144000" cy="2387600"/>
          </a:xfrm>
        </p:spPr>
        <p:txBody>
          <a:bodyPr>
            <a:normAutofit/>
          </a:bodyPr>
          <a:lstStyle/>
          <a:p>
            <a:r>
              <a:rPr lang="sv-SE" sz="4800" dirty="0"/>
              <a:t>FÖRÄLDRAREPRESENTANTER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2301F3F-0CF1-4816-B4E2-FA4C0E234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77011"/>
            <a:ext cx="9144000" cy="34977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Avlastar ledarna som ska ha fokus fotboll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Håller i försäljningsaktiviteter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Hjälper till med teambuilding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Fördelar arbetspass vi gemensamma aktiviteter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Samordnar logistikhantering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A4642C-A14E-B27C-FFC1-600A378D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9BD6-F00E-7D44-B88F-6E0629D132C7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B7AAAA-710D-D3E6-7A5D-2028627F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5EB8-BAB9-FD4D-8B95-15145C90A930}" type="slidenum">
              <a:rPr lang="sv-SE" smtClean="0"/>
              <a:pPr/>
              <a:t>10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2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 descr="En bild som visar text, Teckensnitt, logotyp, skärmbild&#10;&#10;AI-genererat innehåll kan vara felaktigt.">
            <a:extLst>
              <a:ext uri="{FF2B5EF4-FFF2-40B4-BE49-F238E27FC236}">
                <a16:creationId xmlns:a16="http://schemas.microsoft.com/office/drawing/2014/main" id="{9B16560D-FB15-8C2D-90A1-A59E108238A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883" r="3883"/>
          <a:stretch>
            <a:fillRect/>
          </a:stretch>
        </p:blipFill>
        <p:spPr>
          <a:xfrm>
            <a:off x="6112578" y="269145"/>
            <a:ext cx="5825655" cy="6317999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2608C1A-8A3B-E7BD-F110-FFDAD5E69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63" y="1012486"/>
            <a:ext cx="4915382" cy="1866799"/>
          </a:xfrm>
        </p:spPr>
        <p:txBody>
          <a:bodyPr/>
          <a:lstStyle/>
          <a:p>
            <a:r>
              <a:rPr lang="sv-SE" dirty="0"/>
              <a:t>STADIUM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FA8B9B8D-1F60-3298-7E3F-D34E3AF897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Klubbshop på stadium.se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Stöd din förening, 3 % tillbaka till KIF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4CD1DE-2E30-5A76-CCEE-E66256FA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5EB8-BAB9-FD4D-8B95-15145C90A930}" type="slidenum">
              <a:rPr lang="sv-SE" smtClean="0"/>
              <a:pPr/>
              <a:t>11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A1CF74-427B-A8A1-1EF1-718BE65E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F7AA-4E46-544D-805A-B376DA4F916A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315282-0E57-4171-80C8-34BAC34E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5EB8-BAB9-FD4D-8B95-15145C90A930}" type="slidenum">
              <a:rPr lang="sv-SE" smtClean="0"/>
              <a:pPr/>
              <a:t>2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FDE5770-6E23-A5D6-8408-1956E7DC4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8372F75-D098-E6E2-4B3D-495DC0890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6" name="Bildobjekt 15" descr="En bild som visar Teckensnitt, Grafik, logotyp, vit&#10;&#10;AI-genererat innehåll kan vara felaktigt.">
            <a:extLst>
              <a:ext uri="{FF2B5EF4-FFF2-40B4-BE49-F238E27FC236}">
                <a16:creationId xmlns:a16="http://schemas.microsoft.com/office/drawing/2014/main" id="{24166D0B-8281-A511-29A8-86BB9AE5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936" y="3429000"/>
            <a:ext cx="6582128" cy="1298636"/>
          </a:xfrm>
          <a:prstGeom prst="rect">
            <a:avLst/>
          </a:prstGeom>
        </p:spPr>
      </p:pic>
      <p:pic>
        <p:nvPicPr>
          <p:cNvPr id="22" name="Bildobjekt 21" descr="En bild som visar text, logotyp, Varumärke, Grafik&#10;&#10;AI-genererat innehåll kan vara felaktigt.">
            <a:extLst>
              <a:ext uri="{FF2B5EF4-FFF2-40B4-BE49-F238E27FC236}">
                <a16:creationId xmlns:a16="http://schemas.microsoft.com/office/drawing/2014/main" id="{C28A87C2-5059-AC58-3C85-B27AEF561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90" y="268793"/>
            <a:ext cx="11682529" cy="63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1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F682A-30C6-459C-E500-66C786B9F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3654C0-BAB6-7266-5B11-67D8FF8DC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8859"/>
            <a:ext cx="9144000" cy="2387600"/>
          </a:xfrm>
        </p:spPr>
        <p:txBody>
          <a:bodyPr/>
          <a:lstStyle/>
          <a:p>
            <a:r>
              <a:rPr lang="sv-SE" dirty="0"/>
              <a:t>KIF P2014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4573E9-F4D3-B4FB-1A70-2BBC40BF7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6862"/>
            <a:ext cx="9144000" cy="16557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51 aktiva spelare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12 ledare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Kölista – 3 nya spelare 2026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E8861D-089C-7ECB-DCF6-C467126A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F7AA-4E46-544D-805A-B376DA4F916A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8FA0DB-D44E-0BEC-2B1F-59D0E81A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5EB8-BAB9-FD4D-8B95-15145C90A930}" type="slidenum">
              <a:rPr lang="sv-SE" smtClean="0"/>
              <a:pPr/>
              <a:t>3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8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22D9CD-CF4A-0C12-B4B4-9C082F650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09662"/>
            <a:ext cx="9144000" cy="2387600"/>
          </a:xfrm>
        </p:spPr>
        <p:txBody>
          <a:bodyPr/>
          <a:lstStyle/>
          <a:p>
            <a:r>
              <a:rPr lang="sv-SE" dirty="0"/>
              <a:t>LEDARE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D85D5CC-CD50-87C0-192E-B44962D1B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1502"/>
            <a:ext cx="9144000" cy="3497777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Andreas Cristiansson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Björn Dahlén (mv)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Christian Vaara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Elisabeth Graaf (pågående UEFA 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Emelie Feuk (</a:t>
            </a:r>
            <a:r>
              <a:rPr lang="sv-SE" dirty="0" err="1"/>
              <a:t>fys</a:t>
            </a:r>
            <a:r>
              <a:rPr lang="sv-S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Erik Renström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Fredrik Wallin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Jim Larsson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Janolov</a:t>
            </a:r>
            <a:r>
              <a:rPr lang="sv-SE" dirty="0"/>
              <a:t> Hermansson (mv)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Per Thylander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Stefan Bergvall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Tobias Laarmå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584D56-63E0-F5E9-D618-8CF145E3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9BD6-F00E-7D44-B88F-6E0629D132C7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2AF2C0-7AF6-9125-02FB-36C7DD85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1200"/>
              <a:t>EN RUBRIK</a:t>
            </a:r>
            <a:endParaRPr lang="sv-SE" sz="1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86D572-34AD-7C86-8E30-D14FAD85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5EB8-BAB9-FD4D-8B95-15145C90A930}" type="slidenum">
              <a:rPr lang="sv-SE" smtClean="0"/>
              <a:pPr/>
              <a:t>4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1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28D511-FAD5-8B9A-83F2-A7026B5ED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52400"/>
            <a:ext cx="9144000" cy="2387600"/>
          </a:xfrm>
        </p:spPr>
        <p:txBody>
          <a:bodyPr/>
          <a:lstStyle/>
          <a:p>
            <a:r>
              <a:rPr lang="sv-SE" dirty="0"/>
              <a:t>TRÄNINGSMILJÖ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BF90DDD-4BE5-2EDA-C894-84FBB2334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8"/>
            <a:ext cx="9144000" cy="2309210"/>
          </a:xfrm>
        </p:spPr>
        <p:txBody>
          <a:bodyPr>
            <a:normAutofit fontScale="77500" lnSpcReduction="20000"/>
          </a:bodyPr>
          <a:lstStyle/>
          <a:p>
            <a:r>
              <a:rPr lang="sv-SE" b="1" dirty="0"/>
              <a:t>Träning före match</a:t>
            </a:r>
          </a:p>
          <a:p>
            <a:endParaRPr lang="sv-SE" dirty="0"/>
          </a:p>
          <a:p>
            <a:r>
              <a:rPr lang="sv-SE" b="1" dirty="0"/>
              <a:t>Januari – April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Måndag: Fotboll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Onsdag: </a:t>
            </a:r>
            <a:r>
              <a:rPr lang="sv-SE" dirty="0" err="1"/>
              <a:t>Fys</a:t>
            </a:r>
            <a:r>
              <a:rPr lang="sv-SE" dirty="0"/>
              <a:t>- och skadeförebyggande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Fredag: Fotboll, individuell teknik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Lördag: Fotboll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4E4C35-BA5F-E96A-E05B-55392A9A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0EC0-9FBF-CB45-BADB-36DB977F3142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00B7C1-5D8E-E823-5432-2CA3C726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5EB8-BAB9-FD4D-8B95-15145C90A930}" type="slidenum">
              <a:rPr lang="sv-SE" smtClean="0"/>
              <a:pPr/>
              <a:t>5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1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14D49A-26DB-6FE6-5CA3-8CF8732A6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sv-SE" dirty="0"/>
              <a:t>TRÄNINGAR &amp; MATCHER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78687C-8A90-69A7-A54C-62CE1A3C2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0516"/>
            <a:ext cx="9144000" cy="28644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Svara på kallelser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Kom i 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Rätt utrustning och kläder efter väder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Fylld vattenflaska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Alltid göra sitt bästa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Samverkan med F2013 och P2015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24174F-B082-A35E-EF95-384A0B66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B81-3DD4-1945-9509-79D4B82419A6}" type="datetime3">
              <a:rPr lang="sv-SE" smtClean="0"/>
              <a:pPr/>
              <a:t>26-06-05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04C569-D1DC-5040-7C8C-E4BE60BE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5EB8-BAB9-FD4D-8B95-15145C90A930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923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E814C-DE90-52C8-414B-ED2029925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8BF35D-37DC-72D2-AF18-BBC4FA37B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sv-SE" dirty="0"/>
              <a:t>KOMMUNIKATION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297864-6C6F-95E9-72E0-AAE575D3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0516"/>
            <a:ext cx="9144000" cy="28644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Laget.se enda formella plattformen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Ladda ner </a:t>
            </a:r>
            <a:r>
              <a:rPr lang="sv-SE" dirty="0" err="1"/>
              <a:t>appen</a:t>
            </a:r>
            <a:endParaRPr lang="sv-SE" dirty="0"/>
          </a:p>
          <a:p>
            <a:pPr lvl="1"/>
            <a:endParaRPr lang="sv-SE" dirty="0"/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chemeClr val="bg1"/>
                </a:solidFill>
              </a:rPr>
              <a:t>WhatsApp</a:t>
            </a:r>
            <a:r>
              <a:rPr lang="sv-SE" sz="2400" dirty="0">
                <a:solidFill>
                  <a:schemeClr val="bg1"/>
                </a:solidFill>
              </a:rPr>
              <a:t> - Föräldragrupp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B1CB95-84B6-7A15-A2E5-E55C9884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B81-3DD4-1945-9509-79D4B82419A6}" type="datetime3">
              <a:rPr lang="sv-SE" smtClean="0"/>
              <a:pPr/>
              <a:t>26-06-05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1D2EE1-7191-A102-9C06-3937D34C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5EB8-BAB9-FD4D-8B95-15145C90A930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630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2A6BD5-66BC-1331-9AB4-3EC9D610E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62" y="784138"/>
            <a:ext cx="8396803" cy="1118747"/>
          </a:xfrm>
        </p:spPr>
        <p:txBody>
          <a:bodyPr/>
          <a:lstStyle/>
          <a:p>
            <a:r>
              <a:rPr lang="sv-SE" dirty="0"/>
              <a:t>MATCHER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9118319-016C-8FA5-E7E9-002EE5328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562" y="2108116"/>
            <a:ext cx="6351773" cy="33874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Träningsmatcher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10 bokade och vi fyller på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4 lag i seriespel 7mot7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2 lag i serie Medel, 11 + 11 matcher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2 lag i serie Lätt, 11 + 7 matcher</a:t>
            </a:r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Tränarna coachar laget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Deltagande baseras på träningsnärvaro i enlighet med SUP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Vi strävar efter att spela jämna matcher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29CF85-06B2-7F89-B7AF-12F53CBF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B81-3DD4-1945-9509-79D4B82419A6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E99314-5EA2-AE91-60EC-5AE9659B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5EB8-BAB9-FD4D-8B95-15145C90A930}" type="slidenum">
              <a:rPr lang="sv-SE" smtClean="0"/>
              <a:pPr/>
              <a:t>8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6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2EC51-69B8-BDFC-F1EA-42DD8FDF6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E4E4AA-BAAB-C9F1-14AD-BC7969C7D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62" y="784138"/>
            <a:ext cx="8396803" cy="1118747"/>
          </a:xfrm>
        </p:spPr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7E1776A-893F-EE22-8A99-EE93C41EF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562" y="2108116"/>
            <a:ext cx="6351773" cy="33874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/>
              <a:t>Horredscupen</a:t>
            </a:r>
            <a:r>
              <a:rPr lang="sv-SE" b="1" dirty="0"/>
              <a:t> – Vecka 17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2 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Gothia Cup – Vecka 29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2 lag </a:t>
            </a:r>
          </a:p>
          <a:p>
            <a:pPr lvl="1" algn="l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/>
              <a:t>Quality</a:t>
            </a:r>
            <a:r>
              <a:rPr lang="sv-SE" b="1" dirty="0"/>
              <a:t> Cup – Vecka 40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Övernattninsgcup</a:t>
            </a:r>
            <a:r>
              <a:rPr lang="sv-SE" sz="1600" dirty="0"/>
              <a:t> Trollhättan/Vänersborg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Intresseanmälan kommer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Vi letar fler alternativ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47018F-8F2E-91BA-7C82-2333777A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B81-3DD4-1945-9509-79D4B82419A6}" type="datetime3">
              <a:rPr lang="sv-SE" smtClean="0"/>
              <a:t>26-06-05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4ADEFB-CA25-FDCD-C699-EDB736AF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5EB8-BAB9-FD4D-8B95-15145C90A930}" type="slidenum">
              <a:rPr lang="sv-SE" smtClean="0"/>
              <a:pPr/>
              <a:t>9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5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ungsbacka IF Färger">
      <a:dk1>
        <a:srgbClr val="1D2B46"/>
      </a:dk1>
      <a:lt1>
        <a:srgbClr val="FFFFFF"/>
      </a:lt1>
      <a:dk2>
        <a:srgbClr val="1D2B46"/>
      </a:dk2>
      <a:lt2>
        <a:srgbClr val="FFFFFF"/>
      </a:lt2>
      <a:accent1>
        <a:srgbClr val="B6A370"/>
      </a:accent1>
      <a:accent2>
        <a:srgbClr val="D6D6D3"/>
      </a:accent2>
      <a:accent3>
        <a:srgbClr val="1D2B46"/>
      </a:accent3>
      <a:accent4>
        <a:srgbClr val="FFFFFF"/>
      </a:accent4>
      <a:accent5>
        <a:srgbClr val="1D2B46"/>
      </a:accent5>
      <a:accent6>
        <a:srgbClr val="B6A370"/>
      </a:accent6>
      <a:hlink>
        <a:srgbClr val="B6A370"/>
      </a:hlink>
      <a:folHlink>
        <a:srgbClr val="D7D6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258</Words>
  <Application>Microsoft Office PowerPoint</Application>
  <PresentationFormat>Bredbild</PresentationFormat>
  <Paragraphs>95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Aptos</vt:lpstr>
      <vt:lpstr>Arial</vt:lpstr>
      <vt:lpstr>Cambria</vt:lpstr>
      <vt:lpstr>Office-tema</vt:lpstr>
      <vt:lpstr>FÖRÄLDRAMÖTE P2014 </vt:lpstr>
      <vt:lpstr>PowerPoint-presentation</vt:lpstr>
      <vt:lpstr>KIF P2014</vt:lpstr>
      <vt:lpstr>LEDARE</vt:lpstr>
      <vt:lpstr>TRÄNINGSMILJÖ</vt:lpstr>
      <vt:lpstr>TRÄNINGAR &amp; MATCHER</vt:lpstr>
      <vt:lpstr>KOMMUNIKATION</vt:lpstr>
      <vt:lpstr>MATCHER</vt:lpstr>
      <vt:lpstr>CUPER</vt:lpstr>
      <vt:lpstr>FÖRÄLDRAREPRESENTANTER</vt:lpstr>
      <vt:lpstr>STADIUM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 Vestklev</dc:creator>
  <cp:lastModifiedBy>Fredrik Wallin</cp:lastModifiedBy>
  <cp:revision>2</cp:revision>
  <dcterms:created xsi:type="dcterms:W3CDTF">2026-02-01T21:44:39Z</dcterms:created>
  <dcterms:modified xsi:type="dcterms:W3CDTF">2026-06-05T12:34:18Z</dcterms:modified>
</cp:coreProperties>
</file>