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7155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B4A82-D51C-4049-863C-7E9D92567AF3}" type="datetimeFigureOut">
              <a:rPr lang="sv-SE" smtClean="0"/>
              <a:t>2018-02-12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6E80B-5E3C-4443-BB3D-09D5FDA1B72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52586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B4A82-D51C-4049-863C-7E9D92567AF3}" type="datetimeFigureOut">
              <a:rPr lang="sv-SE" smtClean="0"/>
              <a:t>2018-02-12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6E80B-5E3C-4443-BB3D-09D5FDA1B72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94067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B4A82-D51C-4049-863C-7E9D92567AF3}" type="datetimeFigureOut">
              <a:rPr lang="sv-SE" smtClean="0"/>
              <a:t>2018-02-12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6E80B-5E3C-4443-BB3D-09D5FDA1B72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57610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B4A82-D51C-4049-863C-7E9D92567AF3}" type="datetimeFigureOut">
              <a:rPr lang="sv-SE" smtClean="0"/>
              <a:t>2018-02-12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6E80B-5E3C-4443-BB3D-09D5FDA1B72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08244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B4A82-D51C-4049-863C-7E9D92567AF3}" type="datetimeFigureOut">
              <a:rPr lang="sv-SE" smtClean="0"/>
              <a:t>2018-02-12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6E80B-5E3C-4443-BB3D-09D5FDA1B72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01882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B4A82-D51C-4049-863C-7E9D92567AF3}" type="datetimeFigureOut">
              <a:rPr lang="sv-SE" smtClean="0"/>
              <a:t>2018-02-12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6E80B-5E3C-4443-BB3D-09D5FDA1B72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06720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B4A82-D51C-4049-863C-7E9D92567AF3}" type="datetimeFigureOut">
              <a:rPr lang="sv-SE" smtClean="0"/>
              <a:t>2018-02-12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6E80B-5E3C-4443-BB3D-09D5FDA1B72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43461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B4A82-D51C-4049-863C-7E9D92567AF3}" type="datetimeFigureOut">
              <a:rPr lang="sv-SE" smtClean="0"/>
              <a:t>2018-02-12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6E80B-5E3C-4443-BB3D-09D5FDA1B72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88770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B4A82-D51C-4049-863C-7E9D92567AF3}" type="datetimeFigureOut">
              <a:rPr lang="sv-SE" smtClean="0"/>
              <a:t>2018-02-12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6E80B-5E3C-4443-BB3D-09D5FDA1B72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10914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B4A82-D51C-4049-863C-7E9D92567AF3}" type="datetimeFigureOut">
              <a:rPr lang="sv-SE" smtClean="0"/>
              <a:t>2018-02-12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6E80B-5E3C-4443-BB3D-09D5FDA1B72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81563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B4A82-D51C-4049-863C-7E9D92567AF3}" type="datetimeFigureOut">
              <a:rPr lang="sv-SE" smtClean="0"/>
              <a:t>2018-02-12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6E80B-5E3C-4443-BB3D-09D5FDA1B72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19893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CB4A82-D51C-4049-863C-7E9D92567AF3}" type="datetimeFigureOut">
              <a:rPr lang="sv-SE" smtClean="0"/>
              <a:t>2018-02-12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56E80B-5E3C-4443-BB3D-09D5FDA1B72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34170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9681709"/>
              </p:ext>
            </p:extLst>
          </p:nvPr>
        </p:nvGraphicFramePr>
        <p:xfrm>
          <a:off x="251520" y="836712"/>
          <a:ext cx="3840088" cy="55669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0022"/>
                <a:gridCol w="960022"/>
                <a:gridCol w="960022"/>
                <a:gridCol w="960022"/>
              </a:tblGrid>
              <a:tr h="252028"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KL: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HEMMA: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RESULTAT: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BORTA:</a:t>
                      </a:r>
                      <a:endParaRPr lang="sv-SE" sz="1200" dirty="0"/>
                    </a:p>
                  </a:txBody>
                  <a:tcPr/>
                </a:tc>
              </a:tr>
              <a:tr h="252028"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09:00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ON</a:t>
                      </a:r>
                      <a:r>
                        <a:rPr lang="sv-SE" sz="1000" baseline="0" dirty="0" smtClean="0"/>
                        <a:t> </a:t>
                      </a:r>
                      <a:r>
                        <a:rPr lang="sv-SE" sz="1000" baseline="0" dirty="0" err="1" smtClean="0"/>
                        <a:t>Training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dirty="0" smtClean="0"/>
                        <a:t>6 - 4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EBP</a:t>
                      </a:r>
                      <a:endParaRPr lang="sv-SE" sz="1000" dirty="0"/>
                    </a:p>
                  </a:txBody>
                  <a:tcPr/>
                </a:tc>
              </a:tr>
              <a:tr h="252028"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09:15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Plusgymnasiet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dirty="0" smtClean="0"/>
                        <a:t>8 - 0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 err="1" smtClean="0"/>
                        <a:t>PreFast</a:t>
                      </a:r>
                      <a:endParaRPr lang="sv-SE" sz="1000" dirty="0"/>
                    </a:p>
                  </a:txBody>
                  <a:tcPr/>
                </a:tc>
              </a:tr>
              <a:tr h="252028"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09:30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Bokelund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dirty="0" smtClean="0"/>
                        <a:t>2 - 12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Ställningsbygg</a:t>
                      </a:r>
                      <a:endParaRPr lang="sv-SE" sz="1000" dirty="0"/>
                    </a:p>
                  </a:txBody>
                  <a:tcPr/>
                </a:tc>
              </a:tr>
              <a:tr h="252028"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09:45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EBP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dirty="0" smtClean="0"/>
                        <a:t>5 - 0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C4-Hus</a:t>
                      </a:r>
                      <a:endParaRPr lang="sv-SE" sz="1000" dirty="0"/>
                    </a:p>
                  </a:txBody>
                  <a:tcPr/>
                </a:tc>
              </a:tr>
              <a:tr h="252028"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10:00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 err="1" smtClean="0"/>
                        <a:t>PreFast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dirty="0" smtClean="0"/>
                        <a:t>3 - 7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ON</a:t>
                      </a:r>
                      <a:r>
                        <a:rPr lang="sv-SE" sz="1000" baseline="0" dirty="0" smtClean="0"/>
                        <a:t> </a:t>
                      </a:r>
                      <a:r>
                        <a:rPr lang="sv-SE" sz="1000" baseline="0" dirty="0" err="1" smtClean="0"/>
                        <a:t>Training</a:t>
                      </a:r>
                      <a:endParaRPr lang="sv-SE" sz="1000" dirty="0"/>
                    </a:p>
                  </a:txBody>
                  <a:tcPr/>
                </a:tc>
              </a:tr>
              <a:tr h="252028"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10:15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 err="1" smtClean="0"/>
                        <a:t>Ställningsbygg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dirty="0" smtClean="0"/>
                        <a:t>5 - 5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Plusgymnasiet</a:t>
                      </a:r>
                      <a:endParaRPr lang="sv-SE" sz="1000" dirty="0"/>
                    </a:p>
                  </a:txBody>
                  <a:tcPr/>
                </a:tc>
              </a:tr>
              <a:tr h="252028"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10:30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000" dirty="0" smtClean="0"/>
                        <a:t>C4-Hus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dirty="0" smtClean="0"/>
                        <a:t>3 - 0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Bokelund</a:t>
                      </a:r>
                      <a:endParaRPr lang="sv-SE" sz="1000" dirty="0"/>
                    </a:p>
                  </a:txBody>
                  <a:tcPr/>
                </a:tc>
              </a:tr>
              <a:tr h="252028"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10:45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EBP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dirty="0" smtClean="0"/>
                        <a:t>6 - 2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 err="1" smtClean="0"/>
                        <a:t>PreFast</a:t>
                      </a:r>
                      <a:endParaRPr lang="sv-SE" sz="1000" dirty="0"/>
                    </a:p>
                  </a:txBody>
                  <a:tcPr/>
                </a:tc>
              </a:tr>
              <a:tr h="252028"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11:00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ON</a:t>
                      </a:r>
                      <a:r>
                        <a:rPr lang="sv-SE" sz="1000" baseline="0" dirty="0" smtClean="0"/>
                        <a:t> </a:t>
                      </a:r>
                      <a:r>
                        <a:rPr lang="sv-SE" sz="1000" baseline="0" dirty="0" err="1" smtClean="0"/>
                        <a:t>Training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dirty="0" smtClean="0"/>
                        <a:t>3 - 0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Plusgymnasiet</a:t>
                      </a:r>
                      <a:endParaRPr lang="sv-SE" sz="1000" dirty="0"/>
                    </a:p>
                  </a:txBody>
                  <a:tcPr/>
                </a:tc>
              </a:tr>
              <a:tr h="252028"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11:15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 err="1" smtClean="0"/>
                        <a:t>PreFast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dirty="0" smtClean="0"/>
                        <a:t>2 - 10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Ställningsbygg</a:t>
                      </a:r>
                      <a:endParaRPr lang="sv-SE" sz="1000" dirty="0"/>
                    </a:p>
                  </a:txBody>
                  <a:tcPr/>
                </a:tc>
              </a:tr>
              <a:tr h="252028"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11:30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Plusgymnasiet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dirty="0" smtClean="0"/>
                        <a:t>4 - 0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Bokelund</a:t>
                      </a:r>
                      <a:endParaRPr lang="sv-SE" sz="1000" dirty="0"/>
                    </a:p>
                  </a:txBody>
                  <a:tcPr/>
                </a:tc>
              </a:tr>
              <a:tr h="252028"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11:45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Ställningsbygg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dirty="0" smtClean="0"/>
                        <a:t>8 - 1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000" dirty="0" smtClean="0"/>
                        <a:t>C4-Hus</a:t>
                      </a:r>
                    </a:p>
                  </a:txBody>
                  <a:tcPr/>
                </a:tc>
              </a:tr>
              <a:tr h="252028"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12:00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Plusgymnasiet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dirty="0" smtClean="0"/>
                        <a:t>6 - 2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EBP</a:t>
                      </a:r>
                      <a:endParaRPr lang="sv-SE" sz="1000" dirty="0"/>
                    </a:p>
                  </a:txBody>
                  <a:tcPr/>
                </a:tc>
              </a:tr>
              <a:tr h="252028"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12:15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Ställningsbygg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dirty="0" smtClean="0"/>
                        <a:t>2 - 2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ON</a:t>
                      </a:r>
                      <a:r>
                        <a:rPr lang="sv-SE" sz="1000" baseline="0" dirty="0" smtClean="0"/>
                        <a:t> </a:t>
                      </a:r>
                      <a:r>
                        <a:rPr lang="sv-SE" sz="1000" baseline="0" dirty="0" err="1" smtClean="0"/>
                        <a:t>Training</a:t>
                      </a:r>
                      <a:endParaRPr lang="sv-SE" sz="1000" dirty="0"/>
                    </a:p>
                  </a:txBody>
                  <a:tcPr/>
                </a:tc>
              </a:tr>
              <a:tr h="252028"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12:30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Bokelund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dirty="0" smtClean="0"/>
                        <a:t>3 - 0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 err="1" smtClean="0"/>
                        <a:t>PreFast</a:t>
                      </a:r>
                      <a:endParaRPr lang="sv-SE" sz="1000" dirty="0"/>
                    </a:p>
                  </a:txBody>
                  <a:tcPr/>
                </a:tc>
              </a:tr>
              <a:tr h="252028"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12:45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000" dirty="0" smtClean="0"/>
                        <a:t>C4-Hus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dirty="0" smtClean="0"/>
                        <a:t>0 - 7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Plusgymnasiet</a:t>
                      </a:r>
                      <a:endParaRPr lang="sv-SE" sz="1000" dirty="0"/>
                    </a:p>
                  </a:txBody>
                  <a:tcPr/>
                </a:tc>
              </a:tr>
              <a:tr h="252028"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13:00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EBP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dirty="0" smtClean="0"/>
                        <a:t>2 - 2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Ställningsbygg</a:t>
                      </a:r>
                      <a:endParaRPr lang="sv-SE" sz="1000" dirty="0"/>
                    </a:p>
                  </a:txBody>
                  <a:tcPr/>
                </a:tc>
              </a:tr>
              <a:tr h="252028"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13:15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ON</a:t>
                      </a:r>
                      <a:r>
                        <a:rPr lang="sv-SE" sz="1000" baseline="0" dirty="0" smtClean="0"/>
                        <a:t> </a:t>
                      </a:r>
                      <a:r>
                        <a:rPr lang="sv-SE" sz="1000" baseline="0" dirty="0" err="1" smtClean="0"/>
                        <a:t>Training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dirty="0" smtClean="0"/>
                        <a:t>7 - 4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Bokelund</a:t>
                      </a:r>
                      <a:endParaRPr lang="sv-SE" sz="1000" dirty="0"/>
                    </a:p>
                  </a:txBody>
                  <a:tcPr/>
                </a:tc>
              </a:tr>
              <a:tr h="252028"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13:30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 err="1" smtClean="0"/>
                        <a:t>PreFast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dirty="0" smtClean="0"/>
                        <a:t>1 - 4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000" dirty="0" smtClean="0"/>
                        <a:t>C4-Hus</a:t>
                      </a:r>
                    </a:p>
                  </a:txBody>
                  <a:tcPr/>
                </a:tc>
              </a:tr>
              <a:tr h="252028"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13:45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Bokelund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dirty="0" smtClean="0"/>
                        <a:t>5 - 5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EBP</a:t>
                      </a:r>
                      <a:endParaRPr lang="sv-SE" sz="1000" dirty="0"/>
                    </a:p>
                  </a:txBody>
                  <a:tcPr/>
                </a:tc>
              </a:tr>
              <a:tr h="252028"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14:00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000" dirty="0" smtClean="0"/>
                        <a:t>C4-Hus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dirty="0" smtClean="0"/>
                        <a:t>0 - 10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ON</a:t>
                      </a:r>
                      <a:r>
                        <a:rPr lang="sv-SE" sz="1000" baseline="0" dirty="0" smtClean="0"/>
                        <a:t> </a:t>
                      </a:r>
                      <a:r>
                        <a:rPr lang="sv-SE" sz="1000" baseline="0" dirty="0" err="1" smtClean="0"/>
                        <a:t>Training</a:t>
                      </a:r>
                      <a:endParaRPr lang="sv-SE" sz="10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ell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2999397"/>
              </p:ext>
            </p:extLst>
          </p:nvPr>
        </p:nvGraphicFramePr>
        <p:xfrm>
          <a:off x="1547664" y="188640"/>
          <a:ext cx="6096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Bromölla IBKs </a:t>
                      </a:r>
                      <a:r>
                        <a:rPr lang="sv-SE" dirty="0" err="1" smtClean="0"/>
                        <a:t>Företagscup</a:t>
                      </a:r>
                      <a:r>
                        <a:rPr lang="sv-SE" dirty="0" smtClean="0"/>
                        <a:t> 2018</a:t>
                      </a:r>
                      <a:endParaRPr lang="sv-SE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ell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0808468"/>
              </p:ext>
            </p:extLst>
          </p:nvPr>
        </p:nvGraphicFramePr>
        <p:xfrm>
          <a:off x="6084168" y="838984"/>
          <a:ext cx="2880320" cy="198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0"/>
              </a:tblGrid>
              <a:tr h="272758"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SERIE:</a:t>
                      </a:r>
                      <a:endParaRPr lang="sv-SE" sz="1200" dirty="0"/>
                    </a:p>
                  </a:txBody>
                  <a:tcPr/>
                </a:tc>
              </a:tr>
              <a:tr h="218206"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ON</a:t>
                      </a:r>
                      <a:r>
                        <a:rPr lang="sv-SE" sz="1000" baseline="0" dirty="0" smtClean="0"/>
                        <a:t> </a:t>
                      </a:r>
                      <a:r>
                        <a:rPr lang="sv-SE" sz="1000" baseline="0" dirty="0" err="1" smtClean="0"/>
                        <a:t>Training</a:t>
                      </a:r>
                      <a:r>
                        <a:rPr lang="sv-SE" sz="1000" baseline="0" smtClean="0"/>
                        <a:t>                  </a:t>
                      </a:r>
                      <a:r>
                        <a:rPr lang="sv-SE" sz="1000" baseline="0" dirty="0" smtClean="0"/>
                        <a:t>Sölvesborg</a:t>
                      </a:r>
                      <a:endParaRPr lang="sv-SE" sz="1000" dirty="0"/>
                    </a:p>
                  </a:txBody>
                  <a:tcPr/>
                </a:tc>
              </a:tr>
              <a:tr h="218206"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EBP                                 Olofström</a:t>
                      </a:r>
                      <a:endParaRPr lang="sv-SE" sz="1000" dirty="0"/>
                    </a:p>
                  </a:txBody>
                  <a:tcPr/>
                </a:tc>
              </a:tr>
              <a:tr h="218206"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Plusgymnasiet </a:t>
                      </a:r>
                      <a:r>
                        <a:rPr lang="sv-SE" sz="1000" baseline="0" dirty="0" smtClean="0"/>
                        <a:t>             Kristianstad</a:t>
                      </a:r>
                      <a:endParaRPr lang="sv-SE" sz="1000" dirty="0"/>
                    </a:p>
                  </a:txBody>
                  <a:tcPr/>
                </a:tc>
              </a:tr>
              <a:tr h="218206">
                <a:tc>
                  <a:txBody>
                    <a:bodyPr/>
                    <a:lstStyle/>
                    <a:p>
                      <a:r>
                        <a:rPr lang="sv-SE" sz="1000" dirty="0" err="1" smtClean="0"/>
                        <a:t>PreFast</a:t>
                      </a:r>
                      <a:r>
                        <a:rPr lang="sv-SE" sz="1000" dirty="0" smtClean="0"/>
                        <a:t>                          Sölvesborg</a:t>
                      </a:r>
                      <a:endParaRPr lang="sv-SE" sz="1000" dirty="0"/>
                    </a:p>
                  </a:txBody>
                  <a:tcPr/>
                </a:tc>
              </a:tr>
              <a:tr h="218206"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Bokelundskolan           Sölvesborg</a:t>
                      </a:r>
                      <a:endParaRPr lang="sv-SE" sz="1000" dirty="0"/>
                    </a:p>
                  </a:txBody>
                  <a:tcPr/>
                </a:tc>
              </a:tr>
              <a:tr h="218206"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Ställningsbyggarna</a:t>
                      </a:r>
                      <a:r>
                        <a:rPr lang="sv-SE" sz="1000" baseline="0" dirty="0" smtClean="0"/>
                        <a:t>     Bromölla</a:t>
                      </a:r>
                      <a:endParaRPr lang="sv-SE" sz="1000" dirty="0"/>
                    </a:p>
                  </a:txBody>
                  <a:tcPr/>
                </a:tc>
              </a:tr>
              <a:tr h="218206"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C4-HUS                         Kristianstad</a:t>
                      </a:r>
                      <a:endParaRPr lang="sv-SE" sz="10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ell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7435252"/>
              </p:ext>
            </p:extLst>
          </p:nvPr>
        </p:nvGraphicFramePr>
        <p:xfrm>
          <a:off x="4644008" y="3429000"/>
          <a:ext cx="4104456" cy="7920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6114"/>
                <a:gridCol w="1026114"/>
                <a:gridCol w="1026114"/>
                <a:gridCol w="1026114"/>
              </a:tblGrid>
              <a:tr h="264029"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KL: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HEMMA: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RESULTAT: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BORTA:</a:t>
                      </a:r>
                      <a:endParaRPr lang="sv-SE" sz="1000" dirty="0"/>
                    </a:p>
                  </a:txBody>
                  <a:tcPr/>
                </a:tc>
              </a:tr>
              <a:tr h="264029"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14:45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dirty="0" smtClean="0"/>
                        <a:t>ON</a:t>
                      </a:r>
                      <a:r>
                        <a:rPr lang="sv-SE" sz="1000" baseline="0" dirty="0" smtClean="0"/>
                        <a:t> </a:t>
                      </a:r>
                      <a:r>
                        <a:rPr lang="sv-SE" sz="1000" baseline="0" dirty="0" err="1" smtClean="0"/>
                        <a:t>Training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dirty="0" smtClean="0"/>
                        <a:t>7 - 3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dirty="0" smtClean="0"/>
                        <a:t>EBP</a:t>
                      </a:r>
                      <a:endParaRPr lang="sv-SE" sz="1000" dirty="0"/>
                    </a:p>
                  </a:txBody>
                  <a:tcPr/>
                </a:tc>
              </a:tr>
              <a:tr h="264029"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15:15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dirty="0" smtClean="0"/>
                        <a:t>Plusgymnasiet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dirty="0" smtClean="0"/>
                        <a:t>3 - 8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dirty="0" err="1" smtClean="0"/>
                        <a:t>Ställningsbygg</a:t>
                      </a:r>
                      <a:endParaRPr lang="sv-SE" sz="10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8024382"/>
              </p:ext>
            </p:extLst>
          </p:nvPr>
        </p:nvGraphicFramePr>
        <p:xfrm>
          <a:off x="4644008" y="3068960"/>
          <a:ext cx="2759968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9968"/>
              </a:tblGrid>
              <a:tr h="231800"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SEMIFINALER: 2X10 MIN</a:t>
                      </a:r>
                      <a:endParaRPr lang="sv-SE" sz="1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Tabell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9146479"/>
              </p:ext>
            </p:extLst>
          </p:nvPr>
        </p:nvGraphicFramePr>
        <p:xfrm>
          <a:off x="4644008" y="4509120"/>
          <a:ext cx="2759968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9968"/>
              </a:tblGrid>
              <a:tr h="231800"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MATCH</a:t>
                      </a:r>
                      <a:r>
                        <a:rPr lang="sv-SE" sz="1200" baseline="0" dirty="0" smtClean="0"/>
                        <a:t> OM 3E PRIS</a:t>
                      </a:r>
                      <a:r>
                        <a:rPr lang="sv-SE" sz="1200" dirty="0" smtClean="0"/>
                        <a:t>: 2X10 MIN</a:t>
                      </a:r>
                      <a:endParaRPr lang="sv-SE" sz="1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" name="Tabell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0318462"/>
              </p:ext>
            </p:extLst>
          </p:nvPr>
        </p:nvGraphicFramePr>
        <p:xfrm>
          <a:off x="4644008" y="4869160"/>
          <a:ext cx="4176464" cy="48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4116"/>
                <a:gridCol w="1044116"/>
                <a:gridCol w="1044116"/>
                <a:gridCol w="1044116"/>
              </a:tblGrid>
              <a:tr h="216024"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KL: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HEMMA: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RESULTAT: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BORTA:</a:t>
                      </a:r>
                      <a:endParaRPr lang="sv-SE" sz="1000" dirty="0"/>
                    </a:p>
                  </a:txBody>
                  <a:tcPr/>
                </a:tc>
              </a:tr>
              <a:tr h="216024"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15:50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dirty="0" smtClean="0"/>
                        <a:t>EBP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dirty="0" smtClean="0"/>
                        <a:t>4 - 9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Plusgymnasiet</a:t>
                      </a:r>
                      <a:endParaRPr lang="sv-SE" sz="10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Tabell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5143993"/>
              </p:ext>
            </p:extLst>
          </p:nvPr>
        </p:nvGraphicFramePr>
        <p:xfrm>
          <a:off x="4644008" y="5517232"/>
          <a:ext cx="2759968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9968"/>
              </a:tblGrid>
              <a:tr h="231800">
                <a:tc>
                  <a:txBody>
                    <a:bodyPr/>
                    <a:lstStyle/>
                    <a:p>
                      <a:r>
                        <a:rPr lang="sv-SE" sz="1200" dirty="0" smtClean="0"/>
                        <a:t>FINAL: 2X10 MIN</a:t>
                      </a:r>
                      <a:endParaRPr lang="sv-SE" sz="1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5" name="Tabell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3285230"/>
              </p:ext>
            </p:extLst>
          </p:nvPr>
        </p:nvGraphicFramePr>
        <p:xfrm>
          <a:off x="4644008" y="5877272"/>
          <a:ext cx="4176464" cy="48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4116"/>
                <a:gridCol w="1044116"/>
                <a:gridCol w="1044116"/>
                <a:gridCol w="1044116"/>
              </a:tblGrid>
              <a:tr h="216024"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KL: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HEMMA: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RESULTAT: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BORTA:</a:t>
                      </a:r>
                      <a:endParaRPr lang="sv-SE" sz="1000" dirty="0"/>
                    </a:p>
                  </a:txBody>
                  <a:tcPr/>
                </a:tc>
              </a:tr>
              <a:tr h="216024"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16:20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 smtClean="0"/>
                        <a:t>ON</a:t>
                      </a:r>
                      <a:r>
                        <a:rPr lang="sv-SE" sz="1000" baseline="0" dirty="0" smtClean="0"/>
                        <a:t> </a:t>
                      </a:r>
                      <a:r>
                        <a:rPr lang="sv-SE" sz="1000" baseline="0" dirty="0" err="1" smtClean="0"/>
                        <a:t>Training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dirty="0" smtClean="0"/>
                        <a:t>6 - 5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smtClean="0"/>
                        <a:t>Ställningsbygg</a:t>
                      </a:r>
                      <a:endParaRPr lang="sv-SE" sz="10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 descr="C:\Users\Assarsson\Dropbox\Bromölla IBK\Bromölla IBK\BIBK Loggor\LOGGAInneband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124744"/>
            <a:ext cx="144016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90628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226</Words>
  <Application>Microsoft Office PowerPoint</Application>
  <PresentationFormat>Bildspel på skärmen (4:3)</PresentationFormat>
  <Paragraphs>128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2" baseType="lpstr">
      <vt:lpstr>Office-tema</vt:lpstr>
      <vt:lpstr>PowerPoint-presentation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Assarsson</dc:creator>
  <cp:lastModifiedBy>Assarsson</cp:lastModifiedBy>
  <cp:revision>32</cp:revision>
  <cp:lastPrinted>2018-02-07T20:09:10Z</cp:lastPrinted>
  <dcterms:created xsi:type="dcterms:W3CDTF">2015-02-11T19:05:53Z</dcterms:created>
  <dcterms:modified xsi:type="dcterms:W3CDTF">2018-02-12T17:50:19Z</dcterms:modified>
</cp:coreProperties>
</file>