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9" r:id="rId6"/>
    <p:sldId id="257" r:id="rId7"/>
    <p:sldId id="273" r:id="rId8"/>
    <p:sldId id="269" r:id="rId9"/>
    <p:sldId id="272" r:id="rId10"/>
    <p:sldId id="271" r:id="rId11"/>
    <p:sldId id="263" r:id="rId12"/>
    <p:sldId id="274" r:id="rId13"/>
    <p:sldId id="277" r:id="rId14"/>
    <p:sldId id="278" r:id="rId15"/>
    <p:sldId id="276" r:id="rId16"/>
    <p:sldId id="262" r:id="rId17"/>
    <p:sldId id="280" r:id="rId18"/>
    <p:sldId id="264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7FAB-7D68-4182-B632-F2B7D0AD8242}" type="datetimeFigureOut">
              <a:rPr lang="sv-SE" smtClean="0"/>
              <a:t>2019-10-06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4005-0EF7-4E3F-A5D7-32BA732199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048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7FAB-7D68-4182-B632-F2B7D0AD8242}" type="datetimeFigureOut">
              <a:rPr lang="sv-SE" smtClean="0"/>
              <a:t>2019-10-06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4005-0EF7-4E3F-A5D7-32BA732199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745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7FAB-7D68-4182-B632-F2B7D0AD8242}" type="datetimeFigureOut">
              <a:rPr lang="sv-SE" smtClean="0"/>
              <a:t>2019-10-06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4005-0EF7-4E3F-A5D7-32BA732199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418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7FAB-7D68-4182-B632-F2B7D0AD8242}" type="datetimeFigureOut">
              <a:rPr lang="sv-SE" smtClean="0"/>
              <a:t>2019-10-06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4005-0EF7-4E3F-A5D7-32BA732199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296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7FAB-7D68-4182-B632-F2B7D0AD8242}" type="datetimeFigureOut">
              <a:rPr lang="sv-SE" smtClean="0"/>
              <a:t>2019-10-06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4005-0EF7-4E3F-A5D7-32BA732199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389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7FAB-7D68-4182-B632-F2B7D0AD8242}" type="datetimeFigureOut">
              <a:rPr lang="sv-SE" smtClean="0"/>
              <a:t>2019-10-06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4005-0EF7-4E3F-A5D7-32BA732199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847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7FAB-7D68-4182-B632-F2B7D0AD8242}" type="datetimeFigureOut">
              <a:rPr lang="sv-SE" smtClean="0"/>
              <a:t>2019-10-06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4005-0EF7-4E3F-A5D7-32BA732199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233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7FAB-7D68-4182-B632-F2B7D0AD8242}" type="datetimeFigureOut">
              <a:rPr lang="sv-SE" smtClean="0"/>
              <a:t>2019-10-06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4005-0EF7-4E3F-A5D7-32BA732199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920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7FAB-7D68-4182-B632-F2B7D0AD8242}" type="datetimeFigureOut">
              <a:rPr lang="sv-SE" smtClean="0"/>
              <a:t>2019-10-06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4005-0EF7-4E3F-A5D7-32BA732199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47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7FAB-7D68-4182-B632-F2B7D0AD8242}" type="datetimeFigureOut">
              <a:rPr lang="sv-SE" smtClean="0"/>
              <a:t>2019-10-06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4005-0EF7-4E3F-A5D7-32BA732199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405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7FAB-7D68-4182-B632-F2B7D0AD8242}" type="datetimeFigureOut">
              <a:rPr lang="sv-SE" smtClean="0"/>
              <a:t>2019-10-06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4005-0EF7-4E3F-A5D7-32BA732199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566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77FAB-7D68-4182-B632-F2B7D0AD8242}" type="datetimeFigureOut">
              <a:rPr lang="sv-SE" smtClean="0"/>
              <a:t>2019-10-06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B4005-0EF7-4E3F-A5D7-32BA732199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571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bPx7WOdiKM?list=PLG5UXd154ZRyk1wvfvHag8G0lDDzUH_u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Fjugesta IF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/>
              <a:t>Handboll FL 09-10</a:t>
            </a:r>
          </a:p>
          <a:p>
            <a:r>
              <a:rPr lang="sv-SE" dirty="0"/>
              <a:t>Föräldramöte</a:t>
            </a:r>
          </a:p>
          <a:p>
            <a:endParaRPr lang="sv-SE" dirty="0"/>
          </a:p>
          <a:p>
            <a:r>
              <a:rPr lang="sv-SE" dirty="0"/>
              <a:t>2019-10-06</a:t>
            </a:r>
          </a:p>
          <a:p>
            <a:r>
              <a:rPr lang="sv-SE" dirty="0"/>
              <a:t>Bergavallen 16.30-17.30 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031" y="3509963"/>
            <a:ext cx="3833283" cy="287496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7" y="259932"/>
            <a:ext cx="4018547" cy="301391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491" y="678920"/>
            <a:ext cx="2709333" cy="217593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999" y="3644417"/>
            <a:ext cx="2734441" cy="283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75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3587" y="1019791"/>
            <a:ext cx="10515600" cy="1325563"/>
          </a:xfrm>
        </p:spPr>
        <p:txBody>
          <a:bodyPr/>
          <a:lstStyle/>
          <a:p>
            <a:r>
              <a:rPr lang="sv-SE" dirty="0"/>
              <a:t>Funktionär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991" y="365125"/>
            <a:ext cx="2429933" cy="2180167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18896"/>
            <a:ext cx="10553111" cy="1258094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Bemanning</a:t>
            </a:r>
          </a:p>
          <a:p>
            <a:r>
              <a:rPr lang="sv-SE" dirty="0"/>
              <a:t>Matchvärd</a:t>
            </a:r>
          </a:p>
          <a:p>
            <a:r>
              <a:rPr lang="sv-SE" dirty="0"/>
              <a:t>Rotera in övriga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87" y="3941291"/>
            <a:ext cx="10766469" cy="1322947"/>
          </a:xfrm>
          <a:prstGeom prst="rect">
            <a:avLst/>
          </a:prstGeom>
        </p:spPr>
      </p:pic>
      <p:sp>
        <p:nvSpPr>
          <p:cNvPr id="6" name="Platshållare för innehåll 2"/>
          <p:cNvSpPr txBox="1">
            <a:spLocks/>
          </p:cNvSpPr>
          <p:nvPr/>
        </p:nvSpPr>
        <p:spPr>
          <a:xfrm>
            <a:off x="838200" y="4876095"/>
            <a:ext cx="8842022" cy="2063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Kioskansvarig</a:t>
            </a:r>
          </a:p>
          <a:p>
            <a:r>
              <a:rPr lang="sv-SE" dirty="0"/>
              <a:t>Vad ska vi sälja?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 kaffe, te, kaka, korv med bröd, dricka och godis?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11463" y="372514"/>
            <a:ext cx="4371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/>
              <a:t>VID HEMMAMATCHER</a:t>
            </a:r>
          </a:p>
        </p:txBody>
      </p:sp>
    </p:spTree>
    <p:extLst>
      <p:ext uri="{BB962C8B-B14F-4D97-AF65-F5344CB8AC3E}">
        <p14:creationId xmlns:p14="http://schemas.microsoft.com/office/powerpoint/2010/main" val="820813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Antal spelare per match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17 spelare (rekommendationer är 14-15 spelare/match</a:t>
            </a:r>
          </a:p>
          <a:p>
            <a:pPr marL="0" indent="0">
              <a:buNone/>
            </a:pPr>
            <a:r>
              <a:rPr lang="sv-SE" dirty="0"/>
              <a:t> 1 målvakt 5 utespelare</a:t>
            </a:r>
          </a:p>
          <a:p>
            <a:r>
              <a:rPr lang="sv-SE" dirty="0"/>
              <a:t>Meddela vilka matcher ert barn inte kan vara med på</a:t>
            </a:r>
          </a:p>
          <a:p>
            <a:r>
              <a:rPr lang="sv-SE" dirty="0"/>
              <a:t>Sjukdom innan – ej match</a:t>
            </a:r>
          </a:p>
          <a:p>
            <a:r>
              <a:rPr lang="sv-SE" dirty="0"/>
              <a:t>Ej varit med på de senaste två träningarna – ej match</a:t>
            </a:r>
          </a:p>
          <a:p>
            <a:r>
              <a:rPr lang="sv-SE" dirty="0"/>
              <a:t>Lottning</a:t>
            </a:r>
          </a:p>
        </p:txBody>
      </p:sp>
    </p:spTree>
    <p:extLst>
      <p:ext uri="{BB962C8B-B14F-4D97-AF65-F5344CB8AC3E}">
        <p14:creationId xmlns:p14="http://schemas.microsoft.com/office/powerpoint/2010/main" val="3997282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vi vill ha hjälp med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r>
              <a:rPr lang="sv-SE" dirty="0"/>
              <a:t>Vi applåderar för alla mål! Att barnen har kul är viktigast!</a:t>
            </a:r>
          </a:p>
          <a:p>
            <a:r>
              <a:rPr lang="sv-SE" dirty="0"/>
              <a:t>Ingen klagar på domarna (de är ungdomar)</a:t>
            </a:r>
          </a:p>
          <a:p>
            <a:r>
              <a:rPr lang="sv-SE" dirty="0"/>
              <a:t>Ledarna coachar barnen inte föräldrar</a:t>
            </a:r>
          </a:p>
          <a:p>
            <a:r>
              <a:rPr lang="sv-SE" dirty="0"/>
              <a:t>Mobilfritt i bollhallen under träning o match</a:t>
            </a:r>
          </a:p>
          <a:p>
            <a:r>
              <a:rPr lang="sv-SE" dirty="0"/>
              <a:t>Hjälpa oss att hålla rent i bollhallen efter match</a:t>
            </a:r>
          </a:p>
          <a:p>
            <a:r>
              <a:rPr lang="sv-SE" dirty="0"/>
              <a:t>Inget godis före match </a:t>
            </a:r>
            <a:r>
              <a:rPr lang="sv-SE" dirty="0">
                <a:sym typeface="Wingdings" panose="05000000000000000000" pitchFamily="2" charset="2"/>
              </a:rPr>
              <a:t>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3474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5067" y="173214"/>
            <a:ext cx="10515600" cy="1325563"/>
          </a:xfrm>
        </p:spPr>
        <p:txBody>
          <a:bodyPr/>
          <a:lstStyle/>
          <a:p>
            <a:r>
              <a:rPr lang="sv-SE" dirty="0"/>
              <a:t>Träning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45067" y="1253068"/>
            <a:ext cx="10608733" cy="4923896"/>
          </a:xfrm>
        </p:spPr>
        <p:txBody>
          <a:bodyPr>
            <a:normAutofit fontScale="85000" lnSpcReduction="20000"/>
          </a:bodyPr>
          <a:lstStyle/>
          <a:p>
            <a:r>
              <a:rPr lang="sv-SE" dirty="0"/>
              <a:t>Söndagar 16.45-18.15</a:t>
            </a:r>
          </a:p>
          <a:p>
            <a:r>
              <a:rPr lang="sv-SE" dirty="0"/>
              <a:t>Onsdagar 16.45-18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Efter utbildning:</a:t>
            </a:r>
          </a:p>
          <a:p>
            <a:r>
              <a:rPr lang="sv-SE" dirty="0"/>
              <a:t>Mer motorikträning för bättre kroppsuppfattning - hinderbanor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Regler:</a:t>
            </a:r>
          </a:p>
          <a:p>
            <a:pPr marL="0" indent="0">
              <a:buNone/>
            </a:pPr>
            <a:r>
              <a:rPr lang="sv-SE" dirty="0"/>
              <a:t>ALLTID skor på träning, glömmer man får man inte vara med </a:t>
            </a:r>
            <a:r>
              <a:rPr lang="sv-SE" dirty="0" err="1"/>
              <a:t>pga</a:t>
            </a:r>
            <a:r>
              <a:rPr lang="sv-SE" dirty="0"/>
              <a:t> skaderisk</a:t>
            </a:r>
          </a:p>
          <a:p>
            <a:pPr marL="0" indent="0">
              <a:buNone/>
            </a:pPr>
            <a:r>
              <a:rPr lang="sv-SE" dirty="0"/>
              <a:t>Inga smycken, tejp över örhängen, uppsatt hår, va i god tid</a:t>
            </a:r>
          </a:p>
          <a:p>
            <a:pPr marL="0" indent="0">
              <a:buNone/>
            </a:pPr>
            <a:r>
              <a:rPr lang="sv-SE" dirty="0"/>
              <a:t>Vattenflaska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i="1" dirty="0"/>
              <a:t>NY REGEL VID MATCHER, för ökad gemenskap: Ombyte i bollhallens omklädningsrum, och dusch efteråt.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464" y="365125"/>
            <a:ext cx="2429933" cy="218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03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 uppskattar när ni berättar om er dotter har speciella behov</a:t>
            </a:r>
          </a:p>
          <a:p>
            <a:pPr>
              <a:buFontTx/>
              <a:buChar char="-"/>
            </a:pPr>
            <a:r>
              <a:rPr lang="sv-SE" dirty="0"/>
              <a:t>Skador</a:t>
            </a:r>
          </a:p>
          <a:p>
            <a:pPr>
              <a:buFontTx/>
              <a:buChar char="-"/>
            </a:pPr>
            <a:r>
              <a:rPr lang="sv-SE" dirty="0"/>
              <a:t>Andra bekymmer som vi kan behöva veta om</a:t>
            </a:r>
          </a:p>
          <a:p>
            <a:pPr>
              <a:buFontTx/>
              <a:buChar char="-"/>
            </a:pPr>
            <a:r>
              <a:rPr lang="sv-SE" dirty="0"/>
              <a:t>Motivation för handbollen - idrotten </a:t>
            </a:r>
          </a:p>
          <a:p>
            <a:pPr>
              <a:buFontTx/>
              <a:buChar char="-"/>
            </a:pPr>
            <a:r>
              <a:rPr lang="sv-SE" dirty="0"/>
              <a:t>Ni väljer vilken ledare ni vill prata med</a:t>
            </a:r>
          </a:p>
        </p:txBody>
      </p:sp>
    </p:spTree>
    <p:extLst>
      <p:ext uri="{BB962C8B-B14F-4D97-AF65-F5344CB8AC3E}">
        <p14:creationId xmlns:p14="http://schemas.microsoft.com/office/powerpoint/2010/main" val="3269277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83368" y="846691"/>
            <a:ext cx="10515600" cy="1325563"/>
          </a:xfrm>
        </p:spPr>
        <p:txBody>
          <a:bodyPr/>
          <a:lstStyle/>
          <a:p>
            <a:pPr algn="ctr"/>
            <a:r>
              <a:rPr lang="sv-SE" b="1" dirty="0">
                <a:solidFill>
                  <a:srgbClr val="FF0000"/>
                </a:solidFill>
              </a:rPr>
              <a:t>Tack för att du kom!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497" y="2006099"/>
            <a:ext cx="5801784" cy="4351338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01" y="365125"/>
            <a:ext cx="2712955" cy="2176461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1143234" y="2454442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Handboll</a:t>
            </a:r>
          </a:p>
        </p:txBody>
      </p:sp>
    </p:spTree>
    <p:extLst>
      <p:ext uri="{BB962C8B-B14F-4D97-AF65-F5344CB8AC3E}">
        <p14:creationId xmlns:p14="http://schemas.microsoft.com/office/powerpoint/2010/main" val="2347780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943" y="669926"/>
            <a:ext cx="2432515" cy="217646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6571" y="284638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sv-SE" dirty="0"/>
            </a:br>
            <a:r>
              <a:rPr lang="sv-SE" sz="5300" b="1" dirty="0">
                <a:solidFill>
                  <a:srgbClr val="FF0000"/>
                </a:solidFill>
              </a:rPr>
              <a:t>TACK!!</a:t>
            </a:r>
            <a:br>
              <a:rPr lang="sv-SE" sz="5300" b="1" dirty="0">
                <a:solidFill>
                  <a:srgbClr val="FF0000"/>
                </a:solidFill>
              </a:rPr>
            </a:br>
            <a:r>
              <a:rPr lang="sv-SE" sz="5300" b="1" dirty="0">
                <a:solidFill>
                  <a:srgbClr val="FF0000"/>
                </a:solidFill>
              </a:rPr>
              <a:t>utan er föräldrar inget handbollslag</a:t>
            </a:r>
          </a:p>
        </p:txBody>
      </p:sp>
    </p:spTree>
    <p:extLst>
      <p:ext uri="{BB962C8B-B14F-4D97-AF65-F5344CB8AC3E}">
        <p14:creationId xmlns:p14="http://schemas.microsoft.com/office/powerpoint/2010/main" val="186462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546578"/>
            <a:ext cx="4411133" cy="432364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v-SE" i="1" dirty="0"/>
              <a:t>19-08-25</a:t>
            </a:r>
          </a:p>
          <a:p>
            <a:r>
              <a:rPr lang="sv-SE" i="1" dirty="0"/>
              <a:t>Närvarolista på mötet</a:t>
            </a:r>
          </a:p>
          <a:p>
            <a:r>
              <a:rPr lang="sv-SE" i="1" dirty="0"/>
              <a:t>Film</a:t>
            </a:r>
          </a:p>
          <a:p>
            <a:r>
              <a:rPr lang="sv-SE" b="1" i="1" u="sng" dirty="0"/>
              <a:t>Träning</a:t>
            </a:r>
          </a:p>
          <a:p>
            <a:r>
              <a:rPr lang="sv-SE" i="1" dirty="0"/>
              <a:t>Höstens seriematcher</a:t>
            </a:r>
          </a:p>
          <a:p>
            <a:r>
              <a:rPr lang="sv-SE" b="1" i="1" u="sng" dirty="0"/>
              <a:t>Funktionärer – utbildning i Vintrosa </a:t>
            </a:r>
            <a:r>
              <a:rPr lang="sv-SE" b="1" i="1" u="sng" dirty="0">
                <a:solidFill>
                  <a:srgbClr val="FF0000"/>
                </a:solidFill>
              </a:rPr>
              <a:t>28 September 9.30-11.00 </a:t>
            </a:r>
          </a:p>
          <a:p>
            <a:r>
              <a:rPr lang="sv-SE" i="1" dirty="0"/>
              <a:t>Kiosk – sälja kaffe, fika, korv med bröd </a:t>
            </a:r>
          </a:p>
          <a:p>
            <a:r>
              <a:rPr lang="sv-SE" i="1" dirty="0"/>
              <a:t>Bilar vid bortamatcher</a:t>
            </a:r>
          </a:p>
          <a:p>
            <a:r>
              <a:rPr lang="sv-SE" b="1" i="1" u="sng" dirty="0"/>
              <a:t>Matchkläder</a:t>
            </a:r>
            <a:r>
              <a:rPr lang="sv-SE" i="1" dirty="0"/>
              <a:t> och overaller</a:t>
            </a:r>
          </a:p>
          <a:p>
            <a:r>
              <a:rPr lang="sv-SE" b="1" i="1" u="sng" dirty="0" err="1"/>
              <a:t>Kilsbergskampan</a:t>
            </a:r>
            <a:endParaRPr lang="sv-SE" b="1" i="1" u="sng" dirty="0"/>
          </a:p>
          <a:p>
            <a:r>
              <a:rPr lang="sv-SE" i="1" dirty="0"/>
              <a:t>Sponsorer</a:t>
            </a:r>
          </a:p>
          <a:p>
            <a:r>
              <a:rPr lang="sv-SE" b="1" i="1" u="sng" dirty="0"/>
              <a:t>Ribbor till målen </a:t>
            </a:r>
          </a:p>
          <a:p>
            <a:r>
              <a:rPr lang="sv-SE" b="1" i="1" u="sng" dirty="0"/>
              <a:t>Hjälp vid varje träning - en förälder/träning</a:t>
            </a:r>
          </a:p>
          <a:p>
            <a:pPr marL="0" indent="0">
              <a:buNone/>
            </a:pPr>
            <a:r>
              <a:rPr lang="sv-SE" b="1" i="1" u="sng" dirty="0"/>
              <a:t>- Handbolstränarutbildning 28-29/8 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642" y="357642"/>
            <a:ext cx="2054472" cy="1843299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5348111" y="1764046"/>
            <a:ext cx="60056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Närvarolista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hlinkClick r:id="rId3"/>
              </a:rPr>
              <a:t>Film</a:t>
            </a:r>
            <a:endParaRPr lang="sv-S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Handbollssektionens ekonomi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Vad betalar huvudföreningen FIF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Gemensamma aktiviteter FIF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Vad behöver handbollssektionen hjälpa till 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Höstens seriematcher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Matchkläder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Vid 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Vid hemmamatcher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Antal spelare per 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Regler vi vill ha hjälp 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Laget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0841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Handbollssektionens ekonomi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1825625"/>
            <a:ext cx="10958689" cy="4586464"/>
          </a:xfrm>
        </p:spPr>
        <p:txBody>
          <a:bodyPr>
            <a:normAutofit fontScale="62500" lnSpcReduction="20000"/>
          </a:bodyPr>
          <a:lstStyle/>
          <a:p>
            <a:r>
              <a:rPr lang="sv-SE" dirty="0"/>
              <a:t>I ”gamla” handbollssektionens kassa fanns ca 9000kr</a:t>
            </a:r>
          </a:p>
          <a:p>
            <a:r>
              <a:rPr lang="sv-SE" dirty="0"/>
              <a:t>Kilsbergskampen drog in dryga 5000 kr</a:t>
            </a:r>
          </a:p>
          <a:p>
            <a:r>
              <a:rPr lang="sv-SE" dirty="0"/>
              <a:t>Sponsor 25 000 kr = ALLA BARN I LAGET FÅR EN OVERALL!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Overaller </a:t>
            </a:r>
            <a:r>
              <a:rPr lang="sv-SE" dirty="0" err="1"/>
              <a:t>inkl</a:t>
            </a:r>
            <a:r>
              <a:rPr lang="sv-SE" dirty="0"/>
              <a:t> tryck kostar för alla barn: 17 000kr</a:t>
            </a:r>
          </a:p>
          <a:p>
            <a:r>
              <a:rPr lang="sv-SE" dirty="0"/>
              <a:t>Matchkläder bortamatch mot Vintrosa, vita tröjor; 2 500kr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Aktiviteter:</a:t>
            </a:r>
          </a:p>
          <a:p>
            <a:pPr marL="0" indent="0">
              <a:buNone/>
            </a:pPr>
            <a:r>
              <a:rPr lang="sv-SE" dirty="0"/>
              <a:t>Vid bortamatch bekostar vi fika </a:t>
            </a:r>
            <a:r>
              <a:rPr lang="sv-SE" dirty="0" err="1"/>
              <a:t>ev</a:t>
            </a:r>
            <a:r>
              <a:rPr lang="sv-SE" dirty="0"/>
              <a:t> lunch – ansvarig?</a:t>
            </a:r>
          </a:p>
          <a:p>
            <a:pPr marL="0" indent="0">
              <a:buNone/>
            </a:pPr>
            <a:r>
              <a:rPr lang="sv-SE" dirty="0"/>
              <a:t>Åka o se handboll (fika, lunch)</a:t>
            </a:r>
          </a:p>
          <a:p>
            <a:pPr marL="0" indent="0">
              <a:buNone/>
            </a:pPr>
            <a:r>
              <a:rPr lang="sv-SE" dirty="0"/>
              <a:t>Övernattning – hemmaplan, filmkväll och lära känna varann utanför bollhallen</a:t>
            </a:r>
          </a:p>
          <a:p>
            <a:pPr marL="0" indent="0">
              <a:buNone/>
            </a:pPr>
            <a:r>
              <a:rPr lang="sv-SE" dirty="0"/>
              <a:t>Fler idéer?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991" y="365125"/>
            <a:ext cx="2429933" cy="218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22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Fjugesta IF huvudförening</a:t>
            </a:r>
            <a:br>
              <a:rPr lang="sv-SE" dirty="0"/>
            </a:br>
            <a:r>
              <a:rPr lang="sv-SE" dirty="0"/>
              <a:t>bekostar: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Lokalhyra (bollhallen ca 2000kr </a:t>
            </a:r>
            <a:r>
              <a:rPr lang="sv-SE" dirty="0" err="1"/>
              <a:t>inkl</a:t>
            </a:r>
            <a:r>
              <a:rPr lang="sv-SE" dirty="0"/>
              <a:t> matchtider)</a:t>
            </a:r>
          </a:p>
          <a:p>
            <a:r>
              <a:rPr lang="sv-SE" dirty="0"/>
              <a:t>Ledarutbildning (5000kr)</a:t>
            </a:r>
          </a:p>
          <a:p>
            <a:r>
              <a:rPr lang="sv-SE" dirty="0"/>
              <a:t>Domarkostnad (ca 700kr/hemma-match ca 3000kr)</a:t>
            </a:r>
          </a:p>
          <a:p>
            <a:r>
              <a:rPr lang="sv-SE" dirty="0"/>
              <a:t>Kläder till ledare (overaller och t-shirts 6000kr) </a:t>
            </a:r>
          </a:p>
          <a:p>
            <a:r>
              <a:rPr lang="sv-SE" dirty="0"/>
              <a:t>Matchkläder (ca 10000kr inklusive tryck)</a:t>
            </a:r>
          </a:p>
          <a:p>
            <a:r>
              <a:rPr lang="sv-SE" dirty="0"/>
              <a:t>Material (bollar, funktionärskit, träningsvästar osv) (ca 3000kr)</a:t>
            </a:r>
          </a:p>
          <a:p>
            <a:r>
              <a:rPr lang="sv-SE" dirty="0"/>
              <a:t>Föreningsadministration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>
                <a:solidFill>
                  <a:srgbClr val="FF0000"/>
                </a:solidFill>
              </a:rPr>
              <a:t>29 000 kr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991" y="365125"/>
            <a:ext cx="2429933" cy="218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2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6657" y="365125"/>
            <a:ext cx="10192657" cy="1325563"/>
          </a:xfrm>
        </p:spPr>
        <p:txBody>
          <a:bodyPr/>
          <a:lstStyle/>
          <a:p>
            <a:r>
              <a:rPr lang="sv-SE" dirty="0"/>
              <a:t>Gemensamma aktiviteter i föreningen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Städning/underhåll av Bergavallen</a:t>
            </a:r>
          </a:p>
          <a:p>
            <a:r>
              <a:rPr lang="sv-SE" dirty="0"/>
              <a:t>Augustimuller</a:t>
            </a:r>
          </a:p>
          <a:p>
            <a:r>
              <a:rPr lang="sv-SE" dirty="0"/>
              <a:t>Sannamarken – parkering (9000 kr, 11 personer= 818kr/timmen)</a:t>
            </a:r>
          </a:p>
          <a:p>
            <a:r>
              <a:rPr lang="sv-SE" dirty="0"/>
              <a:t>Korvförsäljning – (125 </a:t>
            </a:r>
            <a:r>
              <a:rPr lang="sv-SE" dirty="0" err="1"/>
              <a:t>st</a:t>
            </a:r>
            <a:r>
              <a:rPr lang="sv-SE" dirty="0"/>
              <a:t> totalt) vi sålde mest förra året! </a:t>
            </a:r>
            <a:r>
              <a:rPr lang="sv-SE" dirty="0">
                <a:sym typeface="Wingdings" panose="05000000000000000000" pitchFamily="2" charset="2"/>
              </a:rPr>
              <a:t></a:t>
            </a:r>
            <a:endParaRPr lang="sv-SE" dirty="0"/>
          </a:p>
          <a:p>
            <a:r>
              <a:rPr lang="sv-SE" dirty="0"/>
              <a:t>Tomtevandring?</a:t>
            </a:r>
          </a:p>
          <a:p>
            <a:r>
              <a:rPr lang="sv-SE" dirty="0"/>
              <a:t>Fjugestaloppet?</a:t>
            </a:r>
          </a:p>
          <a:p>
            <a:r>
              <a:rPr lang="sv-SE" dirty="0"/>
              <a:t>Kilsbergskampen (kiosken)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Utan hjälp kanske medlemsavgiften höjs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991" y="365125"/>
            <a:ext cx="2429933" cy="218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30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Serie Flickor 09-10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076" y="1580466"/>
            <a:ext cx="7453830" cy="466418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991" y="365125"/>
            <a:ext cx="2429933" cy="2180167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135" y="214797"/>
            <a:ext cx="2846895" cy="2951781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8625859" y="3182644"/>
            <a:ext cx="204863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Fjugesta IF</a:t>
            </a:r>
          </a:p>
          <a:p>
            <a:r>
              <a:rPr lang="sv-SE"/>
              <a:t>Kumla HF F10 Grön</a:t>
            </a:r>
          </a:p>
          <a:p>
            <a:r>
              <a:rPr lang="sv-SE"/>
              <a:t>Kumla HF F10 Vit</a:t>
            </a:r>
          </a:p>
          <a:p>
            <a:r>
              <a:rPr lang="sv-SE"/>
              <a:t>IFK Örebro Vit</a:t>
            </a:r>
          </a:p>
          <a:p>
            <a:r>
              <a:rPr lang="sv-SE"/>
              <a:t>IFK Örebro Blå</a:t>
            </a:r>
          </a:p>
          <a:p>
            <a:r>
              <a:rPr lang="sv-SE"/>
              <a:t>Fristadens HK</a:t>
            </a:r>
          </a:p>
          <a:p>
            <a:r>
              <a:rPr lang="sv-SE"/>
              <a:t>HK Järnvägen F10</a:t>
            </a:r>
          </a:p>
          <a:p>
            <a:r>
              <a:rPr lang="sv-SE"/>
              <a:t>ÖSK HD 09 (Örebro)</a:t>
            </a:r>
            <a:endParaRPr lang="sv-SE" strike="sngStrike"/>
          </a:p>
          <a:p>
            <a:r>
              <a:rPr lang="sv-SE"/>
              <a:t>Vintrosa IS F09/10</a:t>
            </a:r>
          </a:p>
          <a:p>
            <a:r>
              <a:rPr lang="sv-SE"/>
              <a:t>LIF Lindesberg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5198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2171" y="681926"/>
            <a:ext cx="10515600" cy="1325563"/>
          </a:xfrm>
        </p:spPr>
        <p:txBody>
          <a:bodyPr/>
          <a:lstStyle/>
          <a:p>
            <a:r>
              <a:rPr lang="sv-SE" dirty="0"/>
              <a:t>Matchkläder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515" y="516601"/>
            <a:ext cx="2712955" cy="217646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71" y="2007489"/>
            <a:ext cx="3474670" cy="3600494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545" y="516601"/>
            <a:ext cx="4425043" cy="5900057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7514" y="3646311"/>
            <a:ext cx="2499049" cy="187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01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Vid matcher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991" y="365125"/>
            <a:ext cx="2429933" cy="2180167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4372" y="1690688"/>
            <a:ext cx="10515600" cy="4351338"/>
          </a:xfrm>
        </p:spPr>
        <p:txBody>
          <a:bodyPr/>
          <a:lstStyle/>
          <a:p>
            <a:r>
              <a:rPr lang="sv-SE" dirty="0"/>
              <a:t>Gemensamt ombyte till matchkläder i bollhall</a:t>
            </a:r>
          </a:p>
          <a:p>
            <a:r>
              <a:rPr lang="sv-SE" dirty="0"/>
              <a:t>Medtag handduk, dusch efter match. </a:t>
            </a:r>
          </a:p>
          <a:p>
            <a:r>
              <a:rPr lang="sv-SE" dirty="0"/>
              <a:t>Matchkläder tar ledarna hand om</a:t>
            </a:r>
          </a:p>
          <a:p>
            <a:r>
              <a:rPr lang="sv-SE" dirty="0"/>
              <a:t>Eget nummer</a:t>
            </a:r>
          </a:p>
          <a:p>
            <a:r>
              <a:rPr lang="sv-SE" dirty="0"/>
              <a:t>Ledare har på sig Fjugesta IF overall och ledartröjor</a:t>
            </a:r>
          </a:p>
          <a:p>
            <a:r>
              <a:rPr lang="sv-SE" dirty="0"/>
              <a:t>Ribborna ska upp </a:t>
            </a:r>
          </a:p>
        </p:txBody>
      </p:sp>
    </p:spTree>
    <p:extLst>
      <p:ext uri="{BB962C8B-B14F-4D97-AF65-F5344CB8AC3E}">
        <p14:creationId xmlns:p14="http://schemas.microsoft.com/office/powerpoint/2010/main" val="1397313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C818A27DA42249BA6E5092B853B676" ma:contentTypeVersion="11" ma:contentTypeDescription="Create a new document." ma:contentTypeScope="" ma:versionID="d465ed3ce0599e1d86574475361b39ef">
  <xsd:schema xmlns:xsd="http://www.w3.org/2001/XMLSchema" xmlns:xs="http://www.w3.org/2001/XMLSchema" xmlns:p="http://schemas.microsoft.com/office/2006/metadata/properties" xmlns:ns3="7bc7d540-08f9-48d6-bbd4-34a94a93062b" xmlns:ns4="612d227c-326a-481c-9ca2-683455ff1a1e" targetNamespace="http://schemas.microsoft.com/office/2006/metadata/properties" ma:root="true" ma:fieldsID="fe6edf7338b9487309c937f0f17ff48a" ns3:_="" ns4:_="">
    <xsd:import namespace="7bc7d540-08f9-48d6-bbd4-34a94a93062b"/>
    <xsd:import namespace="612d227c-326a-481c-9ca2-683455ff1a1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c7d540-08f9-48d6-bbd4-34a94a93062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2d227c-326a-481c-9ca2-683455ff1a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B057FD-3194-48F5-AB30-DD81D2AF04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c7d540-08f9-48d6-bbd4-34a94a93062b"/>
    <ds:schemaRef ds:uri="612d227c-326a-481c-9ca2-683455ff1a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B3ABA5-A87D-4E9E-A039-DCD2A2AD84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A8735A-D139-49D4-A512-4E061FC9D10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612d227c-326a-481c-9ca2-683455ff1a1e"/>
    <ds:schemaRef ds:uri="7bc7d540-08f9-48d6-bbd4-34a94a93062b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2414</TotalTime>
  <Words>591</Words>
  <Application>Microsoft Office PowerPoint</Application>
  <PresentationFormat>Bredbild</PresentationFormat>
  <Paragraphs>134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Office-tema</vt:lpstr>
      <vt:lpstr>Fjugesta IF</vt:lpstr>
      <vt:lpstr> TACK!! utan er föräldrar inget handbollslag</vt:lpstr>
      <vt:lpstr>Agenda</vt:lpstr>
      <vt:lpstr>Handbollssektionens ekonomi</vt:lpstr>
      <vt:lpstr>Fjugesta IF huvudförening bekostar:</vt:lpstr>
      <vt:lpstr>Gemensamma aktiviteter i föreningen</vt:lpstr>
      <vt:lpstr>Serie Flickor 09-10</vt:lpstr>
      <vt:lpstr>Matchkläder</vt:lpstr>
      <vt:lpstr>Vid matcher</vt:lpstr>
      <vt:lpstr>Funktionär</vt:lpstr>
      <vt:lpstr>Antal spelare per match</vt:lpstr>
      <vt:lpstr>Regler vi vill ha hjälp med</vt:lpstr>
      <vt:lpstr>Träning</vt:lpstr>
      <vt:lpstr>Laget</vt:lpstr>
      <vt:lpstr>Tack för att du kom!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Fjugesta IF</dc:title>
  <dc:creator>Skyman Malin, IVös2</dc:creator>
  <cp:lastModifiedBy>Skyman Johan</cp:lastModifiedBy>
  <cp:revision>35</cp:revision>
  <dcterms:created xsi:type="dcterms:W3CDTF">2019-08-25T12:26:50Z</dcterms:created>
  <dcterms:modified xsi:type="dcterms:W3CDTF">2019-10-07T05:12:06Z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0x010100A3C818A27DA42249BA6E5092B853B676</vt:lpwstr>
  </property>
</Properties>
</file>