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3" r:id="rId3"/>
    <p:sldId id="284" r:id="rId4"/>
    <p:sldId id="257" r:id="rId5"/>
    <p:sldId id="289" r:id="rId6"/>
    <p:sldId id="263" r:id="rId7"/>
    <p:sldId id="288" r:id="rId8"/>
    <p:sldId id="285" r:id="rId9"/>
    <p:sldId id="280" r:id="rId10"/>
    <p:sldId id="286" r:id="rId11"/>
    <p:sldId id="287" r:id="rId12"/>
    <p:sldId id="290" r:id="rId13"/>
    <p:sldId id="291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1E2D"/>
    <a:srgbClr val="FFFFFF"/>
    <a:srgbClr val="5800FF"/>
    <a:srgbClr val="4472C4"/>
    <a:srgbClr val="005888"/>
    <a:srgbClr val="C94E3E"/>
    <a:srgbClr val="682B25"/>
    <a:srgbClr val="565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1085B-78F2-4A03-D432-08D159898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445DBD-B827-A4F8-EF01-1F0B98AF7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C889A-2FB9-BBEF-332C-44D9CD40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71720-AE5B-15F2-FA6A-894D6B67E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6D0FA-31CC-D738-3B83-FFA78364A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0553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BBE3-2D50-1EEB-A59B-160087762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25593-534E-0072-9194-59EF7EF81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95911-7932-E0B7-8C6A-18B6E5E7E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40C07-5400-C343-A805-2704D8B3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3F669-AE70-949F-02F4-AE3B84D19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193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F9C75B-9541-4D0C-3EDE-40BD599736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59BBC-28EE-F37C-8437-2FE84BFE4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486F8-3C24-1BA5-249A-D21BCC84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E8ECA-C4F4-0975-CB1D-87C9BD11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A1A75-1D1A-BDFB-EDC6-69A0CF83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03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2916A-AF09-CFAB-7476-7A04A4BC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7993C-D4A7-3C01-B4C7-25B8089A4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7C37F-B7CA-E0A4-CCD7-EF170F755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47F12-DA71-91C5-F7FE-634B5D9BF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F7872-3B9A-7F46-616D-390E85D6E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349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C898E-63C1-CA14-DA1C-3966D34A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08BC4-08E4-1860-1BBA-80C4A1526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B5814-425D-4FA1-6052-71701D9A1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A1A07-FB5E-A35C-AB57-A2EBB229F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A9896-6697-ED45-A1E0-61875D72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259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64ED-3486-EFD8-7117-A489AD55E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94FD2-9AB5-23CE-BC39-9E6EF5BDD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9CD6C-B0DC-1417-8CB5-5F9FBD637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92024-DA1C-BF74-F947-1A1D722C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5D84A-269A-8E24-0F66-9B037D12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F95B1-E21E-EB58-2EFA-77D4672C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9782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6CE1A-2A9F-5CE9-8FD4-4DB7F8221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01F5E-8B00-CC18-57B8-C2B599857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3B62C-DA7E-0E1C-A058-A11164E0C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A4C8A-C113-1F5F-99BB-AC900CE0F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807AED-A102-8F9A-BCA9-DB30D647C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B7C306-9463-0C63-9D14-0ED9EED6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F86A00-D20E-9686-7B96-38068031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DDE102-9E25-AD73-AF82-9C2792A2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0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9EDE-B681-70D2-D6DE-5E80EB08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AD595-8431-857F-1238-1B475E63B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BFA3A6-8026-8683-5A62-0EBF4A79E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2D8A7-2C7C-C569-52F2-68C5FC30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032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F7CBF6-1942-4026-7036-54CBF8800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480EB9-ABF6-AF30-EEAD-F01A662F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368CA-F09E-816D-360A-749711FB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506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006C7-EC73-4597-1914-E729A961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688EA-67D6-B5B5-268C-3FF5B24C1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4FE1F-4E13-25AB-DBCE-2E85CFF1C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205D8-1C19-6983-ABC1-3B9460BE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8451A-3758-92FB-682F-ECF54657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90F70-E2E6-CE67-78EA-B4BD4B5F2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1450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6D674-9E81-176A-5B4D-7B8A8114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C389A8-821D-6AE9-8094-FD0E7019B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FD2C9C-E8EA-ED77-BE19-91AC4835B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3301F-9074-77C7-1E97-4D4BD1D8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00C03-BFD5-F35A-AADD-66F433CF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E6F95-56FC-8EF7-620E-F8633B3F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85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73D9-04F4-5A71-AB44-BF4B4FA7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33674-10CC-D948-FA4A-4C018DD83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DCB37-2D56-52CA-E6BA-B63F5A25E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5CE8C-750B-4B0B-A7BB-B4A93C522D0D}" type="datetimeFigureOut">
              <a:rPr lang="sv-SE" smtClean="0"/>
              <a:t>2026-08-26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F50C4-E7F6-3C5A-05CA-96A65A609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03D08-1AB4-D144-8756-2C8D20173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650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5C6D0CE-1C85-81C7-FC72-03388EA1DDB4}"/>
              </a:ext>
            </a:extLst>
          </p:cNvPr>
          <p:cNvGrpSpPr/>
          <p:nvPr/>
        </p:nvGrpSpPr>
        <p:grpSpPr>
          <a:xfrm>
            <a:off x="6305550" y="-4698046"/>
            <a:ext cx="7814419" cy="12812402"/>
            <a:chOff x="7176472" y="-3973307"/>
            <a:chExt cx="7814419" cy="1281240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BB5D5B-F784-5888-C340-9C5A895C7B2C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593B6A1-26F5-EBF9-CD0E-B8C06CE3D966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6F9FF0-F825-803D-A328-CDEA2B9FE888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9" name="Rectangle 6">
            <a:extLst>
              <a:ext uri="{FF2B5EF4-FFF2-40B4-BE49-F238E27FC236}">
                <a16:creationId xmlns:a16="http://schemas.microsoft.com/office/drawing/2014/main" id="{9EAA606A-027A-F625-287A-337DC2154E35}"/>
              </a:ext>
            </a:extLst>
          </p:cNvPr>
          <p:cNvSpPr/>
          <p:nvPr/>
        </p:nvSpPr>
        <p:spPr>
          <a:xfrm>
            <a:off x="1214" y="0"/>
            <a:ext cx="4929822" cy="745709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8D24B06-7D83-5454-62AF-981D2223C847}"/>
              </a:ext>
            </a:extLst>
          </p:cNvPr>
          <p:cNvSpPr txBox="1">
            <a:spLocks/>
          </p:cNvSpPr>
          <p:nvPr/>
        </p:nvSpPr>
        <p:spPr>
          <a:xfrm>
            <a:off x="249728" y="1600388"/>
            <a:ext cx="4681308" cy="4124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sv-SE" sz="4500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  <a:t>Föräldramöte FHIB P13</a:t>
            </a:r>
            <a:br>
              <a:rPr lang="sv-SE" sz="4500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</a:br>
            <a:r>
              <a:rPr lang="sv-SE" sz="4500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  <a:t>Säsong 2026/2027</a:t>
            </a:r>
          </a:p>
        </p:txBody>
      </p:sp>
    </p:spTree>
    <p:extLst>
      <p:ext uri="{BB962C8B-B14F-4D97-AF65-F5344CB8AC3E}">
        <p14:creationId xmlns:p14="http://schemas.microsoft.com/office/powerpoint/2010/main" val="142731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4">
            <a:extLst>
              <a:ext uri="{FF2B5EF4-FFF2-40B4-BE49-F238E27FC236}">
                <a16:creationId xmlns:a16="http://schemas.microsoft.com/office/drawing/2014/main" id="{7603186D-58D4-FFC2-4912-6433BC507D09}"/>
              </a:ext>
            </a:extLst>
          </p:cNvPr>
          <p:cNvGrpSpPr/>
          <p:nvPr/>
        </p:nvGrpSpPr>
        <p:grpSpPr>
          <a:xfrm>
            <a:off x="300820" y="-3582613"/>
            <a:ext cx="3697896" cy="10095724"/>
            <a:chOff x="7176472" y="-3973307"/>
            <a:chExt cx="7814419" cy="12812402"/>
          </a:xfrm>
          <a:blipFill dpi="0" rotWithShape="1">
            <a:blip r:embed="rId2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FF9B7E08-D76F-E5A3-6D70-E0B028EA7D44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6214F1C4-5208-2156-E976-6DAA41463C22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B392C79D-241E-2510-7588-3784E208DE24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927" y="469251"/>
            <a:ext cx="9073477" cy="1325563"/>
          </a:xfrm>
        </p:spPr>
        <p:txBody>
          <a:bodyPr>
            <a:noAutofit/>
          </a:bodyPr>
          <a:lstStyle/>
          <a:p>
            <a:r>
              <a:rPr lang="sv-SE" sz="6600" b="1" dirty="0">
                <a:latin typeface="Aharoni" panose="02010803020104030203" pitchFamily="2" charset="-79"/>
                <a:cs typeface="Aharoni" panose="02010803020104030203" pitchFamily="2" charset="-79"/>
              </a:rPr>
              <a:t>Info från lagföräldrar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0128" y="1807172"/>
            <a:ext cx="5109410" cy="276750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2400" dirty="0"/>
              <a:t>Föräldrauppdrag vid hemmamatcher: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b="1" dirty="0"/>
              <a:t>Kiosk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sv-SE" sz="2000" b="1" dirty="0"/>
              <a:t>Sek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sv-SE" sz="2000" b="1" dirty="0"/>
              <a:t>Matchvärd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sv-SE" sz="2000" dirty="0"/>
              <a:t>Belysning/musik/speaker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v-SE" sz="2000" dirty="0"/>
              <a:t>-</a:t>
            </a:r>
            <a:r>
              <a:rPr lang="sv-SE" sz="2000" i="1" dirty="0"/>
              <a:t>Fördelas löpande, önska uppdrag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943ABD-46E5-885C-B3B2-4DC7B742259F}"/>
              </a:ext>
            </a:extLst>
          </p:cNvPr>
          <p:cNvSpPr txBox="1">
            <a:spLocks/>
          </p:cNvSpPr>
          <p:nvPr/>
        </p:nvSpPr>
        <p:spPr>
          <a:xfrm>
            <a:off x="5055341" y="4345314"/>
            <a:ext cx="3347882" cy="12325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v-SE" sz="2400" b="1" dirty="0"/>
              <a:t>För föreningen:</a:t>
            </a:r>
          </a:p>
          <a:p>
            <a:pPr>
              <a:lnSpc>
                <a:spcPct val="100000"/>
              </a:lnSpc>
            </a:pPr>
            <a:r>
              <a:rPr lang="sv-SE" sz="2400" dirty="0" err="1"/>
              <a:t>Pantamera</a:t>
            </a:r>
            <a:endParaRPr lang="sv-SE" sz="2400" dirty="0"/>
          </a:p>
          <a:p>
            <a:pPr>
              <a:lnSpc>
                <a:spcPct val="100000"/>
              </a:lnSpc>
            </a:pPr>
            <a:r>
              <a:rPr lang="sv-SE" sz="2400" dirty="0"/>
              <a:t>Försäljning av frallor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772BE3-7D26-0FD6-87D9-476E13A4BD81}"/>
              </a:ext>
            </a:extLst>
          </p:cNvPr>
          <p:cNvSpPr txBox="1">
            <a:spLocks/>
          </p:cNvSpPr>
          <p:nvPr/>
        </p:nvSpPr>
        <p:spPr>
          <a:xfrm>
            <a:off x="2666590" y="5556424"/>
            <a:ext cx="2295611" cy="1232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v-SE" sz="2400" b="1" dirty="0"/>
              <a:t>Saldo lagkassan: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v-SE" sz="2400" dirty="0"/>
              <a:t>20.253 kr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0D826A-1C3A-2E9B-671D-7D8103C77BA2}"/>
              </a:ext>
            </a:extLst>
          </p:cNvPr>
          <p:cNvSpPr txBox="1">
            <a:spLocks/>
          </p:cNvSpPr>
          <p:nvPr/>
        </p:nvSpPr>
        <p:spPr>
          <a:xfrm>
            <a:off x="9408175" y="3855799"/>
            <a:ext cx="2475856" cy="979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v-SE" sz="2400" b="1" dirty="0"/>
              <a:t>WhatsApp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45DF933E-AAEB-AC5F-0E6A-30236C154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0412" y="4858336"/>
            <a:ext cx="842011" cy="7383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75A527-F243-E7CF-5144-50A4DD26E205}"/>
              </a:ext>
            </a:extLst>
          </p:cNvPr>
          <p:cNvSpPr txBox="1">
            <a:spLocks/>
          </p:cNvSpPr>
          <p:nvPr/>
        </p:nvSpPr>
        <p:spPr>
          <a:xfrm>
            <a:off x="6784251" y="5625470"/>
            <a:ext cx="3191613" cy="1232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sv-SE" sz="2400" b="1" dirty="0"/>
              <a:t>Inköp av supporterprylar?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53511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4">
            <a:extLst>
              <a:ext uri="{FF2B5EF4-FFF2-40B4-BE49-F238E27FC236}">
                <a16:creationId xmlns:a16="http://schemas.microsoft.com/office/drawing/2014/main" id="{7603186D-58D4-FFC2-4912-6433BC507D09}"/>
              </a:ext>
            </a:extLst>
          </p:cNvPr>
          <p:cNvGrpSpPr/>
          <p:nvPr/>
        </p:nvGrpSpPr>
        <p:grpSpPr>
          <a:xfrm>
            <a:off x="300820" y="-3582613"/>
            <a:ext cx="3697896" cy="10095724"/>
            <a:chOff x="7176472" y="-3973307"/>
            <a:chExt cx="7814419" cy="12812402"/>
          </a:xfrm>
          <a:blipFill dpi="0" rotWithShape="1">
            <a:blip r:embed="rId2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FF9B7E08-D76F-E5A3-6D70-E0B028EA7D44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6214F1C4-5208-2156-E976-6DAA41463C22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B392C79D-241E-2510-7588-3784E208DE24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927" y="469251"/>
            <a:ext cx="9073477" cy="1325563"/>
          </a:xfrm>
        </p:spPr>
        <p:txBody>
          <a:bodyPr>
            <a:noAutofit/>
          </a:bodyPr>
          <a:lstStyle/>
          <a:p>
            <a:r>
              <a:rPr lang="sv-SE" sz="6600" b="1" dirty="0">
                <a:latin typeface="Aharoni" panose="02010803020104030203" pitchFamily="2" charset="-79"/>
                <a:cs typeface="Aharoni" panose="02010803020104030203" pitchFamily="2" charset="-79"/>
              </a:rPr>
              <a:t>Info från lagföräldrar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0920" y="1931069"/>
            <a:ext cx="5109410" cy="396587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2400" dirty="0"/>
              <a:t>Lagkassan förra säsongen</a:t>
            </a:r>
          </a:p>
          <a:p>
            <a:pPr marL="0" indent="0">
              <a:lnSpc>
                <a:spcPct val="100000"/>
              </a:lnSpc>
              <a:buNone/>
            </a:pPr>
            <a:endParaRPr lang="sv-SE" sz="2400" i="1" dirty="0"/>
          </a:p>
          <a:p>
            <a:pPr marL="0" indent="0">
              <a:lnSpc>
                <a:spcPct val="100000"/>
              </a:lnSpc>
              <a:buNone/>
            </a:pPr>
            <a:r>
              <a:rPr lang="sv-SE" sz="2400" i="1" dirty="0"/>
              <a:t>Ingående saldo	19.475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2000" i="1" dirty="0"/>
              <a:t>Chipsförsäljning		10.825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2000" i="1" dirty="0"/>
              <a:t>Cup Linköping		-10.040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2000" i="1" dirty="0"/>
              <a:t>Vätternrundan		7.000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2000" i="1" dirty="0"/>
              <a:t>Cuper sep 2026		-7.462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2000" i="1" dirty="0"/>
              <a:t>Övrigt			-455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2400" i="1" dirty="0"/>
              <a:t>Utgående saldo	20.253</a:t>
            </a:r>
          </a:p>
          <a:p>
            <a:pPr marL="0" indent="0">
              <a:lnSpc>
                <a:spcPct val="100000"/>
              </a:lnSpc>
              <a:buNone/>
            </a:pPr>
            <a:endParaRPr lang="sv-SE" sz="2000" i="1" dirty="0"/>
          </a:p>
        </p:txBody>
      </p:sp>
    </p:spTree>
    <p:extLst>
      <p:ext uri="{BB962C8B-B14F-4D97-AF65-F5344CB8AC3E}">
        <p14:creationId xmlns:p14="http://schemas.microsoft.com/office/powerpoint/2010/main" val="353024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19C4030C-36FF-B7CB-A79B-5A926F3323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 rot="20642355">
            <a:off x="966751" y="-1675730"/>
            <a:ext cx="10579604" cy="11091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4AF40A-8A12-953A-FDDD-DF32E1FE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161"/>
            <a:ext cx="10769082" cy="1325563"/>
          </a:xfrm>
        </p:spPr>
        <p:txBody>
          <a:bodyPr>
            <a:noAutofit/>
          </a:bodyPr>
          <a:lstStyle/>
          <a:p>
            <a:pPr algn="ctr"/>
            <a:r>
              <a:rPr lang="sv-SE" sz="10400" b="1" dirty="0">
                <a:latin typeface="Aharoni" panose="02010803020104030203" pitchFamily="2" charset="-79"/>
                <a:cs typeface="Aharoni" panose="02010803020104030203" pitchFamily="2" charset="-79"/>
              </a:rPr>
              <a:t>Ungdomssektion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B9982A-1502-ADA7-29B4-E232B51F99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008154FF-6A32-16A6-81AB-1F7BBAFC5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236" y="2799750"/>
            <a:ext cx="9459686" cy="3135183"/>
          </a:xfrm>
        </p:spPr>
        <p:txBody>
          <a:bodyPr/>
          <a:lstStyle/>
          <a:p>
            <a:r>
              <a:rPr lang="sv-SE" dirty="0"/>
              <a:t>Under uppbyggnad för att fördela arbetet på fler personer</a:t>
            </a:r>
          </a:p>
          <a:p>
            <a:r>
              <a:rPr lang="sv-SE" dirty="0"/>
              <a:t>Olika utskott med olika ansvarsområden</a:t>
            </a:r>
          </a:p>
          <a:p>
            <a:endParaRPr lang="sv-SE" dirty="0"/>
          </a:p>
          <a:p>
            <a:pPr marL="0" indent="0" algn="ctr">
              <a:buNone/>
            </a:pPr>
            <a:r>
              <a:rPr lang="sv-SE" sz="4400" b="1" dirty="0"/>
              <a:t>Vill du hjälpa till i föreningen?</a:t>
            </a:r>
          </a:p>
        </p:txBody>
      </p:sp>
    </p:spTree>
    <p:extLst>
      <p:ext uri="{BB962C8B-B14F-4D97-AF65-F5344CB8AC3E}">
        <p14:creationId xmlns:p14="http://schemas.microsoft.com/office/powerpoint/2010/main" val="169762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19C4030C-36FF-B7CB-A79B-5A926F3323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 rot="20642355">
            <a:off x="966751" y="-1675730"/>
            <a:ext cx="10579604" cy="11091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4AF40A-8A12-953A-FDDD-DF32E1FE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1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sv-SE" sz="10400" b="1" dirty="0">
                <a:latin typeface="Aharoni" panose="02010803020104030203" pitchFamily="2" charset="-79"/>
                <a:cs typeface="Aharoni" panose="02010803020104030203" pitchFamily="2" charset="-79"/>
              </a:rPr>
              <a:t>Info från Hill</a:t>
            </a:r>
          </a:p>
        </p:txBody>
      </p:sp>
      <p:pic>
        <p:nvPicPr>
          <p:cNvPr id="10" name="Platshållare för innehåll 9">
            <a:extLst>
              <a:ext uri="{FF2B5EF4-FFF2-40B4-BE49-F238E27FC236}">
                <a16:creationId xmlns:a16="http://schemas.microsoft.com/office/drawing/2014/main" id="{6B31118A-9EB3-E29C-82D1-89AA2C497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988" y="2811463"/>
            <a:ext cx="4917548" cy="328136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B9982A-1502-ADA7-29B4-E232B51F99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10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C521A-1FB5-5F87-651B-6DF02522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99" y="2279272"/>
            <a:ext cx="5257800" cy="4351338"/>
          </a:xfrm>
        </p:spPr>
        <p:txBody>
          <a:bodyPr/>
          <a:lstStyle/>
          <a:p>
            <a:r>
              <a:rPr lang="sv-SE" dirty="0"/>
              <a:t>18 utespelare</a:t>
            </a:r>
          </a:p>
          <a:p>
            <a:r>
              <a:rPr lang="sv-SE" dirty="0"/>
              <a:t>4 målvakter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BB6453-C83C-7183-E425-4B0EE4149A93}"/>
              </a:ext>
            </a:extLst>
          </p:cNvPr>
          <p:cNvSpPr txBox="1">
            <a:spLocks/>
          </p:cNvSpPr>
          <p:nvPr/>
        </p:nvSpPr>
        <p:spPr>
          <a:xfrm>
            <a:off x="469899" y="3763018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Ledare</a:t>
            </a:r>
          </a:p>
          <a:p>
            <a:pPr lvl="1"/>
            <a:r>
              <a:rPr lang="sv-SE" dirty="0"/>
              <a:t>Niklas Lixenstrand </a:t>
            </a:r>
          </a:p>
          <a:p>
            <a:pPr lvl="1"/>
            <a:r>
              <a:rPr lang="sv-SE" dirty="0"/>
              <a:t>Henrik Haglund</a:t>
            </a:r>
          </a:p>
          <a:p>
            <a:pPr lvl="1"/>
            <a:r>
              <a:rPr lang="sv-SE" dirty="0"/>
              <a:t>Andreas </a:t>
            </a:r>
            <a:r>
              <a:rPr lang="sv-SE" dirty="0" err="1"/>
              <a:t>Janeke</a:t>
            </a:r>
            <a:endParaRPr lang="sv-SE" dirty="0"/>
          </a:p>
          <a:p>
            <a:pPr lvl="1"/>
            <a:r>
              <a:rPr lang="sv-SE" dirty="0"/>
              <a:t>Håkan Palm</a:t>
            </a:r>
          </a:p>
          <a:p>
            <a:pPr lvl="1"/>
            <a:r>
              <a:rPr lang="sv-SE" dirty="0"/>
              <a:t>Martin </a:t>
            </a:r>
            <a:r>
              <a:rPr lang="sv-SE" dirty="0" err="1"/>
              <a:t>Göhlin</a:t>
            </a:r>
            <a:endParaRPr lang="sv-SE" dirty="0"/>
          </a:p>
          <a:p>
            <a:pPr lvl="1"/>
            <a:r>
              <a:rPr lang="sv-SE" dirty="0"/>
              <a:t>Alexander Lonér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C6D0CE-1C85-81C7-FC72-03388EA1DDB4}"/>
              </a:ext>
            </a:extLst>
          </p:cNvPr>
          <p:cNvGrpSpPr/>
          <p:nvPr/>
        </p:nvGrpSpPr>
        <p:grpSpPr>
          <a:xfrm>
            <a:off x="6305550" y="-4698046"/>
            <a:ext cx="7814419" cy="12812402"/>
            <a:chOff x="7176472" y="-3973307"/>
            <a:chExt cx="7814419" cy="1281240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BB5D5B-F784-5888-C340-9C5A895C7B2C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593B6A1-26F5-EBF9-CD0E-B8C06CE3D966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6F9FF0-F825-803D-A328-CDEA2B9FE888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9FEE3E-8403-49A3-1948-50D25330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99" y="663304"/>
            <a:ext cx="6957191" cy="1325563"/>
          </a:xfrm>
        </p:spPr>
        <p:txBody>
          <a:bodyPr>
            <a:noAutofit/>
          </a:bodyPr>
          <a:lstStyle/>
          <a:p>
            <a:r>
              <a:rPr lang="sv-SE" sz="7000" b="1" dirty="0">
                <a:latin typeface="Aharoni" panose="02010803020104030203" pitchFamily="2" charset="-79"/>
                <a:cs typeface="Aharoni" panose="02010803020104030203" pitchFamily="2" charset="-79"/>
              </a:rPr>
              <a:t>Lagupps</a:t>
            </a:r>
            <a:r>
              <a:rPr lang="sv-SE" sz="70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tällning</a:t>
            </a:r>
            <a:r>
              <a:rPr lang="sv-SE" sz="7000" b="1" dirty="0">
                <a:latin typeface="Aharoni" panose="02010803020104030203" pitchFamily="2" charset="-79"/>
                <a:cs typeface="Aharoni" panose="02010803020104030203" pitchFamily="2" charset="-79"/>
              </a:rPr>
              <a:t> &amp; Ledare</a:t>
            </a:r>
          </a:p>
        </p:txBody>
      </p:sp>
    </p:spTree>
    <p:extLst>
      <p:ext uri="{BB962C8B-B14F-4D97-AF65-F5344CB8AC3E}">
        <p14:creationId xmlns:p14="http://schemas.microsoft.com/office/powerpoint/2010/main" val="284661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1916" y="466069"/>
            <a:ext cx="6890084" cy="1325563"/>
          </a:xfrm>
        </p:spPr>
        <p:txBody>
          <a:bodyPr>
            <a:noAutofit/>
          </a:bodyPr>
          <a:lstStyle/>
          <a:p>
            <a:r>
              <a:rPr lang="sv-SE" sz="10500" b="1" dirty="0">
                <a:latin typeface="Aharoni" panose="02010803020104030203" pitchFamily="2" charset="-79"/>
                <a:cs typeface="Aharoni" panose="02010803020104030203" pitchFamily="2" charset="-79"/>
              </a:rPr>
              <a:t>Uppstart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282" y="2049693"/>
            <a:ext cx="526266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3500" dirty="0"/>
              <a:t>Träning vecka 34-40:</a:t>
            </a:r>
          </a:p>
          <a:p>
            <a:r>
              <a:rPr lang="sv-SE" dirty="0"/>
              <a:t>Onsdagar 16:40 – 19:00 (</a:t>
            </a:r>
            <a:r>
              <a:rPr lang="sv-SE" dirty="0" err="1"/>
              <a:t>inkl</a:t>
            </a:r>
            <a:r>
              <a:rPr lang="sv-SE" dirty="0"/>
              <a:t> </a:t>
            </a:r>
            <a:r>
              <a:rPr lang="sv-SE" dirty="0" err="1"/>
              <a:t>fys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Habo Arena</a:t>
            </a:r>
          </a:p>
          <a:p>
            <a:pPr>
              <a:lnSpc>
                <a:spcPct val="100000"/>
              </a:lnSpc>
            </a:pPr>
            <a:r>
              <a:rPr lang="sv-SE" dirty="0"/>
              <a:t>Fredagar 18:15 – 20:00</a:t>
            </a:r>
          </a:p>
          <a:p>
            <a:pPr lvl="1">
              <a:lnSpc>
                <a:spcPct val="100000"/>
              </a:lnSpc>
            </a:pPr>
            <a:r>
              <a:rPr lang="sv-SE" sz="2800" dirty="0"/>
              <a:t>Habo Sporthall A-Hallen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sv-SE" sz="2800" dirty="0"/>
              <a:t>(ej vecka 35)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sv-SE" sz="2800" dirty="0"/>
          </a:p>
          <a:p>
            <a:pPr marL="0" indent="0">
              <a:lnSpc>
                <a:spcPct val="100000"/>
              </a:lnSpc>
              <a:buNone/>
            </a:pPr>
            <a:r>
              <a:rPr lang="sv-SE" sz="3500" dirty="0"/>
              <a:t>Träningsmatcher</a:t>
            </a:r>
          </a:p>
          <a:p>
            <a:pPr>
              <a:lnSpc>
                <a:spcPct val="100000"/>
              </a:lnSpc>
            </a:pPr>
            <a:r>
              <a:rPr lang="sv-SE" dirty="0"/>
              <a:t>30/8 MAIS Hemma</a:t>
            </a:r>
          </a:p>
          <a:p>
            <a:pPr>
              <a:lnSpc>
                <a:spcPct val="100000"/>
              </a:lnSpc>
            </a:pPr>
            <a:r>
              <a:rPr lang="sv-SE" dirty="0"/>
              <a:t>4/9 KFUM Borta</a:t>
            </a: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48F4DAAB-C058-1CA7-79D5-C206CC9D1720}"/>
              </a:ext>
            </a:extLst>
          </p:cNvPr>
          <p:cNvGrpSpPr/>
          <p:nvPr/>
        </p:nvGrpSpPr>
        <p:grpSpPr>
          <a:xfrm>
            <a:off x="272829" y="-2518923"/>
            <a:ext cx="3697896" cy="10095724"/>
            <a:chOff x="7176472" y="-3973307"/>
            <a:chExt cx="7814419" cy="1281240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399062C3-9DA9-46B6-2BDA-170F84E7562B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D0D59A51-16EB-4757-FE01-0864AEF586B6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2B5C3A4F-587A-4821-4B82-FF0FF783DD4F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7855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359" y="506574"/>
            <a:ext cx="6890084" cy="1325563"/>
          </a:xfrm>
        </p:spPr>
        <p:txBody>
          <a:bodyPr>
            <a:noAutofit/>
          </a:bodyPr>
          <a:lstStyle/>
          <a:p>
            <a:r>
              <a:rPr lang="sv-SE" sz="10500" b="1" dirty="0">
                <a:latin typeface="Aharoni" panose="02010803020104030203" pitchFamily="2" charset="-79"/>
                <a:cs typeface="Aharoni" panose="02010803020104030203" pitchFamily="2" charset="-79"/>
              </a:rPr>
              <a:t>Träningar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358" y="1832137"/>
            <a:ext cx="5109410" cy="50258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dirty="0"/>
              <a:t>Från vecka 41:</a:t>
            </a:r>
          </a:p>
          <a:p>
            <a:pPr>
              <a:lnSpc>
                <a:spcPct val="100000"/>
              </a:lnSpc>
            </a:pPr>
            <a:r>
              <a:rPr lang="sv-SE" dirty="0"/>
              <a:t>Varannan måndag 19:15 - 20:30</a:t>
            </a:r>
          </a:p>
          <a:p>
            <a:pPr lvl="1">
              <a:lnSpc>
                <a:spcPct val="100000"/>
              </a:lnSpc>
            </a:pPr>
            <a:r>
              <a:rPr lang="sv-SE" sz="2800" dirty="0"/>
              <a:t>Habo Sporthall A-hallen</a:t>
            </a:r>
          </a:p>
          <a:p>
            <a:pPr>
              <a:lnSpc>
                <a:spcPct val="100000"/>
              </a:lnSpc>
            </a:pPr>
            <a:r>
              <a:rPr lang="sv-SE" dirty="0"/>
              <a:t>Varannan måndag 18.30-20.00</a:t>
            </a:r>
          </a:p>
          <a:p>
            <a:pPr lvl="1">
              <a:lnSpc>
                <a:spcPct val="100000"/>
              </a:lnSpc>
            </a:pPr>
            <a:r>
              <a:rPr lang="sv-SE" sz="2800" dirty="0"/>
              <a:t>Bränningeskolan</a:t>
            </a:r>
          </a:p>
          <a:p>
            <a:r>
              <a:rPr lang="sv-SE" dirty="0"/>
              <a:t>Onsdagar 17:00 – 18:15</a:t>
            </a:r>
          </a:p>
          <a:p>
            <a:pPr lvl="1"/>
            <a:r>
              <a:rPr lang="sv-SE" dirty="0"/>
              <a:t>Habo Arena</a:t>
            </a:r>
          </a:p>
          <a:p>
            <a:pPr>
              <a:lnSpc>
                <a:spcPct val="100000"/>
              </a:lnSpc>
            </a:pPr>
            <a:r>
              <a:rPr lang="sv-SE" dirty="0"/>
              <a:t>Torsdagar 18:00 – 19:15</a:t>
            </a:r>
          </a:p>
          <a:p>
            <a:pPr lvl="1">
              <a:lnSpc>
                <a:spcPct val="100000"/>
              </a:lnSpc>
            </a:pPr>
            <a:r>
              <a:rPr lang="sv-SE" sz="2800" dirty="0"/>
              <a:t>Habo Sporthall A-Hallen</a:t>
            </a:r>
          </a:p>
          <a:p>
            <a:r>
              <a:rPr lang="sv-SE" sz="1600" dirty="0"/>
              <a:t>Spelare ansvariga för uppvärmningar och uppsättning/nertagning av sarg.</a:t>
            </a:r>
          </a:p>
          <a:p>
            <a:r>
              <a:rPr lang="sv-SE" sz="1600" dirty="0"/>
              <a:t>Dedikerade målvaktsträningar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A86D9A-0F04-5B90-C62F-ED1DDC1F2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0" r="6220"/>
          <a:stretch/>
        </p:blipFill>
        <p:spPr>
          <a:xfrm>
            <a:off x="515102" y="1436670"/>
            <a:ext cx="6142372" cy="4754677"/>
          </a:xfrm>
          <a:custGeom>
            <a:avLst/>
            <a:gdLst>
              <a:gd name="connsiteX0" fmla="*/ 4665382 w 5159467"/>
              <a:gd name="connsiteY0" fmla="*/ 565249 h 3993832"/>
              <a:gd name="connsiteX1" fmla="*/ 5060648 w 5159467"/>
              <a:gd name="connsiteY1" fmla="*/ 565249 h 3993832"/>
              <a:gd name="connsiteX2" fmla="*/ 5159467 w 5159467"/>
              <a:gd name="connsiteY2" fmla="*/ 664068 h 3993832"/>
              <a:gd name="connsiteX3" fmla="*/ 5159467 w 5159467"/>
              <a:gd name="connsiteY3" fmla="*/ 3329764 h 3993832"/>
              <a:gd name="connsiteX4" fmla="*/ 5060648 w 5159467"/>
              <a:gd name="connsiteY4" fmla="*/ 3428583 h 3993832"/>
              <a:gd name="connsiteX5" fmla="*/ 4665382 w 5159467"/>
              <a:gd name="connsiteY5" fmla="*/ 3428583 h 3993832"/>
              <a:gd name="connsiteX6" fmla="*/ 4566563 w 5159467"/>
              <a:gd name="connsiteY6" fmla="*/ 3329764 h 3993832"/>
              <a:gd name="connsiteX7" fmla="*/ 4566563 w 5159467"/>
              <a:gd name="connsiteY7" fmla="*/ 664068 h 3993832"/>
              <a:gd name="connsiteX8" fmla="*/ 4665382 w 5159467"/>
              <a:gd name="connsiteY8" fmla="*/ 565249 h 3993832"/>
              <a:gd name="connsiteX9" fmla="*/ 98819 w 5159467"/>
              <a:gd name="connsiteY9" fmla="*/ 565249 h 3993832"/>
              <a:gd name="connsiteX10" fmla="*/ 494085 w 5159467"/>
              <a:gd name="connsiteY10" fmla="*/ 565249 h 3993832"/>
              <a:gd name="connsiteX11" fmla="*/ 592904 w 5159467"/>
              <a:gd name="connsiteY11" fmla="*/ 664068 h 3993832"/>
              <a:gd name="connsiteX12" fmla="*/ 592904 w 5159467"/>
              <a:gd name="connsiteY12" fmla="*/ 3329764 h 3993832"/>
              <a:gd name="connsiteX13" fmla="*/ 494085 w 5159467"/>
              <a:gd name="connsiteY13" fmla="*/ 3428583 h 3993832"/>
              <a:gd name="connsiteX14" fmla="*/ 98819 w 5159467"/>
              <a:gd name="connsiteY14" fmla="*/ 3428583 h 3993832"/>
              <a:gd name="connsiteX15" fmla="*/ 0 w 5159467"/>
              <a:gd name="connsiteY15" fmla="*/ 3329764 h 3993832"/>
              <a:gd name="connsiteX16" fmla="*/ 0 w 5159467"/>
              <a:gd name="connsiteY16" fmla="*/ 664068 h 3993832"/>
              <a:gd name="connsiteX17" fmla="*/ 98819 w 5159467"/>
              <a:gd name="connsiteY17" fmla="*/ 565249 h 3993832"/>
              <a:gd name="connsiteX18" fmla="*/ 3922552 w 5159467"/>
              <a:gd name="connsiteY18" fmla="*/ 378559 h 3993832"/>
              <a:gd name="connsiteX19" fmla="*/ 4341049 w 5159467"/>
              <a:gd name="connsiteY19" fmla="*/ 378559 h 3993832"/>
              <a:gd name="connsiteX20" fmla="*/ 4445676 w 5159467"/>
              <a:gd name="connsiteY20" fmla="*/ 483186 h 3993832"/>
              <a:gd name="connsiteX21" fmla="*/ 4445676 w 5159467"/>
              <a:gd name="connsiteY21" fmla="*/ 3510646 h 3993832"/>
              <a:gd name="connsiteX22" fmla="*/ 4341049 w 5159467"/>
              <a:gd name="connsiteY22" fmla="*/ 3615273 h 3993832"/>
              <a:gd name="connsiteX23" fmla="*/ 3922552 w 5159467"/>
              <a:gd name="connsiteY23" fmla="*/ 3615273 h 3993832"/>
              <a:gd name="connsiteX24" fmla="*/ 3817925 w 5159467"/>
              <a:gd name="connsiteY24" fmla="*/ 3510646 h 3993832"/>
              <a:gd name="connsiteX25" fmla="*/ 3817925 w 5159467"/>
              <a:gd name="connsiteY25" fmla="*/ 483186 h 3993832"/>
              <a:gd name="connsiteX26" fmla="*/ 3922552 w 5159467"/>
              <a:gd name="connsiteY26" fmla="*/ 378559 h 3993832"/>
              <a:gd name="connsiteX27" fmla="*/ 818416 w 5159467"/>
              <a:gd name="connsiteY27" fmla="*/ 378559 h 3993832"/>
              <a:gd name="connsiteX28" fmla="*/ 1236913 w 5159467"/>
              <a:gd name="connsiteY28" fmla="*/ 378559 h 3993832"/>
              <a:gd name="connsiteX29" fmla="*/ 1341540 w 5159467"/>
              <a:gd name="connsiteY29" fmla="*/ 483186 h 3993832"/>
              <a:gd name="connsiteX30" fmla="*/ 1341540 w 5159467"/>
              <a:gd name="connsiteY30" fmla="*/ 3510646 h 3993832"/>
              <a:gd name="connsiteX31" fmla="*/ 1236913 w 5159467"/>
              <a:gd name="connsiteY31" fmla="*/ 3615273 h 3993832"/>
              <a:gd name="connsiteX32" fmla="*/ 818416 w 5159467"/>
              <a:gd name="connsiteY32" fmla="*/ 3615273 h 3993832"/>
              <a:gd name="connsiteX33" fmla="*/ 713789 w 5159467"/>
              <a:gd name="connsiteY33" fmla="*/ 3510646 h 3993832"/>
              <a:gd name="connsiteX34" fmla="*/ 713789 w 5159467"/>
              <a:gd name="connsiteY34" fmla="*/ 483186 h 3993832"/>
              <a:gd name="connsiteX35" fmla="*/ 818416 w 5159467"/>
              <a:gd name="connsiteY35" fmla="*/ 378559 h 3993832"/>
              <a:gd name="connsiteX36" fmla="*/ 3173915 w 5159467"/>
              <a:gd name="connsiteY36" fmla="*/ 148828 h 3993832"/>
              <a:gd name="connsiteX37" fmla="*/ 3592412 w 5159467"/>
              <a:gd name="connsiteY37" fmla="*/ 148828 h 3993832"/>
              <a:gd name="connsiteX38" fmla="*/ 3697039 w 5159467"/>
              <a:gd name="connsiteY38" fmla="*/ 253455 h 3993832"/>
              <a:gd name="connsiteX39" fmla="*/ 3697039 w 5159467"/>
              <a:gd name="connsiteY39" fmla="*/ 3740377 h 3993832"/>
              <a:gd name="connsiteX40" fmla="*/ 3592412 w 5159467"/>
              <a:gd name="connsiteY40" fmla="*/ 3845004 h 3993832"/>
              <a:gd name="connsiteX41" fmla="*/ 3173915 w 5159467"/>
              <a:gd name="connsiteY41" fmla="*/ 3845004 h 3993832"/>
              <a:gd name="connsiteX42" fmla="*/ 3069288 w 5159467"/>
              <a:gd name="connsiteY42" fmla="*/ 3740377 h 3993832"/>
              <a:gd name="connsiteX43" fmla="*/ 3069288 w 5159467"/>
              <a:gd name="connsiteY43" fmla="*/ 253455 h 3993832"/>
              <a:gd name="connsiteX44" fmla="*/ 3173915 w 5159467"/>
              <a:gd name="connsiteY44" fmla="*/ 148828 h 3993832"/>
              <a:gd name="connsiteX45" fmla="*/ 1567052 w 5159467"/>
              <a:gd name="connsiteY45" fmla="*/ 148828 h 3993832"/>
              <a:gd name="connsiteX46" fmla="*/ 1985549 w 5159467"/>
              <a:gd name="connsiteY46" fmla="*/ 148828 h 3993832"/>
              <a:gd name="connsiteX47" fmla="*/ 2090176 w 5159467"/>
              <a:gd name="connsiteY47" fmla="*/ 253455 h 3993832"/>
              <a:gd name="connsiteX48" fmla="*/ 2090176 w 5159467"/>
              <a:gd name="connsiteY48" fmla="*/ 3740377 h 3993832"/>
              <a:gd name="connsiteX49" fmla="*/ 1985549 w 5159467"/>
              <a:gd name="connsiteY49" fmla="*/ 3845004 h 3993832"/>
              <a:gd name="connsiteX50" fmla="*/ 1567052 w 5159467"/>
              <a:gd name="connsiteY50" fmla="*/ 3845004 h 3993832"/>
              <a:gd name="connsiteX51" fmla="*/ 1462425 w 5159467"/>
              <a:gd name="connsiteY51" fmla="*/ 3740377 h 3993832"/>
              <a:gd name="connsiteX52" fmla="*/ 1462425 w 5159467"/>
              <a:gd name="connsiteY52" fmla="*/ 253455 h 3993832"/>
              <a:gd name="connsiteX53" fmla="*/ 1567052 w 5159467"/>
              <a:gd name="connsiteY53" fmla="*/ 148828 h 3993832"/>
              <a:gd name="connsiteX54" fmla="*/ 2333954 w 5159467"/>
              <a:gd name="connsiteY54" fmla="*/ 0 h 3993832"/>
              <a:gd name="connsiteX55" fmla="*/ 2825510 w 5159467"/>
              <a:gd name="connsiteY55" fmla="*/ 0 h 3993832"/>
              <a:gd name="connsiteX56" fmla="*/ 2948403 w 5159467"/>
              <a:gd name="connsiteY56" fmla="*/ 122893 h 3993832"/>
              <a:gd name="connsiteX57" fmla="*/ 2948403 w 5159467"/>
              <a:gd name="connsiteY57" fmla="*/ 3870939 h 3993832"/>
              <a:gd name="connsiteX58" fmla="*/ 2825510 w 5159467"/>
              <a:gd name="connsiteY58" fmla="*/ 3993832 h 3993832"/>
              <a:gd name="connsiteX59" fmla="*/ 2333954 w 5159467"/>
              <a:gd name="connsiteY59" fmla="*/ 3993832 h 3993832"/>
              <a:gd name="connsiteX60" fmla="*/ 2211061 w 5159467"/>
              <a:gd name="connsiteY60" fmla="*/ 3870939 h 3993832"/>
              <a:gd name="connsiteX61" fmla="*/ 2211061 w 5159467"/>
              <a:gd name="connsiteY61" fmla="*/ 122893 h 3993832"/>
              <a:gd name="connsiteX62" fmla="*/ 2333954 w 5159467"/>
              <a:gd name="connsiteY62" fmla="*/ 0 h 399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59467" h="3993832">
                <a:moveTo>
                  <a:pt x="4665382" y="565249"/>
                </a:moveTo>
                <a:lnTo>
                  <a:pt x="5060648" y="565249"/>
                </a:lnTo>
                <a:cubicBezTo>
                  <a:pt x="5115224" y="565249"/>
                  <a:pt x="5159467" y="609492"/>
                  <a:pt x="5159467" y="664068"/>
                </a:cubicBezTo>
                <a:lnTo>
                  <a:pt x="5159467" y="3329764"/>
                </a:lnTo>
                <a:cubicBezTo>
                  <a:pt x="5159467" y="3384340"/>
                  <a:pt x="5115224" y="3428583"/>
                  <a:pt x="5060648" y="3428583"/>
                </a:cubicBezTo>
                <a:lnTo>
                  <a:pt x="4665382" y="3428583"/>
                </a:lnTo>
                <a:cubicBezTo>
                  <a:pt x="4610806" y="3428583"/>
                  <a:pt x="4566563" y="3384340"/>
                  <a:pt x="4566563" y="3329764"/>
                </a:cubicBezTo>
                <a:lnTo>
                  <a:pt x="4566563" y="664068"/>
                </a:lnTo>
                <a:cubicBezTo>
                  <a:pt x="4566563" y="609492"/>
                  <a:pt x="4610806" y="565249"/>
                  <a:pt x="4665382" y="565249"/>
                </a:cubicBezTo>
                <a:close/>
                <a:moveTo>
                  <a:pt x="98819" y="565249"/>
                </a:moveTo>
                <a:lnTo>
                  <a:pt x="494085" y="565249"/>
                </a:lnTo>
                <a:cubicBezTo>
                  <a:pt x="548661" y="565249"/>
                  <a:pt x="592904" y="609493"/>
                  <a:pt x="592904" y="664068"/>
                </a:cubicBezTo>
                <a:lnTo>
                  <a:pt x="592904" y="3329764"/>
                </a:lnTo>
                <a:cubicBezTo>
                  <a:pt x="592904" y="3384340"/>
                  <a:pt x="548661" y="3428583"/>
                  <a:pt x="494085" y="3428583"/>
                </a:cubicBezTo>
                <a:lnTo>
                  <a:pt x="98819" y="3428583"/>
                </a:lnTo>
                <a:cubicBezTo>
                  <a:pt x="44243" y="3428583"/>
                  <a:pt x="0" y="3384340"/>
                  <a:pt x="0" y="3329764"/>
                </a:cubicBezTo>
                <a:lnTo>
                  <a:pt x="0" y="664068"/>
                </a:lnTo>
                <a:cubicBezTo>
                  <a:pt x="0" y="609493"/>
                  <a:pt x="44243" y="565249"/>
                  <a:pt x="98819" y="565249"/>
                </a:cubicBezTo>
                <a:close/>
                <a:moveTo>
                  <a:pt x="3922552" y="378559"/>
                </a:moveTo>
                <a:lnTo>
                  <a:pt x="4341049" y="378559"/>
                </a:lnTo>
                <a:cubicBezTo>
                  <a:pt x="4398833" y="378559"/>
                  <a:pt x="4445676" y="425402"/>
                  <a:pt x="4445676" y="483186"/>
                </a:cubicBezTo>
                <a:lnTo>
                  <a:pt x="4445676" y="3510646"/>
                </a:lnTo>
                <a:cubicBezTo>
                  <a:pt x="4445676" y="3568430"/>
                  <a:pt x="4398833" y="3615273"/>
                  <a:pt x="4341049" y="3615273"/>
                </a:cubicBezTo>
                <a:lnTo>
                  <a:pt x="3922552" y="3615273"/>
                </a:lnTo>
                <a:cubicBezTo>
                  <a:pt x="3864768" y="3615273"/>
                  <a:pt x="3817925" y="3568430"/>
                  <a:pt x="3817925" y="3510646"/>
                </a:cubicBezTo>
                <a:lnTo>
                  <a:pt x="3817925" y="483186"/>
                </a:lnTo>
                <a:cubicBezTo>
                  <a:pt x="3817925" y="425402"/>
                  <a:pt x="3864768" y="378559"/>
                  <a:pt x="3922552" y="378559"/>
                </a:cubicBezTo>
                <a:close/>
                <a:moveTo>
                  <a:pt x="818416" y="378559"/>
                </a:moveTo>
                <a:lnTo>
                  <a:pt x="1236913" y="378559"/>
                </a:lnTo>
                <a:cubicBezTo>
                  <a:pt x="1294697" y="378559"/>
                  <a:pt x="1341540" y="425402"/>
                  <a:pt x="1341540" y="483186"/>
                </a:cubicBezTo>
                <a:lnTo>
                  <a:pt x="1341540" y="3510646"/>
                </a:lnTo>
                <a:cubicBezTo>
                  <a:pt x="1341540" y="3568430"/>
                  <a:pt x="1294697" y="3615273"/>
                  <a:pt x="1236913" y="3615273"/>
                </a:cubicBezTo>
                <a:lnTo>
                  <a:pt x="818416" y="3615273"/>
                </a:lnTo>
                <a:cubicBezTo>
                  <a:pt x="760632" y="3615273"/>
                  <a:pt x="713789" y="3568430"/>
                  <a:pt x="713789" y="3510646"/>
                </a:cubicBezTo>
                <a:lnTo>
                  <a:pt x="713789" y="483186"/>
                </a:lnTo>
                <a:cubicBezTo>
                  <a:pt x="713789" y="425402"/>
                  <a:pt x="760632" y="378559"/>
                  <a:pt x="818416" y="378559"/>
                </a:cubicBezTo>
                <a:close/>
                <a:moveTo>
                  <a:pt x="3173915" y="148828"/>
                </a:moveTo>
                <a:lnTo>
                  <a:pt x="3592412" y="148828"/>
                </a:lnTo>
                <a:cubicBezTo>
                  <a:pt x="3650196" y="148828"/>
                  <a:pt x="3697039" y="195671"/>
                  <a:pt x="3697039" y="253455"/>
                </a:cubicBezTo>
                <a:lnTo>
                  <a:pt x="3697039" y="3740377"/>
                </a:lnTo>
                <a:cubicBezTo>
                  <a:pt x="3697039" y="3798161"/>
                  <a:pt x="3650196" y="3845004"/>
                  <a:pt x="3592412" y="3845004"/>
                </a:cubicBezTo>
                <a:lnTo>
                  <a:pt x="3173915" y="3845004"/>
                </a:lnTo>
                <a:cubicBezTo>
                  <a:pt x="3116131" y="3845004"/>
                  <a:pt x="3069288" y="3798161"/>
                  <a:pt x="3069288" y="3740377"/>
                </a:cubicBezTo>
                <a:lnTo>
                  <a:pt x="3069288" y="253455"/>
                </a:lnTo>
                <a:cubicBezTo>
                  <a:pt x="3069288" y="195671"/>
                  <a:pt x="3116131" y="148828"/>
                  <a:pt x="3173915" y="148828"/>
                </a:cubicBezTo>
                <a:close/>
                <a:moveTo>
                  <a:pt x="1567052" y="148828"/>
                </a:moveTo>
                <a:lnTo>
                  <a:pt x="1985549" y="148828"/>
                </a:lnTo>
                <a:cubicBezTo>
                  <a:pt x="2043333" y="148828"/>
                  <a:pt x="2090176" y="195671"/>
                  <a:pt x="2090176" y="253455"/>
                </a:cubicBezTo>
                <a:lnTo>
                  <a:pt x="2090176" y="3740377"/>
                </a:lnTo>
                <a:cubicBezTo>
                  <a:pt x="2090176" y="3798161"/>
                  <a:pt x="2043333" y="3845004"/>
                  <a:pt x="1985549" y="3845004"/>
                </a:cubicBezTo>
                <a:lnTo>
                  <a:pt x="1567052" y="3845004"/>
                </a:lnTo>
                <a:cubicBezTo>
                  <a:pt x="1509268" y="3845004"/>
                  <a:pt x="1462425" y="3798161"/>
                  <a:pt x="1462425" y="3740377"/>
                </a:cubicBezTo>
                <a:lnTo>
                  <a:pt x="1462425" y="253455"/>
                </a:lnTo>
                <a:cubicBezTo>
                  <a:pt x="1462425" y="195671"/>
                  <a:pt x="1509268" y="148828"/>
                  <a:pt x="1567052" y="148828"/>
                </a:cubicBezTo>
                <a:close/>
                <a:moveTo>
                  <a:pt x="2333954" y="0"/>
                </a:moveTo>
                <a:lnTo>
                  <a:pt x="2825510" y="0"/>
                </a:lnTo>
                <a:cubicBezTo>
                  <a:pt x="2893382" y="0"/>
                  <a:pt x="2948403" y="55021"/>
                  <a:pt x="2948403" y="122893"/>
                </a:cubicBezTo>
                <a:lnTo>
                  <a:pt x="2948403" y="3870939"/>
                </a:lnTo>
                <a:cubicBezTo>
                  <a:pt x="2948403" y="3938811"/>
                  <a:pt x="2893382" y="3993832"/>
                  <a:pt x="2825510" y="3993832"/>
                </a:cubicBezTo>
                <a:lnTo>
                  <a:pt x="2333954" y="3993832"/>
                </a:lnTo>
                <a:cubicBezTo>
                  <a:pt x="2266082" y="3993832"/>
                  <a:pt x="2211061" y="3938811"/>
                  <a:pt x="2211061" y="3870939"/>
                </a:cubicBezTo>
                <a:lnTo>
                  <a:pt x="2211061" y="122893"/>
                </a:lnTo>
                <a:cubicBezTo>
                  <a:pt x="2211061" y="55021"/>
                  <a:pt x="2266082" y="0"/>
                  <a:pt x="233395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968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7788" y="506574"/>
            <a:ext cx="6890084" cy="1325563"/>
          </a:xfrm>
        </p:spPr>
        <p:txBody>
          <a:bodyPr>
            <a:noAutofit/>
          </a:bodyPr>
          <a:lstStyle/>
          <a:p>
            <a:r>
              <a:rPr lang="sv-SE" sz="10500" b="1" dirty="0">
                <a:latin typeface="Aharoni" panose="02010803020104030203" pitchFamily="2" charset="-79"/>
                <a:cs typeface="Aharoni" panose="02010803020104030203" pitchFamily="2" charset="-79"/>
              </a:rPr>
              <a:t>Fysträning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358" y="1832137"/>
            <a:ext cx="5109410" cy="50258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dirty="0"/>
              <a:t>Varannan måndag på träningen (Bränningeskolan)</a:t>
            </a:r>
          </a:p>
          <a:p>
            <a:pPr lvl="1">
              <a:lnSpc>
                <a:spcPct val="100000"/>
              </a:lnSpc>
            </a:pPr>
            <a:r>
              <a:rPr lang="sv-SE" dirty="0"/>
              <a:t>Grupp 1: 18.15.19.00</a:t>
            </a:r>
          </a:p>
          <a:p>
            <a:pPr lvl="1">
              <a:lnSpc>
                <a:spcPct val="100000"/>
              </a:lnSpc>
            </a:pPr>
            <a:r>
              <a:rPr lang="sv-SE" dirty="0"/>
              <a:t>Grupp 2: 19.30-20.15</a:t>
            </a:r>
          </a:p>
          <a:p>
            <a:r>
              <a:rPr lang="sv-SE" dirty="0"/>
              <a:t>Onsdagar 18.30-19.00</a:t>
            </a:r>
          </a:p>
          <a:p>
            <a:pPr lvl="1"/>
            <a:r>
              <a:rPr lang="sv-SE" dirty="0"/>
              <a:t>Habo Arena</a:t>
            </a:r>
          </a:p>
          <a:p>
            <a:pPr lvl="1"/>
            <a:endParaRPr lang="sv-SE" dirty="0"/>
          </a:p>
          <a:p>
            <a:pPr marL="0" indent="0">
              <a:buNone/>
            </a:pPr>
            <a:r>
              <a:rPr lang="sv-SE" dirty="0"/>
              <a:t>Obligatoriskt för träningsnärvaro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A86D9A-0F04-5B90-C62F-ED1DDC1F2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0" r="6220"/>
          <a:stretch/>
        </p:blipFill>
        <p:spPr>
          <a:xfrm>
            <a:off x="515102" y="1436670"/>
            <a:ext cx="6142372" cy="4754677"/>
          </a:xfrm>
          <a:custGeom>
            <a:avLst/>
            <a:gdLst>
              <a:gd name="connsiteX0" fmla="*/ 4665382 w 5159467"/>
              <a:gd name="connsiteY0" fmla="*/ 565249 h 3993832"/>
              <a:gd name="connsiteX1" fmla="*/ 5060648 w 5159467"/>
              <a:gd name="connsiteY1" fmla="*/ 565249 h 3993832"/>
              <a:gd name="connsiteX2" fmla="*/ 5159467 w 5159467"/>
              <a:gd name="connsiteY2" fmla="*/ 664068 h 3993832"/>
              <a:gd name="connsiteX3" fmla="*/ 5159467 w 5159467"/>
              <a:gd name="connsiteY3" fmla="*/ 3329764 h 3993832"/>
              <a:gd name="connsiteX4" fmla="*/ 5060648 w 5159467"/>
              <a:gd name="connsiteY4" fmla="*/ 3428583 h 3993832"/>
              <a:gd name="connsiteX5" fmla="*/ 4665382 w 5159467"/>
              <a:gd name="connsiteY5" fmla="*/ 3428583 h 3993832"/>
              <a:gd name="connsiteX6" fmla="*/ 4566563 w 5159467"/>
              <a:gd name="connsiteY6" fmla="*/ 3329764 h 3993832"/>
              <a:gd name="connsiteX7" fmla="*/ 4566563 w 5159467"/>
              <a:gd name="connsiteY7" fmla="*/ 664068 h 3993832"/>
              <a:gd name="connsiteX8" fmla="*/ 4665382 w 5159467"/>
              <a:gd name="connsiteY8" fmla="*/ 565249 h 3993832"/>
              <a:gd name="connsiteX9" fmla="*/ 98819 w 5159467"/>
              <a:gd name="connsiteY9" fmla="*/ 565249 h 3993832"/>
              <a:gd name="connsiteX10" fmla="*/ 494085 w 5159467"/>
              <a:gd name="connsiteY10" fmla="*/ 565249 h 3993832"/>
              <a:gd name="connsiteX11" fmla="*/ 592904 w 5159467"/>
              <a:gd name="connsiteY11" fmla="*/ 664068 h 3993832"/>
              <a:gd name="connsiteX12" fmla="*/ 592904 w 5159467"/>
              <a:gd name="connsiteY12" fmla="*/ 3329764 h 3993832"/>
              <a:gd name="connsiteX13" fmla="*/ 494085 w 5159467"/>
              <a:gd name="connsiteY13" fmla="*/ 3428583 h 3993832"/>
              <a:gd name="connsiteX14" fmla="*/ 98819 w 5159467"/>
              <a:gd name="connsiteY14" fmla="*/ 3428583 h 3993832"/>
              <a:gd name="connsiteX15" fmla="*/ 0 w 5159467"/>
              <a:gd name="connsiteY15" fmla="*/ 3329764 h 3993832"/>
              <a:gd name="connsiteX16" fmla="*/ 0 w 5159467"/>
              <a:gd name="connsiteY16" fmla="*/ 664068 h 3993832"/>
              <a:gd name="connsiteX17" fmla="*/ 98819 w 5159467"/>
              <a:gd name="connsiteY17" fmla="*/ 565249 h 3993832"/>
              <a:gd name="connsiteX18" fmla="*/ 3922552 w 5159467"/>
              <a:gd name="connsiteY18" fmla="*/ 378559 h 3993832"/>
              <a:gd name="connsiteX19" fmla="*/ 4341049 w 5159467"/>
              <a:gd name="connsiteY19" fmla="*/ 378559 h 3993832"/>
              <a:gd name="connsiteX20" fmla="*/ 4445676 w 5159467"/>
              <a:gd name="connsiteY20" fmla="*/ 483186 h 3993832"/>
              <a:gd name="connsiteX21" fmla="*/ 4445676 w 5159467"/>
              <a:gd name="connsiteY21" fmla="*/ 3510646 h 3993832"/>
              <a:gd name="connsiteX22" fmla="*/ 4341049 w 5159467"/>
              <a:gd name="connsiteY22" fmla="*/ 3615273 h 3993832"/>
              <a:gd name="connsiteX23" fmla="*/ 3922552 w 5159467"/>
              <a:gd name="connsiteY23" fmla="*/ 3615273 h 3993832"/>
              <a:gd name="connsiteX24" fmla="*/ 3817925 w 5159467"/>
              <a:gd name="connsiteY24" fmla="*/ 3510646 h 3993832"/>
              <a:gd name="connsiteX25" fmla="*/ 3817925 w 5159467"/>
              <a:gd name="connsiteY25" fmla="*/ 483186 h 3993832"/>
              <a:gd name="connsiteX26" fmla="*/ 3922552 w 5159467"/>
              <a:gd name="connsiteY26" fmla="*/ 378559 h 3993832"/>
              <a:gd name="connsiteX27" fmla="*/ 818416 w 5159467"/>
              <a:gd name="connsiteY27" fmla="*/ 378559 h 3993832"/>
              <a:gd name="connsiteX28" fmla="*/ 1236913 w 5159467"/>
              <a:gd name="connsiteY28" fmla="*/ 378559 h 3993832"/>
              <a:gd name="connsiteX29" fmla="*/ 1341540 w 5159467"/>
              <a:gd name="connsiteY29" fmla="*/ 483186 h 3993832"/>
              <a:gd name="connsiteX30" fmla="*/ 1341540 w 5159467"/>
              <a:gd name="connsiteY30" fmla="*/ 3510646 h 3993832"/>
              <a:gd name="connsiteX31" fmla="*/ 1236913 w 5159467"/>
              <a:gd name="connsiteY31" fmla="*/ 3615273 h 3993832"/>
              <a:gd name="connsiteX32" fmla="*/ 818416 w 5159467"/>
              <a:gd name="connsiteY32" fmla="*/ 3615273 h 3993832"/>
              <a:gd name="connsiteX33" fmla="*/ 713789 w 5159467"/>
              <a:gd name="connsiteY33" fmla="*/ 3510646 h 3993832"/>
              <a:gd name="connsiteX34" fmla="*/ 713789 w 5159467"/>
              <a:gd name="connsiteY34" fmla="*/ 483186 h 3993832"/>
              <a:gd name="connsiteX35" fmla="*/ 818416 w 5159467"/>
              <a:gd name="connsiteY35" fmla="*/ 378559 h 3993832"/>
              <a:gd name="connsiteX36" fmla="*/ 3173915 w 5159467"/>
              <a:gd name="connsiteY36" fmla="*/ 148828 h 3993832"/>
              <a:gd name="connsiteX37" fmla="*/ 3592412 w 5159467"/>
              <a:gd name="connsiteY37" fmla="*/ 148828 h 3993832"/>
              <a:gd name="connsiteX38" fmla="*/ 3697039 w 5159467"/>
              <a:gd name="connsiteY38" fmla="*/ 253455 h 3993832"/>
              <a:gd name="connsiteX39" fmla="*/ 3697039 w 5159467"/>
              <a:gd name="connsiteY39" fmla="*/ 3740377 h 3993832"/>
              <a:gd name="connsiteX40" fmla="*/ 3592412 w 5159467"/>
              <a:gd name="connsiteY40" fmla="*/ 3845004 h 3993832"/>
              <a:gd name="connsiteX41" fmla="*/ 3173915 w 5159467"/>
              <a:gd name="connsiteY41" fmla="*/ 3845004 h 3993832"/>
              <a:gd name="connsiteX42" fmla="*/ 3069288 w 5159467"/>
              <a:gd name="connsiteY42" fmla="*/ 3740377 h 3993832"/>
              <a:gd name="connsiteX43" fmla="*/ 3069288 w 5159467"/>
              <a:gd name="connsiteY43" fmla="*/ 253455 h 3993832"/>
              <a:gd name="connsiteX44" fmla="*/ 3173915 w 5159467"/>
              <a:gd name="connsiteY44" fmla="*/ 148828 h 3993832"/>
              <a:gd name="connsiteX45" fmla="*/ 1567052 w 5159467"/>
              <a:gd name="connsiteY45" fmla="*/ 148828 h 3993832"/>
              <a:gd name="connsiteX46" fmla="*/ 1985549 w 5159467"/>
              <a:gd name="connsiteY46" fmla="*/ 148828 h 3993832"/>
              <a:gd name="connsiteX47" fmla="*/ 2090176 w 5159467"/>
              <a:gd name="connsiteY47" fmla="*/ 253455 h 3993832"/>
              <a:gd name="connsiteX48" fmla="*/ 2090176 w 5159467"/>
              <a:gd name="connsiteY48" fmla="*/ 3740377 h 3993832"/>
              <a:gd name="connsiteX49" fmla="*/ 1985549 w 5159467"/>
              <a:gd name="connsiteY49" fmla="*/ 3845004 h 3993832"/>
              <a:gd name="connsiteX50" fmla="*/ 1567052 w 5159467"/>
              <a:gd name="connsiteY50" fmla="*/ 3845004 h 3993832"/>
              <a:gd name="connsiteX51" fmla="*/ 1462425 w 5159467"/>
              <a:gd name="connsiteY51" fmla="*/ 3740377 h 3993832"/>
              <a:gd name="connsiteX52" fmla="*/ 1462425 w 5159467"/>
              <a:gd name="connsiteY52" fmla="*/ 253455 h 3993832"/>
              <a:gd name="connsiteX53" fmla="*/ 1567052 w 5159467"/>
              <a:gd name="connsiteY53" fmla="*/ 148828 h 3993832"/>
              <a:gd name="connsiteX54" fmla="*/ 2333954 w 5159467"/>
              <a:gd name="connsiteY54" fmla="*/ 0 h 3993832"/>
              <a:gd name="connsiteX55" fmla="*/ 2825510 w 5159467"/>
              <a:gd name="connsiteY55" fmla="*/ 0 h 3993832"/>
              <a:gd name="connsiteX56" fmla="*/ 2948403 w 5159467"/>
              <a:gd name="connsiteY56" fmla="*/ 122893 h 3993832"/>
              <a:gd name="connsiteX57" fmla="*/ 2948403 w 5159467"/>
              <a:gd name="connsiteY57" fmla="*/ 3870939 h 3993832"/>
              <a:gd name="connsiteX58" fmla="*/ 2825510 w 5159467"/>
              <a:gd name="connsiteY58" fmla="*/ 3993832 h 3993832"/>
              <a:gd name="connsiteX59" fmla="*/ 2333954 w 5159467"/>
              <a:gd name="connsiteY59" fmla="*/ 3993832 h 3993832"/>
              <a:gd name="connsiteX60" fmla="*/ 2211061 w 5159467"/>
              <a:gd name="connsiteY60" fmla="*/ 3870939 h 3993832"/>
              <a:gd name="connsiteX61" fmla="*/ 2211061 w 5159467"/>
              <a:gd name="connsiteY61" fmla="*/ 122893 h 3993832"/>
              <a:gd name="connsiteX62" fmla="*/ 2333954 w 5159467"/>
              <a:gd name="connsiteY62" fmla="*/ 0 h 399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59467" h="3993832">
                <a:moveTo>
                  <a:pt x="4665382" y="565249"/>
                </a:moveTo>
                <a:lnTo>
                  <a:pt x="5060648" y="565249"/>
                </a:lnTo>
                <a:cubicBezTo>
                  <a:pt x="5115224" y="565249"/>
                  <a:pt x="5159467" y="609492"/>
                  <a:pt x="5159467" y="664068"/>
                </a:cubicBezTo>
                <a:lnTo>
                  <a:pt x="5159467" y="3329764"/>
                </a:lnTo>
                <a:cubicBezTo>
                  <a:pt x="5159467" y="3384340"/>
                  <a:pt x="5115224" y="3428583"/>
                  <a:pt x="5060648" y="3428583"/>
                </a:cubicBezTo>
                <a:lnTo>
                  <a:pt x="4665382" y="3428583"/>
                </a:lnTo>
                <a:cubicBezTo>
                  <a:pt x="4610806" y="3428583"/>
                  <a:pt x="4566563" y="3384340"/>
                  <a:pt x="4566563" y="3329764"/>
                </a:cubicBezTo>
                <a:lnTo>
                  <a:pt x="4566563" y="664068"/>
                </a:lnTo>
                <a:cubicBezTo>
                  <a:pt x="4566563" y="609492"/>
                  <a:pt x="4610806" y="565249"/>
                  <a:pt x="4665382" y="565249"/>
                </a:cubicBezTo>
                <a:close/>
                <a:moveTo>
                  <a:pt x="98819" y="565249"/>
                </a:moveTo>
                <a:lnTo>
                  <a:pt x="494085" y="565249"/>
                </a:lnTo>
                <a:cubicBezTo>
                  <a:pt x="548661" y="565249"/>
                  <a:pt x="592904" y="609493"/>
                  <a:pt x="592904" y="664068"/>
                </a:cubicBezTo>
                <a:lnTo>
                  <a:pt x="592904" y="3329764"/>
                </a:lnTo>
                <a:cubicBezTo>
                  <a:pt x="592904" y="3384340"/>
                  <a:pt x="548661" y="3428583"/>
                  <a:pt x="494085" y="3428583"/>
                </a:cubicBezTo>
                <a:lnTo>
                  <a:pt x="98819" y="3428583"/>
                </a:lnTo>
                <a:cubicBezTo>
                  <a:pt x="44243" y="3428583"/>
                  <a:pt x="0" y="3384340"/>
                  <a:pt x="0" y="3329764"/>
                </a:cubicBezTo>
                <a:lnTo>
                  <a:pt x="0" y="664068"/>
                </a:lnTo>
                <a:cubicBezTo>
                  <a:pt x="0" y="609493"/>
                  <a:pt x="44243" y="565249"/>
                  <a:pt x="98819" y="565249"/>
                </a:cubicBezTo>
                <a:close/>
                <a:moveTo>
                  <a:pt x="3922552" y="378559"/>
                </a:moveTo>
                <a:lnTo>
                  <a:pt x="4341049" y="378559"/>
                </a:lnTo>
                <a:cubicBezTo>
                  <a:pt x="4398833" y="378559"/>
                  <a:pt x="4445676" y="425402"/>
                  <a:pt x="4445676" y="483186"/>
                </a:cubicBezTo>
                <a:lnTo>
                  <a:pt x="4445676" y="3510646"/>
                </a:lnTo>
                <a:cubicBezTo>
                  <a:pt x="4445676" y="3568430"/>
                  <a:pt x="4398833" y="3615273"/>
                  <a:pt x="4341049" y="3615273"/>
                </a:cubicBezTo>
                <a:lnTo>
                  <a:pt x="3922552" y="3615273"/>
                </a:lnTo>
                <a:cubicBezTo>
                  <a:pt x="3864768" y="3615273"/>
                  <a:pt x="3817925" y="3568430"/>
                  <a:pt x="3817925" y="3510646"/>
                </a:cubicBezTo>
                <a:lnTo>
                  <a:pt x="3817925" y="483186"/>
                </a:lnTo>
                <a:cubicBezTo>
                  <a:pt x="3817925" y="425402"/>
                  <a:pt x="3864768" y="378559"/>
                  <a:pt x="3922552" y="378559"/>
                </a:cubicBezTo>
                <a:close/>
                <a:moveTo>
                  <a:pt x="818416" y="378559"/>
                </a:moveTo>
                <a:lnTo>
                  <a:pt x="1236913" y="378559"/>
                </a:lnTo>
                <a:cubicBezTo>
                  <a:pt x="1294697" y="378559"/>
                  <a:pt x="1341540" y="425402"/>
                  <a:pt x="1341540" y="483186"/>
                </a:cubicBezTo>
                <a:lnTo>
                  <a:pt x="1341540" y="3510646"/>
                </a:lnTo>
                <a:cubicBezTo>
                  <a:pt x="1341540" y="3568430"/>
                  <a:pt x="1294697" y="3615273"/>
                  <a:pt x="1236913" y="3615273"/>
                </a:cubicBezTo>
                <a:lnTo>
                  <a:pt x="818416" y="3615273"/>
                </a:lnTo>
                <a:cubicBezTo>
                  <a:pt x="760632" y="3615273"/>
                  <a:pt x="713789" y="3568430"/>
                  <a:pt x="713789" y="3510646"/>
                </a:cubicBezTo>
                <a:lnTo>
                  <a:pt x="713789" y="483186"/>
                </a:lnTo>
                <a:cubicBezTo>
                  <a:pt x="713789" y="425402"/>
                  <a:pt x="760632" y="378559"/>
                  <a:pt x="818416" y="378559"/>
                </a:cubicBezTo>
                <a:close/>
                <a:moveTo>
                  <a:pt x="3173915" y="148828"/>
                </a:moveTo>
                <a:lnTo>
                  <a:pt x="3592412" y="148828"/>
                </a:lnTo>
                <a:cubicBezTo>
                  <a:pt x="3650196" y="148828"/>
                  <a:pt x="3697039" y="195671"/>
                  <a:pt x="3697039" y="253455"/>
                </a:cubicBezTo>
                <a:lnTo>
                  <a:pt x="3697039" y="3740377"/>
                </a:lnTo>
                <a:cubicBezTo>
                  <a:pt x="3697039" y="3798161"/>
                  <a:pt x="3650196" y="3845004"/>
                  <a:pt x="3592412" y="3845004"/>
                </a:cubicBezTo>
                <a:lnTo>
                  <a:pt x="3173915" y="3845004"/>
                </a:lnTo>
                <a:cubicBezTo>
                  <a:pt x="3116131" y="3845004"/>
                  <a:pt x="3069288" y="3798161"/>
                  <a:pt x="3069288" y="3740377"/>
                </a:cubicBezTo>
                <a:lnTo>
                  <a:pt x="3069288" y="253455"/>
                </a:lnTo>
                <a:cubicBezTo>
                  <a:pt x="3069288" y="195671"/>
                  <a:pt x="3116131" y="148828"/>
                  <a:pt x="3173915" y="148828"/>
                </a:cubicBezTo>
                <a:close/>
                <a:moveTo>
                  <a:pt x="1567052" y="148828"/>
                </a:moveTo>
                <a:lnTo>
                  <a:pt x="1985549" y="148828"/>
                </a:lnTo>
                <a:cubicBezTo>
                  <a:pt x="2043333" y="148828"/>
                  <a:pt x="2090176" y="195671"/>
                  <a:pt x="2090176" y="253455"/>
                </a:cubicBezTo>
                <a:lnTo>
                  <a:pt x="2090176" y="3740377"/>
                </a:lnTo>
                <a:cubicBezTo>
                  <a:pt x="2090176" y="3798161"/>
                  <a:pt x="2043333" y="3845004"/>
                  <a:pt x="1985549" y="3845004"/>
                </a:cubicBezTo>
                <a:lnTo>
                  <a:pt x="1567052" y="3845004"/>
                </a:lnTo>
                <a:cubicBezTo>
                  <a:pt x="1509268" y="3845004"/>
                  <a:pt x="1462425" y="3798161"/>
                  <a:pt x="1462425" y="3740377"/>
                </a:cubicBezTo>
                <a:lnTo>
                  <a:pt x="1462425" y="253455"/>
                </a:lnTo>
                <a:cubicBezTo>
                  <a:pt x="1462425" y="195671"/>
                  <a:pt x="1509268" y="148828"/>
                  <a:pt x="1567052" y="148828"/>
                </a:cubicBezTo>
                <a:close/>
                <a:moveTo>
                  <a:pt x="2333954" y="0"/>
                </a:moveTo>
                <a:lnTo>
                  <a:pt x="2825510" y="0"/>
                </a:lnTo>
                <a:cubicBezTo>
                  <a:pt x="2893382" y="0"/>
                  <a:pt x="2948403" y="55021"/>
                  <a:pt x="2948403" y="122893"/>
                </a:cubicBezTo>
                <a:lnTo>
                  <a:pt x="2948403" y="3870939"/>
                </a:lnTo>
                <a:cubicBezTo>
                  <a:pt x="2948403" y="3938811"/>
                  <a:pt x="2893382" y="3993832"/>
                  <a:pt x="2825510" y="3993832"/>
                </a:cubicBezTo>
                <a:lnTo>
                  <a:pt x="2333954" y="3993832"/>
                </a:lnTo>
                <a:cubicBezTo>
                  <a:pt x="2266082" y="3993832"/>
                  <a:pt x="2211061" y="3938811"/>
                  <a:pt x="2211061" y="3870939"/>
                </a:cubicBezTo>
                <a:lnTo>
                  <a:pt x="2211061" y="122893"/>
                </a:lnTo>
                <a:cubicBezTo>
                  <a:pt x="2211061" y="55021"/>
                  <a:pt x="2266082" y="0"/>
                  <a:pt x="233395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3051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F40A-8A12-953A-FDDD-DF32E1FE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161"/>
            <a:ext cx="10515600" cy="1325563"/>
          </a:xfrm>
        </p:spPr>
        <p:txBody>
          <a:bodyPr>
            <a:noAutofit/>
          </a:bodyPr>
          <a:lstStyle/>
          <a:p>
            <a:r>
              <a:rPr lang="sv-SE" sz="10400" b="1" dirty="0">
                <a:latin typeface="Aharoni" panose="02010803020104030203" pitchFamily="2" charset="-79"/>
                <a:cs typeface="Aharoni" panose="02010803020104030203" pitchFamily="2" charset="-79"/>
              </a:rPr>
              <a:t>Serier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071A18-23EB-6535-49E9-5CF6574F3FF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5725" y="28871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 err="1"/>
              <a:t>Pantamera</a:t>
            </a:r>
            <a:r>
              <a:rPr lang="sv-SE" b="1" dirty="0"/>
              <a:t> Pojkar Röd 4 grupp 2 (Västergötland)</a:t>
            </a:r>
          </a:p>
          <a:p>
            <a:r>
              <a:rPr lang="sv-SE" b="1" dirty="0" err="1"/>
              <a:t>Pantamera</a:t>
            </a:r>
            <a:r>
              <a:rPr lang="sv-SE" b="1" dirty="0"/>
              <a:t> P Röd Norra – 12B (Småland)</a:t>
            </a:r>
          </a:p>
          <a:p>
            <a:r>
              <a:rPr lang="sv-SE" dirty="0"/>
              <a:t>Första matchen 10 okt </a:t>
            </a:r>
          </a:p>
          <a:p>
            <a:r>
              <a:rPr lang="sv-SE" dirty="0"/>
              <a:t>Sista matchen 27 Mars 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B9982A-1502-ADA7-29B4-E232B51F99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1CF3ACB-2B51-BBA0-248D-36BA455207F9}"/>
              </a:ext>
            </a:extLst>
          </p:cNvPr>
          <p:cNvGrpSpPr/>
          <p:nvPr/>
        </p:nvGrpSpPr>
        <p:grpSpPr>
          <a:xfrm>
            <a:off x="7543800" y="-811939"/>
            <a:ext cx="8577934" cy="8050402"/>
            <a:chOff x="7211617" y="-121045"/>
            <a:chExt cx="6378177" cy="7385047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2D9DA098-F26C-2EAF-AE77-84C269E88508}"/>
                </a:ext>
              </a:extLst>
            </p:cNvPr>
            <p:cNvSpPr/>
            <p:nvPr/>
          </p:nvSpPr>
          <p:spPr>
            <a:xfrm rot="5400000">
              <a:off x="7922419" y="423386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15BC3CBC-89C4-E9E1-396B-0625E8AE8EFC}"/>
                </a:ext>
              </a:extLst>
            </p:cNvPr>
            <p:cNvSpPr/>
            <p:nvPr/>
          </p:nvSpPr>
          <p:spPr>
            <a:xfrm rot="5400000">
              <a:off x="8736807" y="2808090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3D958006-D7DB-04E1-39DC-0FA914E26797}"/>
                </a:ext>
              </a:extLst>
            </p:cNvPr>
            <p:cNvSpPr/>
            <p:nvPr/>
          </p:nvSpPr>
          <p:spPr>
            <a:xfrm rot="5400000">
              <a:off x="10329863" y="2817018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40F88AA9-7F70-838B-AB9B-86208162E7D0}"/>
                </a:ext>
              </a:extLst>
            </p:cNvPr>
            <p:cNvSpPr/>
            <p:nvPr/>
          </p:nvSpPr>
          <p:spPr>
            <a:xfrm rot="5400000">
              <a:off x="7153275" y="-25795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334BC471-F06F-7B32-741A-44F113EC458A}"/>
                </a:ext>
              </a:extLst>
            </p:cNvPr>
            <p:cNvSpPr/>
            <p:nvPr/>
          </p:nvSpPr>
          <p:spPr>
            <a:xfrm rot="5400000">
              <a:off x="8772525" y="-11907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5D584F17-628A-8AE4-82FD-472DBAF5DFF5}"/>
                </a:ext>
              </a:extLst>
            </p:cNvPr>
            <p:cNvSpPr/>
            <p:nvPr/>
          </p:nvSpPr>
          <p:spPr>
            <a:xfrm rot="5400000">
              <a:off x="7941467" y="1394220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FE1E4603-51C4-C810-1A36-8DC2351D1A96}"/>
                </a:ext>
              </a:extLst>
            </p:cNvPr>
            <p:cNvSpPr/>
            <p:nvPr/>
          </p:nvSpPr>
          <p:spPr>
            <a:xfrm rot="5400000">
              <a:off x="10387013" y="18257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AE9F0854-8CE9-EF08-B4EE-96BD4D2FA314}"/>
                </a:ext>
              </a:extLst>
            </p:cNvPr>
            <p:cNvSpPr/>
            <p:nvPr/>
          </p:nvSpPr>
          <p:spPr>
            <a:xfrm rot="5400000">
              <a:off x="9565482" y="1403748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88BAC403-84AA-5B21-03E1-8D74A4DAA630}"/>
                </a:ext>
              </a:extLst>
            </p:cNvPr>
            <p:cNvSpPr/>
            <p:nvPr/>
          </p:nvSpPr>
          <p:spPr>
            <a:xfrm rot="5400000">
              <a:off x="8734426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883DBB01-E4EE-B230-0DDA-E77A9D377242}"/>
                </a:ext>
              </a:extLst>
            </p:cNvPr>
            <p:cNvSpPr/>
            <p:nvPr/>
          </p:nvSpPr>
          <p:spPr>
            <a:xfrm rot="5400000">
              <a:off x="11149013" y="4227908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F59837E5-18E6-54C3-E3D9-1CC62ACA532F}"/>
                </a:ext>
              </a:extLst>
            </p:cNvPr>
            <p:cNvSpPr/>
            <p:nvPr/>
          </p:nvSpPr>
          <p:spPr>
            <a:xfrm rot="5400000">
              <a:off x="10341773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5A2872E2-018E-1CB6-1165-9E10CC8C877B}"/>
                </a:ext>
              </a:extLst>
            </p:cNvPr>
            <p:cNvSpPr/>
            <p:nvPr/>
          </p:nvSpPr>
          <p:spPr>
            <a:xfrm rot="5400000">
              <a:off x="7116367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EE788637-0074-2841-16FC-161D7EBEC4B9}"/>
                </a:ext>
              </a:extLst>
            </p:cNvPr>
            <p:cNvSpPr/>
            <p:nvPr/>
          </p:nvSpPr>
          <p:spPr>
            <a:xfrm rot="5400000">
              <a:off x="7124701" y="2805110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60D82588-F2C4-1EF5-968F-9653620B6F67}"/>
                </a:ext>
              </a:extLst>
            </p:cNvPr>
            <p:cNvSpPr/>
            <p:nvPr/>
          </p:nvSpPr>
          <p:spPr>
            <a:xfrm rot="5400000">
              <a:off x="11944364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15792145-9623-2CDB-5EED-D898EDF17C8B}"/>
                </a:ext>
              </a:extLst>
            </p:cNvPr>
            <p:cNvSpPr/>
            <p:nvPr/>
          </p:nvSpPr>
          <p:spPr>
            <a:xfrm rot="5400000">
              <a:off x="11932444" y="2811064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F44268C4-9D65-83B5-C3DC-D509E2F746C4}"/>
                </a:ext>
              </a:extLst>
            </p:cNvPr>
            <p:cNvSpPr/>
            <p:nvPr/>
          </p:nvSpPr>
          <p:spPr>
            <a:xfrm rot="5400000">
              <a:off x="11970544" y="30364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32587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559" y="466069"/>
            <a:ext cx="7236441" cy="1325563"/>
          </a:xfrm>
        </p:spPr>
        <p:txBody>
          <a:bodyPr>
            <a:noAutofit/>
          </a:bodyPr>
          <a:lstStyle/>
          <a:p>
            <a:r>
              <a:rPr lang="sv-SE" sz="10000" b="1" dirty="0">
                <a:latin typeface="Aharoni" panose="02010803020104030203" pitchFamily="2" charset="-79"/>
                <a:cs typeface="Aharoni" panose="02010803020104030203" pitchFamily="2" charset="-79"/>
              </a:rPr>
              <a:t>Samåkning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538" y="2049693"/>
            <a:ext cx="510941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2800" dirty="0"/>
              <a:t>Ökad lagsammanhållning</a:t>
            </a:r>
          </a:p>
          <a:p>
            <a:pPr>
              <a:lnSpc>
                <a:spcPct val="100000"/>
              </a:lnSpc>
            </a:pPr>
            <a:r>
              <a:rPr lang="sv-SE" dirty="0"/>
              <a:t>En tränarbil</a:t>
            </a:r>
          </a:p>
          <a:p>
            <a:pPr>
              <a:lnSpc>
                <a:spcPct val="100000"/>
              </a:lnSpc>
            </a:pPr>
            <a:r>
              <a:rPr lang="sv-SE" sz="2800" dirty="0"/>
              <a:t>Ange om du kan köra samt antal spelare som kan åka med (</a:t>
            </a:r>
            <a:r>
              <a:rPr lang="sv-SE" sz="2800" dirty="0" err="1"/>
              <a:t>inkl</a:t>
            </a:r>
            <a:r>
              <a:rPr lang="sv-SE" sz="2800" dirty="0"/>
              <a:t> ditt eget barn)</a:t>
            </a:r>
          </a:p>
          <a:p>
            <a:pPr>
              <a:lnSpc>
                <a:spcPct val="100000"/>
              </a:lnSpc>
            </a:pPr>
            <a:endParaRPr lang="sv-SE" dirty="0"/>
          </a:p>
          <a:p>
            <a:pPr marL="0" indent="0">
              <a:lnSpc>
                <a:spcPct val="100000"/>
              </a:lnSpc>
              <a:buNone/>
            </a:pPr>
            <a:r>
              <a:rPr lang="sv-SE" dirty="0"/>
              <a:t>Mobilförbud på väg till match</a:t>
            </a:r>
            <a:endParaRPr lang="sv-SE" sz="2800" dirty="0"/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48F4DAAB-C058-1CA7-79D5-C206CC9D1720}"/>
              </a:ext>
            </a:extLst>
          </p:cNvPr>
          <p:cNvGrpSpPr/>
          <p:nvPr/>
        </p:nvGrpSpPr>
        <p:grpSpPr>
          <a:xfrm>
            <a:off x="272829" y="-2518923"/>
            <a:ext cx="3697896" cy="10095724"/>
            <a:chOff x="7176472" y="-3973307"/>
            <a:chExt cx="7814419" cy="1281240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399062C3-9DA9-46B6-2BDA-170F84E7562B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D0D59A51-16EB-4757-FE01-0864AEF586B6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2B5C3A4F-587A-4821-4B82-FF0FF783DD4F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7663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F40A-8A12-953A-FDDD-DF32E1FE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161"/>
            <a:ext cx="10515600" cy="1325563"/>
          </a:xfrm>
        </p:spPr>
        <p:txBody>
          <a:bodyPr>
            <a:noAutofit/>
          </a:bodyPr>
          <a:lstStyle/>
          <a:p>
            <a:r>
              <a:rPr lang="sv-SE" sz="10400" b="1" dirty="0">
                <a:latin typeface="Aharoni" panose="02010803020104030203" pitchFamily="2" charset="-79"/>
                <a:cs typeface="Aharoni" panose="02010803020104030203" pitchFamily="2" charset="-79"/>
              </a:rPr>
              <a:t>Cuper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071A18-23EB-6535-49E9-5CF6574F3FF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3573" y="2810841"/>
            <a:ext cx="11534966" cy="3282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sv-SE" sz="3600" dirty="0" err="1"/>
              <a:t>Oxdog</a:t>
            </a:r>
            <a:r>
              <a:rPr lang="sv-SE" sz="3600" dirty="0"/>
              <a:t> invitation + Föreningspizzan cup 18-20 sep</a:t>
            </a:r>
          </a:p>
          <a:p>
            <a:pPr lvl="1"/>
            <a:r>
              <a:rPr lang="sv-SE" sz="3600" dirty="0"/>
              <a:t>Gothia cup 3-6 jan </a:t>
            </a:r>
          </a:p>
          <a:p>
            <a:pPr lvl="1"/>
            <a:r>
              <a:rPr lang="sv-SE" sz="3600" dirty="0"/>
              <a:t>Fair play-cup 16-18 apr </a:t>
            </a:r>
          </a:p>
          <a:p>
            <a:pPr lvl="1"/>
            <a:r>
              <a:rPr lang="sv-SE" sz="3600" dirty="0" err="1"/>
              <a:t>Ev</a:t>
            </a:r>
            <a:r>
              <a:rPr lang="sv-SE" sz="3600" dirty="0"/>
              <a:t> någon mer..?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B9982A-1502-ADA7-29B4-E232B51F99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11E87CE-2DF3-4814-2F4A-C01B02731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293" y="5128441"/>
            <a:ext cx="4352403" cy="108257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992BB77-5D1E-F246-200D-C1E4140A5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929" y="331231"/>
            <a:ext cx="2724150" cy="17145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B591460B-7782-AB95-C063-FB432BCD4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145" y="3955230"/>
            <a:ext cx="2952750" cy="17145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5298F79E-3238-6163-3B61-E266D4D1C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677" y="1657082"/>
            <a:ext cx="345775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6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bg1"/>
            </a:gs>
            <a:gs pos="83000">
              <a:srgbClr val="C00000"/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2DC9A-5A45-8509-8DA5-922D3074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5999" y="509319"/>
            <a:ext cx="6453804" cy="7473820"/>
          </a:xfrm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sv-SE" sz="104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Kick Off </a:t>
            </a:r>
            <a:br>
              <a:rPr lang="sv-SE" sz="104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sv-SE" sz="5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sv-SE" sz="5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sv-SE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Träningsmatch  </a:t>
            </a:r>
            <a:br>
              <a:rPr lang="sv-SE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sv-SE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Grillning</a:t>
            </a:r>
            <a:br>
              <a:rPr lang="sv-SE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sv-SE" sz="40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Teambuilding</a:t>
            </a:r>
            <a:br>
              <a:rPr lang="sv-SE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sv-SE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A-lagsmatch</a:t>
            </a:r>
            <a:br>
              <a:rPr lang="sv-SE" sz="4000" b="1" dirty="0">
                <a:highlight>
                  <a:srgbClr val="FFFF00"/>
                </a:highlight>
              </a:rPr>
            </a:br>
            <a:endParaRPr lang="sv-SE" sz="4000" b="1" dirty="0">
              <a:highlight>
                <a:srgbClr val="FFFF00"/>
              </a:highlight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BF17203-B0DD-C12C-6954-572C12A30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01" y="277510"/>
            <a:ext cx="4031600" cy="423318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F957201E-9106-CC77-E69F-112CD825390D}"/>
              </a:ext>
            </a:extLst>
          </p:cNvPr>
          <p:cNvSpPr txBox="1"/>
          <p:nvPr/>
        </p:nvSpPr>
        <p:spPr>
          <a:xfrm>
            <a:off x="1838131" y="3538343"/>
            <a:ext cx="1268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>
                <a:solidFill>
                  <a:schemeClr val="bg1"/>
                </a:solidFill>
              </a:rPr>
              <a:t>P13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4336BD-9E14-5B61-040A-BE54BC858959}"/>
              </a:ext>
            </a:extLst>
          </p:cNvPr>
          <p:cNvSpPr txBox="1">
            <a:spLocks/>
          </p:cNvSpPr>
          <p:nvPr/>
        </p:nvSpPr>
        <p:spPr>
          <a:xfrm>
            <a:off x="6354146" y="1567542"/>
            <a:ext cx="2630530" cy="34982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sv-SE" sz="104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30/8</a:t>
            </a:r>
          </a:p>
        </p:txBody>
      </p:sp>
    </p:spTree>
    <p:extLst>
      <p:ext uri="{BB962C8B-B14F-4D97-AF65-F5344CB8AC3E}">
        <p14:creationId xmlns:p14="http://schemas.microsoft.com/office/powerpoint/2010/main" val="1716484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1486</TotalTime>
  <Words>320</Words>
  <Application>Microsoft Office PowerPoint</Application>
  <PresentationFormat>Bredbild</PresentationFormat>
  <Paragraphs>92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Merriweather</vt:lpstr>
      <vt:lpstr>Office Theme</vt:lpstr>
      <vt:lpstr>PowerPoint-presentation</vt:lpstr>
      <vt:lpstr>Laguppställning &amp; Ledare</vt:lpstr>
      <vt:lpstr>Uppstart</vt:lpstr>
      <vt:lpstr>Träningar</vt:lpstr>
      <vt:lpstr>Fysträning</vt:lpstr>
      <vt:lpstr>Serier</vt:lpstr>
      <vt:lpstr>Samåkning</vt:lpstr>
      <vt:lpstr>Cuper</vt:lpstr>
      <vt:lpstr>Kick Off    Träningsmatch   Grillning Teambuilding A-lagsmatch </vt:lpstr>
      <vt:lpstr>Info från lagföräldrar</vt:lpstr>
      <vt:lpstr>Info från lagföräldrar</vt:lpstr>
      <vt:lpstr>Ungdomssektion</vt:lpstr>
      <vt:lpstr>Info från Hill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FHIB P13</dc:title>
  <dc:creator>Alexander Lonér</dc:creator>
  <cp:lastModifiedBy>Frida Haglund</cp:lastModifiedBy>
  <cp:revision>29</cp:revision>
  <dcterms:created xsi:type="dcterms:W3CDTF">2023-09-01T06:23:41Z</dcterms:created>
  <dcterms:modified xsi:type="dcterms:W3CDTF">2026-08-26T18:19:00Z</dcterms:modified>
</cp:coreProperties>
</file>