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9" r:id="rId5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DFD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84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176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59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56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479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6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99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629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59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18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585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2C7A-2777-42C7-9596-8D7CF175620E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84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594D27-021B-4649-AF93-CED1C520D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18585"/>
            <a:ext cx="103939" cy="268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8569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A75D3C-D3E3-4991-A35B-BB647860E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153" y="1264779"/>
            <a:ext cx="5353703" cy="7355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b="1" dirty="0">
                <a:latin typeface="Arial Black"/>
                <a:cs typeface="Times New Roman"/>
              </a:rPr>
              <a:t>Information och instruktion till:</a:t>
            </a:r>
          </a:p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b="1" dirty="0">
              <a:latin typeface="Arial Black" panose="020B0A04020102020204" pitchFamily="34" charset="0"/>
              <a:ea typeface="Calibri" panose="020F0502020204030204" pitchFamily="34" charset="0"/>
              <a:cs typeface="Times New Roman"/>
            </a:endParaRPr>
          </a:p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b="1" dirty="0">
                <a:latin typeface="Arial Black" panose="020B0A04020102020204" pitchFamily="34" charset="0"/>
                <a:ea typeface="Calibri" panose="020F0502020204030204" pitchFamily="34" charset="0"/>
                <a:cs typeface="Times New Roman"/>
              </a:rPr>
              <a:t>FUNKTIONÄR VID BANA</a:t>
            </a:r>
            <a:endParaRPr lang="sv-SE" sz="1200" b="1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+mn-lt"/>
                <a:cs typeface="Arial"/>
              </a:rPr>
              <a:t>Vätternrundans varseljacka ytterst, utanpå privata tröjor, jackor, regnkläder</a:t>
            </a:r>
            <a:endParaRPr lang="sv-SE" sz="1200" dirty="0">
              <a:ea typeface="+mn-lt"/>
              <a:cs typeface="+mn-lt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Times New Roman" panose="02020603050405020304" pitchFamily="18" charset="0"/>
                <a:cs typeface="Arial"/>
              </a:rPr>
              <a:t>Peka med gul flagga åt det håll som cyklisterna ska cykla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Times New Roman" panose="02020603050405020304" pitchFamily="18" charset="0"/>
                <a:cs typeface="Arial"/>
              </a:rPr>
              <a:t>Använd tydliga rörelser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b="1" dirty="0">
                <a:latin typeface="Arial"/>
                <a:cs typeface="Arial"/>
              </a:rPr>
              <a:t>Funktionär ska inte dirigera eller stoppa trafik 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Använd visselpipa för att vid behov påkalla uppmärksamhet</a:t>
            </a:r>
            <a:endParaRPr lang="sv-SE" sz="1200" dirty="0">
              <a:ea typeface="+mn-lt"/>
              <a:cs typeface="+mn-lt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sz="1200" dirty="0">
              <a:latin typeface="Arial"/>
              <a:cs typeface="Arial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Stå så du står säkert, </a:t>
            </a:r>
            <a:r>
              <a:rPr lang="sv-SE" sz="1200" dirty="0" err="1">
                <a:latin typeface="Arial"/>
                <a:cs typeface="Arial"/>
              </a:rPr>
              <a:t>t.ex</a:t>
            </a:r>
            <a:r>
              <a:rPr lang="sv-SE" sz="1200" dirty="0">
                <a:latin typeface="Arial"/>
                <a:cs typeface="Arial"/>
              </a:rPr>
              <a:t> på </a:t>
            </a:r>
            <a:r>
              <a:rPr lang="sv-SE" sz="1200" dirty="0" err="1">
                <a:latin typeface="Arial"/>
                <a:cs typeface="Arial"/>
              </a:rPr>
              <a:t>refuge</a:t>
            </a:r>
            <a:r>
              <a:rPr lang="sv-SE" sz="1200" dirty="0">
                <a:latin typeface="Arial"/>
                <a:cs typeface="Arial"/>
              </a:rPr>
              <a:t>, på rondellplatta, i vägrenen utanför vägbanan. Stå INTE i vägbanan !!</a:t>
            </a:r>
            <a:endParaRPr lang="sv-SE" dirty="0"/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Stå så du inte skymmer skyltar eller skymmer sikten för cyklister och trafikanter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Calibri" panose="020F0502020204030204" pitchFamily="34" charset="0"/>
                <a:cs typeface="Arial"/>
              </a:rPr>
              <a:t>Funktionär står upp under sitt pass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Calibri" panose="020F0502020204030204" pitchFamily="34" charset="0"/>
                <a:cs typeface="Arial"/>
              </a:rPr>
              <a:t>Barn och husdjur är inte med under detta funktionärsuppdraget !</a:t>
            </a:r>
            <a:endParaRPr lang="sv-SE" sz="12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Heja på cyklisterna !! </a:t>
            </a:r>
            <a:endParaRPr lang="sv-SE" sz="1200" b="1" dirty="0">
              <a:ea typeface="+mn-lt"/>
              <a:cs typeface="+mn-lt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altLang="sv-SE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/>
                <a:cs typeface="Arial"/>
              </a:rPr>
              <a:t>Kontaktperson i din klubb </a:t>
            </a:r>
            <a:r>
              <a:rPr lang="sv-SE" altLang="sv-SE" sz="1200" dirty="0">
                <a:latin typeface="Arial"/>
                <a:ea typeface="Calibri"/>
                <a:cs typeface="Arial"/>
              </a:rPr>
              <a:t>(frågor om tider, avbytare på positionen, hämta/lämna utrustning):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Namn: Karin Einarsson 0768-96 32 22 Frida Haglund 0708-48 20 03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Frågor om uppdraget före loppet: 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Carin Forssell 070-650 86 11</a:t>
            </a:r>
            <a:endParaRPr lang="sv-SE" altLang="sv-SE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För att komma i kontakt med </a:t>
            </a:r>
            <a:r>
              <a:rPr lang="sv-SE" altLang="sv-SE" sz="1200" b="1" dirty="0" err="1">
                <a:latin typeface="Arial"/>
                <a:ea typeface="Calibri" panose="020F0502020204030204" pitchFamily="34" charset="0"/>
                <a:cs typeface="Arial"/>
              </a:rPr>
              <a:t>Banchef</a:t>
            </a: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 under loppet: 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Vätternrundan </a:t>
            </a:r>
            <a:r>
              <a:rPr lang="sv-SE" altLang="sv-SE" sz="1200" dirty="0" err="1">
                <a:latin typeface="Arial"/>
                <a:ea typeface="Calibri" panose="020F0502020204030204" pitchFamily="34" charset="0"/>
                <a:cs typeface="Arial"/>
              </a:rPr>
              <a:t>sambandcentral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 0141-22 32 80 (De ringer </a:t>
            </a:r>
            <a:r>
              <a:rPr lang="sv-SE" altLang="sv-SE" sz="1200" dirty="0" err="1">
                <a:latin typeface="Arial"/>
                <a:ea typeface="Calibri" panose="020F0502020204030204" pitchFamily="34" charset="0"/>
                <a:cs typeface="Arial"/>
              </a:rPr>
              <a:t>Banchef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 som kommer att ringa till dej.)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altLang="sv-SE" sz="1200" b="1" dirty="0">
              <a:latin typeface="Arial"/>
              <a:ea typeface="Calibri" panose="020F0502020204030204" pitchFamily="34" charset="0"/>
              <a:cs typeface="Arial"/>
            </a:endParaRPr>
          </a:p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TACK för att du är med och ger deltagarna </a:t>
            </a:r>
            <a:r>
              <a:rPr lang="sv-SE" altLang="sv-SE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ett säkert och bra lopp !</a:t>
            </a:r>
          </a:p>
        </p:txBody>
      </p:sp>
      <p:pic>
        <p:nvPicPr>
          <p:cNvPr id="6" name="Bildobjekt 2">
            <a:extLst>
              <a:ext uri="{FF2B5EF4-FFF2-40B4-BE49-F238E27FC236}">
                <a16:creationId xmlns:a16="http://schemas.microsoft.com/office/drawing/2014/main" id="{15FD5B09-5BE4-4DE0-A7A9-ED156B35B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73" y="179865"/>
            <a:ext cx="1728053" cy="9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97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37F31ED0F4FC4795853723856BF990" ma:contentTypeVersion="21" ma:contentTypeDescription="Skapa ett nytt dokument." ma:contentTypeScope="" ma:versionID="8ed30447640b89eee3d1810c342bcc3a">
  <xsd:schema xmlns:xsd="http://www.w3.org/2001/XMLSchema" xmlns:xs="http://www.w3.org/2001/XMLSchema" xmlns:p="http://schemas.microsoft.com/office/2006/metadata/properties" xmlns:ns2="5f37cabe-f32f-4d29-9e4a-bfd9af0b1807" xmlns:ns3="930967a7-1c1e-40a3-8cfd-138f6318e154" targetNamespace="http://schemas.microsoft.com/office/2006/metadata/properties" ma:root="true" ma:fieldsID="65471c3fc7814091ea19f0bb4e76e65c" ns2:_="" ns3:_="">
    <xsd:import namespace="5f37cabe-f32f-4d29-9e4a-bfd9af0b1807"/>
    <xsd:import namespace="930967a7-1c1e-40a3-8cfd-138f6318e1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Revisionsdatum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7cabe-f32f-4d29-9e4a-bfd9af0b1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Revisionsdatum" ma:index="20" nillable="true" ma:displayName="Revisions datum" ma:default="2021-09-02T00:00:00Z" ma:format="DateOnly" ma:internalName="Revisionsdatum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840dad93-1b89-4ae8-8979-ca58318b5c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967a7-1c1e-40a3-8cfd-138f6318e15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51ae1ba-cc36-4b6b-84fc-1927dcdb6279}" ma:internalName="TaxCatchAll" ma:showField="CatchAllData" ma:web="930967a7-1c1e-40a3-8cfd-138f6318e1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sionsdatum xmlns="5f37cabe-f32f-4d29-9e4a-bfd9af0b1807">2021-09-02T00:00:00+00:00</Revisionsdatum>
    <lcf76f155ced4ddcb4097134ff3c332f xmlns="5f37cabe-f32f-4d29-9e4a-bfd9af0b1807">
      <Terms xmlns="http://schemas.microsoft.com/office/infopath/2007/PartnerControls"/>
    </lcf76f155ced4ddcb4097134ff3c332f>
    <TaxCatchAll xmlns="930967a7-1c1e-40a3-8cfd-138f6318e154" xsi:nil="true"/>
  </documentManagement>
</p:properties>
</file>

<file path=customXml/itemProps1.xml><?xml version="1.0" encoding="utf-8"?>
<ds:datastoreItem xmlns:ds="http://schemas.openxmlformats.org/officeDocument/2006/customXml" ds:itemID="{AE7D2AA3-5EA2-4948-A645-3AEAD6B914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820547-6379-414E-8EDA-CB4A68EA0DA4}">
  <ds:schemaRefs>
    <ds:schemaRef ds:uri="5f37cabe-f32f-4d29-9e4a-bfd9af0b1807"/>
    <ds:schemaRef ds:uri="930967a7-1c1e-40a3-8cfd-138f6318e15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72EEEFD-9A28-4039-8FEC-A67F0115E33A}">
  <ds:schemaRefs>
    <ds:schemaRef ds:uri="5f37cabe-f32f-4d29-9e4a-bfd9af0b1807"/>
    <ds:schemaRef ds:uri="http://purl.org/dc/dcmitype/"/>
    <ds:schemaRef ds:uri="http://purl.org/dc/elements/1.1/"/>
    <ds:schemaRef ds:uri="http://schemas.openxmlformats.org/package/2006/metadata/core-properties"/>
    <ds:schemaRef ds:uri="930967a7-1c1e-40a3-8cfd-138f6318e154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188</Words>
  <Application>Microsoft Office PowerPoint</Application>
  <PresentationFormat>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Patrick Gustafsson</dc:creator>
  <cp:lastModifiedBy>Einarsson Karin (5095)</cp:lastModifiedBy>
  <cp:revision>2</cp:revision>
  <cp:lastPrinted>2021-10-09T16:57:16Z</cp:lastPrinted>
  <dcterms:created xsi:type="dcterms:W3CDTF">2021-08-29T11:34:04Z</dcterms:created>
  <dcterms:modified xsi:type="dcterms:W3CDTF">2026-05-22T10:43:38Z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0x010100B637F31ED0F4FC4795853723856BF990</vt:lpwstr>
  </property>
  <property fmtid="{D5CDD505-2E9C-101B-9397-08002B2CF9AE}" pid="3" name="MediaServiceImageTags">
    <vt:lpwstr/>
  </property>
</Properties>
</file>