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B752A01-639B-5711-A88F-7BF09D1325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C341E1C-8967-5117-D509-999A9B81EB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AEBA10E-B3C4-C20D-ABE6-80E0958B3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D88A3-2FC7-49A0-9A82-6DB0B61D0067}" type="datetimeFigureOut">
              <a:rPr lang="sv-SE" smtClean="0"/>
              <a:t>2025-12-04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6AB2A41-B5B0-699C-3C00-04757BFD7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ABAE042-2473-C407-CC34-13C55C535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A9D57-8D19-4DF8-8A07-0045856F9E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1821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691975C-8418-E46E-B0A8-C93587CB0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3636AB5-B6BD-2549-F6FD-A00E002EC3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24027BA-EE7F-4308-51E2-0CE9BF370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D88A3-2FC7-49A0-9A82-6DB0B61D0067}" type="datetimeFigureOut">
              <a:rPr lang="sv-SE" smtClean="0"/>
              <a:t>2025-12-04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0AA0DBB-19F0-B2F2-765A-2E5DC734C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265CB26-30B4-06A6-0953-C2A15306F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A9D57-8D19-4DF8-8A07-0045856F9E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2996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9447B136-FBF5-B8CB-D05F-4AD51F3EC1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06B9C0E-895D-1656-C6A7-3939E04A6D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1B472EC-DECA-84F3-DB2F-0795AEB55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D88A3-2FC7-49A0-9A82-6DB0B61D0067}" type="datetimeFigureOut">
              <a:rPr lang="sv-SE" smtClean="0"/>
              <a:t>2025-12-04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72EFDD7-F585-028F-818F-E5EDBEBD6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77747CB-274B-CBF5-3A02-72E5C168F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A9D57-8D19-4DF8-8A07-0045856F9E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0359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855FDD-FA63-91E6-CC07-A969F1110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41CDF34-4D10-CCA7-A4F5-F6CF02F951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79153B8-B0E4-568F-81B3-052FEB87D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D88A3-2FC7-49A0-9A82-6DB0B61D0067}" type="datetimeFigureOut">
              <a:rPr lang="sv-SE" smtClean="0"/>
              <a:t>2025-12-04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538A99-4E2B-7B6D-4D05-CDE9B312C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ED4EE01-8212-D349-E5B8-6D2E5FE3B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A9D57-8D19-4DF8-8A07-0045856F9E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9630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314420-6556-0F28-7E8C-3FF9FBCC8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2FFCC60-1AB0-87F8-6FAC-9508ED37ED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84D3714-E996-22C9-3175-C775CD6E3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D88A3-2FC7-49A0-9A82-6DB0B61D0067}" type="datetimeFigureOut">
              <a:rPr lang="sv-SE" smtClean="0"/>
              <a:t>2025-12-04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817042A-32C1-3BF1-AC4F-271136382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269658F-5FDF-200A-F810-B32DD2392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A9D57-8D19-4DF8-8A07-0045856F9E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06740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49744B-C583-E030-A68A-1312BCBD5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3BCBD68-7EC1-959E-5D0C-F96D4D4BF3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660474D-1955-4531-76E8-1BD41BB6AF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241E4AB-8BB8-B332-3736-C5A947F1C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D88A3-2FC7-49A0-9A82-6DB0B61D0067}" type="datetimeFigureOut">
              <a:rPr lang="sv-SE" smtClean="0"/>
              <a:t>2025-12-04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8DC5AE4-F5A4-D5ED-F892-EC92510B2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7B35F63-0D2F-EC63-7D64-E2596C7D3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A9D57-8D19-4DF8-8A07-0045856F9E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2518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1599A4-7232-B63E-C921-27AF3766C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99352D6-C687-1CF6-220D-B767D578EB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27409AA-5E31-37BE-D0A5-B5AB2C5BD4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A197597-F49D-64D2-C84D-E752D8F4F8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1B2C28B-7066-FDFB-F680-9ABBF94BD6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E0FD353E-5D94-B8A9-A4D8-2212592A3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D88A3-2FC7-49A0-9A82-6DB0B61D0067}" type="datetimeFigureOut">
              <a:rPr lang="sv-SE" smtClean="0"/>
              <a:t>2025-12-04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C1E0FC21-6A96-48FA-8A69-69B02825E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C857562-489B-A829-C4A1-7E4454E54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A9D57-8D19-4DF8-8A07-0045856F9E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92759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4BCE62-A9E6-169D-20D7-19EBEB41A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776FA2F-AB36-29A8-2591-0D017D0F4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D88A3-2FC7-49A0-9A82-6DB0B61D0067}" type="datetimeFigureOut">
              <a:rPr lang="sv-SE" smtClean="0"/>
              <a:t>2025-12-04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42B74A9-6E35-B1A1-F741-16A7A2701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70047DD-83C7-7345-DB06-FC3527444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A9D57-8D19-4DF8-8A07-0045856F9E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6387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CDC0BA81-5E94-8A27-FF5B-C3032127B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D88A3-2FC7-49A0-9A82-6DB0B61D0067}" type="datetimeFigureOut">
              <a:rPr lang="sv-SE" smtClean="0"/>
              <a:t>2025-12-04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6A50040D-7EF4-B482-1587-56C2C94D7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9D02D0B-5136-8D0C-005D-393335FFD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A9D57-8D19-4DF8-8A07-0045856F9E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03082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BC2B11B-FF45-2DCD-C6BA-565F0CF56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A839414-C7E5-DE69-8ED3-D10BA9D1AC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6A2938F-4C8B-BC50-8F13-BBCB16904A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4A69626-0DE6-1EAB-9036-14DF35E29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D88A3-2FC7-49A0-9A82-6DB0B61D0067}" type="datetimeFigureOut">
              <a:rPr lang="sv-SE" smtClean="0"/>
              <a:t>2025-12-04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3379398-75FD-145C-0306-DD4AD7D29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5160ACD-DB16-06A1-5BDA-F6137B7EA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A9D57-8D19-4DF8-8A07-0045856F9E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3613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C316E57-33F5-624F-06FE-AE8D0B60F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946F797D-5524-29E1-F0CA-21E1E0AD4C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B8ECC2A-16C5-4B44-D405-04EC6729EC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80A512E-199F-7256-406C-E9C25FAD4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D88A3-2FC7-49A0-9A82-6DB0B61D0067}" type="datetimeFigureOut">
              <a:rPr lang="sv-SE" smtClean="0"/>
              <a:t>2025-12-04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C12D105-CE51-56A9-B164-3871F9FA3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08C80CA-5374-9C37-0480-1A94BB160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A9D57-8D19-4DF8-8A07-0045856F9E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20563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93BA6D7-8407-0C99-6A9A-96C20F9CF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33E7BF0-41AB-8312-627B-3DF83DC147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9BEF4D5-3CBD-A4F4-8E52-7316358F48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65D88A3-2FC7-49A0-9A82-6DB0B61D0067}" type="datetimeFigureOut">
              <a:rPr lang="sv-SE" smtClean="0"/>
              <a:t>2025-12-04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E8852DF-437E-9CC0-081E-AB7517FFA5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4AC3D34-E8BB-DBA3-947D-DB60E05D44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2A9D57-8D19-4DF8-8A07-0045856F9E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9120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DA5A1F0-B5F3-A7D0-5AC3-BDD92D1ED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9282"/>
            <a:ext cx="10515600" cy="1325563"/>
          </a:xfrm>
        </p:spPr>
        <p:txBody>
          <a:bodyPr/>
          <a:lstStyle/>
          <a:p>
            <a:r>
              <a:rPr lang="sv-SE" dirty="0"/>
              <a:t>Uppgifter i sek - obligatoriskt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98E4AAA-16D1-C5FE-02B8-1029A5A11A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4845"/>
            <a:ext cx="5093473" cy="468211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b="1" dirty="0"/>
              <a:t>Klocka/tidtagning</a:t>
            </a:r>
          </a:p>
          <a:p>
            <a:pPr lvl="1"/>
            <a:r>
              <a:rPr lang="sv-SE" dirty="0"/>
              <a:t>Innan matchstart kontrollera att klockan är rätt inställd, dvs 15 min spel – 5 min paus, antal perioder =3</a:t>
            </a:r>
          </a:p>
          <a:p>
            <a:pPr lvl="1"/>
            <a:r>
              <a:rPr lang="sv-SE" dirty="0"/>
              <a:t>Speltid är 3x5 min effektiv tid</a:t>
            </a:r>
          </a:p>
          <a:p>
            <a:pPr lvl="1"/>
            <a:r>
              <a:rPr lang="sv-SE" dirty="0"/>
              <a:t>Klockan ska bara gå när bollen är i spel och ska stoppas när domaren blåser eller bollen går över sargen</a:t>
            </a:r>
          </a:p>
          <a:p>
            <a:pPr lvl="1"/>
            <a:r>
              <a:rPr lang="sv-SE" dirty="0"/>
              <a:t>Klockan startas när bollen sätts i spel</a:t>
            </a:r>
          </a:p>
          <a:p>
            <a:pPr lvl="1"/>
            <a:r>
              <a:rPr lang="sv-SE" dirty="0"/>
              <a:t>Vid timeout – starta timeout-tid 30 sek</a:t>
            </a:r>
          </a:p>
          <a:p>
            <a:endParaRPr lang="sv-SE" dirty="0"/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486D49F4-71CF-F0CA-33B5-B5EB8F9FD383}"/>
              </a:ext>
            </a:extLst>
          </p:cNvPr>
          <p:cNvSpPr txBox="1">
            <a:spLocks/>
          </p:cNvSpPr>
          <p:nvPr/>
        </p:nvSpPr>
        <p:spPr>
          <a:xfrm>
            <a:off x="6174851" y="1494845"/>
            <a:ext cx="5093473" cy="512064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sz="3300" b="1" dirty="0"/>
              <a:t>Liverapportering</a:t>
            </a:r>
          </a:p>
          <a:p>
            <a:r>
              <a:rPr lang="sv-SE" dirty="0"/>
              <a:t>Använd egen dator eller telefon</a:t>
            </a:r>
          </a:p>
          <a:p>
            <a:r>
              <a:rPr lang="sv-SE" dirty="0"/>
              <a:t>Be en tränare att logga in på ibis (direkt på datorn eller på sin egen mobil för att därefter dela </a:t>
            </a:r>
            <a:r>
              <a:rPr lang="sv-SE" dirty="0" err="1"/>
              <a:t>mha</a:t>
            </a:r>
            <a:r>
              <a:rPr lang="sv-SE" dirty="0"/>
              <a:t> en </a:t>
            </a:r>
            <a:r>
              <a:rPr lang="sv-SE" dirty="0" err="1"/>
              <a:t>qr-kod</a:t>
            </a:r>
            <a:endParaRPr lang="sv-SE" dirty="0"/>
          </a:p>
          <a:p>
            <a:r>
              <a:rPr lang="sv-SE" dirty="0"/>
              <a:t>Rapportera match start, periodslut, periodstart och match slut</a:t>
            </a:r>
          </a:p>
          <a:p>
            <a:r>
              <a:rPr lang="sv-SE" dirty="0"/>
              <a:t>Löpande under matchen rapportera händelser dvs mål, assist, utvisning, målvaktsbyten och om målvakten tas ut och ersätts av utespelare</a:t>
            </a:r>
          </a:p>
          <a:p>
            <a:r>
              <a:rPr lang="sv-SE" dirty="0"/>
              <a:t>Information om målgörare, assist, utvisningsorsak, längd på utvisning får man av domaren</a:t>
            </a:r>
          </a:p>
        </p:txBody>
      </p:sp>
    </p:spTree>
    <p:extLst>
      <p:ext uri="{BB962C8B-B14F-4D97-AF65-F5344CB8AC3E}">
        <p14:creationId xmlns:p14="http://schemas.microsoft.com/office/powerpoint/2010/main" val="3289284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DA5A1F0-B5F3-A7D0-5AC3-BDD92D1ED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9282"/>
            <a:ext cx="10515600" cy="1325563"/>
          </a:xfrm>
        </p:spPr>
        <p:txBody>
          <a:bodyPr/>
          <a:lstStyle/>
          <a:p>
            <a:r>
              <a:rPr lang="sv-SE" dirty="0"/>
              <a:t>Uppgifter i sek - frivilligt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98E4AAA-16D1-C5FE-02B8-1029A5A11A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60605"/>
            <a:ext cx="5093473" cy="19341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b="1" dirty="0"/>
              <a:t>Speaker</a:t>
            </a:r>
          </a:p>
          <a:p>
            <a:pPr lvl="1"/>
            <a:r>
              <a:rPr lang="sv-SE" dirty="0"/>
              <a:t>Läs upp namn på målgörare, assist och utvisad (samt tid och orsak)</a:t>
            </a:r>
          </a:p>
          <a:p>
            <a:endParaRPr lang="sv-SE" dirty="0"/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486D49F4-71CF-F0CA-33B5-B5EB8F9FD383}"/>
              </a:ext>
            </a:extLst>
          </p:cNvPr>
          <p:cNvSpPr txBox="1">
            <a:spLocks/>
          </p:cNvSpPr>
          <p:nvPr/>
        </p:nvSpPr>
        <p:spPr>
          <a:xfrm>
            <a:off x="6166900" y="1494845"/>
            <a:ext cx="5577177" cy="526376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sz="3300" b="1" dirty="0" err="1"/>
              <a:t>Inspring</a:t>
            </a:r>
            <a:r>
              <a:rPr lang="sv-SE" sz="3300" b="1" dirty="0"/>
              <a:t> + Line-</a:t>
            </a:r>
            <a:r>
              <a:rPr lang="sv-SE" sz="3300" b="1" dirty="0" err="1"/>
              <a:t>up</a:t>
            </a:r>
            <a:endParaRPr lang="sv-SE" sz="3300" b="1" dirty="0"/>
          </a:p>
          <a:p>
            <a:r>
              <a:rPr lang="sv-SE" dirty="0"/>
              <a:t>Ta reda på vilka fem spelare plus målvakt som ska starta</a:t>
            </a:r>
          </a:p>
          <a:p>
            <a:r>
              <a:rPr lang="sv-SE" dirty="0"/>
              <a:t>Informera lagen om hur de ska göra på </a:t>
            </a:r>
            <a:r>
              <a:rPr lang="sv-SE" dirty="0" err="1"/>
              <a:t>inspring</a:t>
            </a:r>
            <a:r>
              <a:rPr lang="sv-SE" dirty="0"/>
              <a:t> och line-</a:t>
            </a:r>
            <a:r>
              <a:rPr lang="sv-SE" dirty="0" err="1"/>
              <a:t>up</a:t>
            </a:r>
            <a:endParaRPr lang="sv-SE" dirty="0"/>
          </a:p>
          <a:p>
            <a:r>
              <a:rPr lang="sv-SE" dirty="0"/>
              <a:t>Spelarna ska springa in på planen, runda sin målbur, ställa upp på ett led mellan sin målbur och mittpunkten- vända åt samma håll</a:t>
            </a:r>
          </a:p>
          <a:p>
            <a:r>
              <a:rPr lang="sv-SE" dirty="0"/>
              <a:t>Därefter ska spelarna gå ut och sätta sig på sin bänk</a:t>
            </a:r>
          </a:p>
          <a:p>
            <a:r>
              <a:rPr lang="sv-SE" dirty="0"/>
              <a:t>Börja sen att ropa upp de spelare som ska starta- en och en, bortalaget först och börja med målis (extra inlevelse och utrymme för jubel på hemmalaget!) Spelarna går in på plan när deras namn ropas upp</a:t>
            </a:r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73911D6B-3784-38AC-CECC-579E7892E2AA}"/>
              </a:ext>
            </a:extLst>
          </p:cNvPr>
          <p:cNvSpPr txBox="1">
            <a:spLocks/>
          </p:cNvSpPr>
          <p:nvPr/>
        </p:nvSpPr>
        <p:spPr>
          <a:xfrm>
            <a:off x="838200" y="3914030"/>
            <a:ext cx="5093473" cy="19341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b="1" dirty="0"/>
              <a:t>Musik</a:t>
            </a:r>
          </a:p>
          <a:p>
            <a:pPr lvl="1"/>
            <a:r>
              <a:rPr lang="sv-SE" dirty="0"/>
              <a:t>Spela låtlista på </a:t>
            </a:r>
            <a:r>
              <a:rPr lang="sv-SE" dirty="0" err="1"/>
              <a:t>Spotify</a:t>
            </a:r>
            <a:r>
              <a:rPr lang="sv-SE" dirty="0"/>
              <a:t>: </a:t>
            </a:r>
            <a:r>
              <a:rPr lang="sv-SE" dirty="0" err="1"/>
              <a:t>Upptramp</a:t>
            </a:r>
            <a:r>
              <a:rPr lang="sv-SE" dirty="0"/>
              <a:t> P13 </a:t>
            </a:r>
          </a:p>
          <a:p>
            <a:pPr lvl="1"/>
            <a:r>
              <a:rPr lang="sv-SE" dirty="0"/>
              <a:t>Spelas vid uppvärmning, i periodpaus, vid mål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239856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950</TotalTime>
  <Words>286</Words>
  <Application>Microsoft Office PowerPoint</Application>
  <PresentationFormat>Bredbild</PresentationFormat>
  <Paragraphs>25</Paragraphs>
  <Slides>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Office-tema</vt:lpstr>
      <vt:lpstr>Uppgifter i sek - obligatoriskt</vt:lpstr>
      <vt:lpstr>Uppgifter i sek - frivilligt</vt:lpstr>
    </vt:vector>
  </TitlesOfParts>
  <Company>Habo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Frida Haglund</dc:creator>
  <cp:lastModifiedBy>Frida Haglund</cp:lastModifiedBy>
  <cp:revision>4</cp:revision>
  <dcterms:created xsi:type="dcterms:W3CDTF">2025-12-04T16:03:03Z</dcterms:created>
  <dcterms:modified xsi:type="dcterms:W3CDTF">2025-12-05T07:53:05Z</dcterms:modified>
</cp:coreProperties>
</file>