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80" autoAdjust="0"/>
    <p:restoredTop sz="94660"/>
  </p:normalViewPr>
  <p:slideViewPr>
    <p:cSldViewPr snapToGrid="0">
      <p:cViewPr varScale="1">
        <p:scale>
          <a:sx n="120" d="100"/>
          <a:sy n="120" d="100"/>
        </p:scale>
        <p:origin x="120" y="2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B752A01-639B-5711-A88F-7BF09D13256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6C341E1C-8967-5117-D509-999A9B81EB1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CAEBA10E-B3C4-C20D-ABE6-80E0958B33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D88A3-2FC7-49A0-9A82-6DB0B61D0067}" type="datetimeFigureOut">
              <a:rPr lang="sv-SE" smtClean="0"/>
              <a:t>2025-12-04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76AB2A41-B5B0-699C-3C00-04757BFD75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8ABAE042-2473-C407-CC34-13C55C5354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2A9D57-8D19-4DF8-8A07-0045856F9E9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5618210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691975C-8418-E46E-B0A8-C93587CB0C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C3636AB5-B6BD-2549-F6FD-A00E002EC37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A24027BA-EE7F-4308-51E2-0CE9BF3706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D88A3-2FC7-49A0-9A82-6DB0B61D0067}" type="datetimeFigureOut">
              <a:rPr lang="sv-SE" smtClean="0"/>
              <a:t>2025-12-04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00AA0DBB-19F0-B2F2-765A-2E5DC734C8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7265CB26-30B4-06A6-0953-C2A15306F7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2A9D57-8D19-4DF8-8A07-0045856F9E9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329960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>
            <a:extLst>
              <a:ext uri="{FF2B5EF4-FFF2-40B4-BE49-F238E27FC236}">
                <a16:creationId xmlns:a16="http://schemas.microsoft.com/office/drawing/2014/main" id="{9447B136-FBF5-B8CB-D05F-4AD51F3EC12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B06B9C0E-895D-1656-C6A7-3939E04A6D8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C1B472EC-DECA-84F3-DB2F-0795AEB558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D88A3-2FC7-49A0-9A82-6DB0B61D0067}" type="datetimeFigureOut">
              <a:rPr lang="sv-SE" smtClean="0"/>
              <a:t>2025-12-04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872EFDD7-F585-028F-818F-E5EDBEBD6A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177747CB-274B-CBF5-3A02-72E5C168FF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2A9D57-8D19-4DF8-8A07-0045856F9E9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303591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9855FDD-FA63-91E6-CC07-A969F11102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941CDF34-4D10-CCA7-A4F5-F6CF02F951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979153B8-B0E4-568F-81B3-052FEB87D3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D88A3-2FC7-49A0-9A82-6DB0B61D0067}" type="datetimeFigureOut">
              <a:rPr lang="sv-SE" smtClean="0"/>
              <a:t>2025-12-04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6E538A99-4E2B-7B6D-4D05-CDE9B312C6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4ED4EE01-8212-D349-E5B8-6D2E5FE3B7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2A9D57-8D19-4DF8-8A07-0045856F9E9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4896306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4314420-6556-0F28-7E8C-3FF9FBCC8C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72FFCC60-1AB0-87F8-6FAC-9508ED37ED8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A84D3714-E996-22C9-3175-C775CD6E33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D88A3-2FC7-49A0-9A82-6DB0B61D0067}" type="datetimeFigureOut">
              <a:rPr lang="sv-SE" smtClean="0"/>
              <a:t>2025-12-04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5817042A-32C1-3BF1-AC4F-2711363822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D269658F-5FDF-200A-F810-B32DD2392A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2A9D57-8D19-4DF8-8A07-0045856F9E9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9067406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349744B-C583-E030-A68A-1312BCBD55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C3BCBD68-7EC1-959E-5D0C-F96D4D4BF3A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A660474D-1955-4531-76E8-1BD41BB6AFF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7241E4AB-8BB8-B332-3736-C5A947F1C2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D88A3-2FC7-49A0-9A82-6DB0B61D0067}" type="datetimeFigureOut">
              <a:rPr lang="sv-SE" smtClean="0"/>
              <a:t>2025-12-04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78DC5AE4-F5A4-D5ED-F892-EC92510B27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57B35F63-0D2F-EC63-7D64-E2596C7D30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2A9D57-8D19-4DF8-8A07-0045856F9E9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4225180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31599A4-7232-B63E-C921-27AF3766CD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099352D6-C687-1CF6-220D-B767D578EBD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827409AA-5E31-37BE-D0A5-B5AB2C5BD40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EA197597-F49D-64D2-C84D-E752D8F4F83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71B2C28B-7066-FDFB-F680-9ABBF94BD60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E0FD353E-5D94-B8A9-A4D8-2212592A32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D88A3-2FC7-49A0-9A82-6DB0B61D0067}" type="datetimeFigureOut">
              <a:rPr lang="sv-SE" smtClean="0"/>
              <a:t>2025-12-04</a:t>
            </a:fld>
            <a:endParaRPr lang="sv-SE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C1E0FC21-6A96-48FA-8A69-69B02825ED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0C857562-489B-A829-C4A1-7E4454E548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2A9D57-8D19-4DF8-8A07-0045856F9E9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927591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34BCE62-A9E6-169D-20D7-19EBEB41A4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F776FA2F-AB36-29A8-2591-0D017D0F45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D88A3-2FC7-49A0-9A82-6DB0B61D0067}" type="datetimeFigureOut">
              <a:rPr lang="sv-SE" smtClean="0"/>
              <a:t>2025-12-04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242B74A9-6E35-B1A1-F741-16A7A2701B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E70047DD-83C7-7345-DB06-FC35274445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2A9D57-8D19-4DF8-8A07-0045856F9E9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5263873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CDC0BA81-5E94-8A27-FF5B-C3032127B0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D88A3-2FC7-49A0-9A82-6DB0B61D0067}" type="datetimeFigureOut">
              <a:rPr lang="sv-SE" smtClean="0"/>
              <a:t>2025-12-04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6A50040D-7EF4-B482-1587-56C2C94D7D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D9D02D0B-5136-8D0C-005D-393335FFD5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2A9D57-8D19-4DF8-8A07-0045856F9E9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6030824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BC2B11B-FF45-2DCD-C6BA-565F0CF566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0A839414-C7E5-DE69-8ED3-D10BA9D1AC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36A2938F-4C8B-BC50-8F13-BBCB16904A6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D4A69626-0DE6-1EAB-9036-14DF35E298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D88A3-2FC7-49A0-9A82-6DB0B61D0067}" type="datetimeFigureOut">
              <a:rPr lang="sv-SE" smtClean="0"/>
              <a:t>2025-12-04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33379398-75FD-145C-0306-DD4AD7D29B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A5160ACD-DB16-06A1-5BDA-F6137B7EA7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2A9D57-8D19-4DF8-8A07-0045856F9E9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9636139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C316E57-33F5-624F-06FE-AE8D0B60F7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946F797D-5524-29E1-F0CA-21E1E0AD4CC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1B8ECC2A-16C5-4B44-D405-04EC6729EC4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780A512E-199F-7256-406C-E9C25FAD4E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D88A3-2FC7-49A0-9A82-6DB0B61D0067}" type="datetimeFigureOut">
              <a:rPr lang="sv-SE" smtClean="0"/>
              <a:t>2025-12-04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1C12D105-CE51-56A9-B164-3871F9FA36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F08C80CA-5374-9C37-0480-1A94BB160B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2A9D57-8D19-4DF8-8A07-0045856F9E9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5205637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993BA6D7-8407-0C99-6A9A-96C20F9CF7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333E7BF0-41AB-8312-627B-3DF83DC1478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E9BEF4D5-3CBD-A4F4-8E52-7316358F487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65D88A3-2FC7-49A0-9A82-6DB0B61D0067}" type="datetimeFigureOut">
              <a:rPr lang="sv-SE" smtClean="0"/>
              <a:t>2025-12-04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1E8852DF-437E-9CC0-081E-AB7517FFA52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74AC3D34-E8BB-DBA3-947D-DB60E05D442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22A9D57-8D19-4DF8-8A07-0045856F9E9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1791208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DA5A1F0-B5F3-A7D0-5AC3-BDD92D1ED8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69282"/>
            <a:ext cx="10515600" cy="1325563"/>
          </a:xfrm>
        </p:spPr>
        <p:txBody>
          <a:bodyPr/>
          <a:lstStyle/>
          <a:p>
            <a:r>
              <a:rPr lang="sv-SE" dirty="0"/>
              <a:t>Uppgifter i sek - obligatoriskt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E98E4AAA-16D1-C5FE-02B8-1029A5A11A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94845"/>
            <a:ext cx="5093473" cy="468211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sv-SE" b="1" dirty="0"/>
              <a:t>Klocka/tidtagning</a:t>
            </a:r>
          </a:p>
          <a:p>
            <a:pPr lvl="1"/>
            <a:r>
              <a:rPr lang="sv-SE" dirty="0"/>
              <a:t>Innan matchstart kontrollera att klockan är rätt inställd, dvs 15 min spel – 5 min paus, antal perioder =3</a:t>
            </a:r>
          </a:p>
          <a:p>
            <a:pPr lvl="1"/>
            <a:r>
              <a:rPr lang="sv-SE" dirty="0"/>
              <a:t>Speltid är 3x5 min effektiv tid</a:t>
            </a:r>
          </a:p>
          <a:p>
            <a:pPr lvl="1"/>
            <a:r>
              <a:rPr lang="sv-SE" dirty="0"/>
              <a:t>Klockan ska bara gå när bollen är i spel och ska stoppas när domaren blåser eller bollen går över sargen</a:t>
            </a:r>
          </a:p>
          <a:p>
            <a:pPr lvl="1"/>
            <a:r>
              <a:rPr lang="sv-SE" dirty="0"/>
              <a:t>Klockan startas när bollen sätts i spel</a:t>
            </a:r>
          </a:p>
          <a:p>
            <a:pPr lvl="1"/>
            <a:r>
              <a:rPr lang="sv-SE" dirty="0"/>
              <a:t>Vid timeout – starta timeout-tid 30 sek</a:t>
            </a:r>
          </a:p>
          <a:p>
            <a:endParaRPr lang="sv-SE" dirty="0"/>
          </a:p>
        </p:txBody>
      </p:sp>
      <p:sp>
        <p:nvSpPr>
          <p:cNvPr id="4" name="Platshållare för innehåll 2">
            <a:extLst>
              <a:ext uri="{FF2B5EF4-FFF2-40B4-BE49-F238E27FC236}">
                <a16:creationId xmlns:a16="http://schemas.microsoft.com/office/drawing/2014/main" id="{486D49F4-71CF-F0CA-33B5-B5EB8F9FD383}"/>
              </a:ext>
            </a:extLst>
          </p:cNvPr>
          <p:cNvSpPr txBox="1">
            <a:spLocks/>
          </p:cNvSpPr>
          <p:nvPr/>
        </p:nvSpPr>
        <p:spPr>
          <a:xfrm>
            <a:off x="6174851" y="1494845"/>
            <a:ext cx="5093473" cy="5120640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sv-SE" sz="3300" b="1" dirty="0"/>
              <a:t>Liverapportering</a:t>
            </a:r>
          </a:p>
          <a:p>
            <a:r>
              <a:rPr lang="sv-SE" dirty="0"/>
              <a:t>Använd egen dator eller telefon</a:t>
            </a:r>
          </a:p>
          <a:p>
            <a:r>
              <a:rPr lang="sv-SE" dirty="0"/>
              <a:t>Be en tränare att logga in på ibis (direkt på datorn eller på sin egen mobil för att därefter dela </a:t>
            </a:r>
            <a:r>
              <a:rPr lang="sv-SE" dirty="0" err="1"/>
              <a:t>mha</a:t>
            </a:r>
            <a:r>
              <a:rPr lang="sv-SE" dirty="0"/>
              <a:t> en </a:t>
            </a:r>
            <a:r>
              <a:rPr lang="sv-SE" dirty="0" err="1"/>
              <a:t>qr-kod</a:t>
            </a:r>
            <a:endParaRPr lang="sv-SE" dirty="0"/>
          </a:p>
          <a:p>
            <a:r>
              <a:rPr lang="sv-SE" dirty="0"/>
              <a:t>Rapportera match start, periodslut, periodstart och match slut</a:t>
            </a:r>
          </a:p>
          <a:p>
            <a:r>
              <a:rPr lang="sv-SE" dirty="0"/>
              <a:t>Löpande under matchen rapportera händelser dvs mål, assist, utvisning, målvaktsbyten och om målvakten tas ut och ersätts av utespelare</a:t>
            </a:r>
          </a:p>
          <a:p>
            <a:r>
              <a:rPr lang="sv-SE" dirty="0"/>
              <a:t>Information om målgörare, assist, utvisningsorsak, längd på utvisning får man av domaren</a:t>
            </a:r>
          </a:p>
        </p:txBody>
      </p:sp>
    </p:spTree>
    <p:extLst>
      <p:ext uri="{BB962C8B-B14F-4D97-AF65-F5344CB8AC3E}">
        <p14:creationId xmlns:p14="http://schemas.microsoft.com/office/powerpoint/2010/main" val="32892847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DA5A1F0-B5F3-A7D0-5AC3-BDD92D1ED8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69282"/>
            <a:ext cx="10515600" cy="1325563"/>
          </a:xfrm>
        </p:spPr>
        <p:txBody>
          <a:bodyPr/>
          <a:lstStyle/>
          <a:p>
            <a:r>
              <a:rPr lang="sv-SE" dirty="0"/>
              <a:t>Uppgifter i sek - frivilligt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E98E4AAA-16D1-C5FE-02B8-1029A5A11A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60605"/>
            <a:ext cx="5093473" cy="193415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v-SE" b="1" dirty="0"/>
              <a:t>Speaker</a:t>
            </a:r>
          </a:p>
          <a:p>
            <a:pPr lvl="1"/>
            <a:r>
              <a:rPr lang="sv-SE" dirty="0"/>
              <a:t>Läs upp namn på målgörare, assist och utvisad (samt tid och orsak)</a:t>
            </a:r>
          </a:p>
          <a:p>
            <a:endParaRPr lang="sv-SE" dirty="0"/>
          </a:p>
        </p:txBody>
      </p:sp>
      <p:sp>
        <p:nvSpPr>
          <p:cNvPr id="4" name="Platshållare för innehåll 2">
            <a:extLst>
              <a:ext uri="{FF2B5EF4-FFF2-40B4-BE49-F238E27FC236}">
                <a16:creationId xmlns:a16="http://schemas.microsoft.com/office/drawing/2014/main" id="{486D49F4-71CF-F0CA-33B5-B5EB8F9FD383}"/>
              </a:ext>
            </a:extLst>
          </p:cNvPr>
          <p:cNvSpPr txBox="1">
            <a:spLocks/>
          </p:cNvSpPr>
          <p:nvPr/>
        </p:nvSpPr>
        <p:spPr>
          <a:xfrm>
            <a:off x="6166900" y="1494845"/>
            <a:ext cx="5577177" cy="5263764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sv-SE" sz="3300" b="1" dirty="0" err="1"/>
              <a:t>Inspring</a:t>
            </a:r>
            <a:r>
              <a:rPr lang="sv-SE" sz="3300" b="1" dirty="0"/>
              <a:t> + Line-</a:t>
            </a:r>
            <a:r>
              <a:rPr lang="sv-SE" sz="3300" b="1" dirty="0" err="1"/>
              <a:t>up</a:t>
            </a:r>
            <a:endParaRPr lang="sv-SE" sz="3300" b="1" dirty="0"/>
          </a:p>
          <a:p>
            <a:r>
              <a:rPr lang="sv-SE" dirty="0"/>
              <a:t>Ta reda på vilka fem spelare plus målvakt som ska starta</a:t>
            </a:r>
          </a:p>
          <a:p>
            <a:r>
              <a:rPr lang="sv-SE" dirty="0"/>
              <a:t>Informera lagen om hur de ska göra på </a:t>
            </a:r>
            <a:r>
              <a:rPr lang="sv-SE" dirty="0" err="1"/>
              <a:t>inspring</a:t>
            </a:r>
            <a:r>
              <a:rPr lang="sv-SE" dirty="0"/>
              <a:t> och line-</a:t>
            </a:r>
            <a:r>
              <a:rPr lang="sv-SE" dirty="0" err="1"/>
              <a:t>up</a:t>
            </a:r>
            <a:endParaRPr lang="sv-SE" dirty="0"/>
          </a:p>
          <a:p>
            <a:r>
              <a:rPr lang="sv-SE" dirty="0"/>
              <a:t>Spelarna ska springa in på planen, runda sin målbur, ställa upp på ett led mellan sin målbur och mittpunkten- vända åt samma håll</a:t>
            </a:r>
          </a:p>
          <a:p>
            <a:r>
              <a:rPr lang="sv-SE" dirty="0"/>
              <a:t>Därefter ska spelarna gå ut och sätta sig på sin bänk</a:t>
            </a:r>
          </a:p>
          <a:p>
            <a:r>
              <a:rPr lang="sv-SE" dirty="0"/>
              <a:t>Börja sen att ropa upp de spelare som ska starta- en och en, bortalaget först och börja med målis (extra inlevelse och utrymme för jubel på hemmalaget!) Spelarna går in på plan när deras namn ropas upp</a:t>
            </a:r>
          </a:p>
        </p:txBody>
      </p:sp>
      <p:sp>
        <p:nvSpPr>
          <p:cNvPr id="5" name="Platshållare för innehåll 2">
            <a:extLst>
              <a:ext uri="{FF2B5EF4-FFF2-40B4-BE49-F238E27FC236}">
                <a16:creationId xmlns:a16="http://schemas.microsoft.com/office/drawing/2014/main" id="{73911D6B-3784-38AC-CECC-579E7892E2AA}"/>
              </a:ext>
            </a:extLst>
          </p:cNvPr>
          <p:cNvSpPr txBox="1">
            <a:spLocks/>
          </p:cNvSpPr>
          <p:nvPr/>
        </p:nvSpPr>
        <p:spPr>
          <a:xfrm>
            <a:off x="838200" y="3914030"/>
            <a:ext cx="5093473" cy="19341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sv-SE" b="1" dirty="0"/>
              <a:t>Musik</a:t>
            </a:r>
          </a:p>
          <a:p>
            <a:pPr lvl="1"/>
            <a:r>
              <a:rPr lang="sv-SE" dirty="0"/>
              <a:t>Spela låtlista på </a:t>
            </a:r>
            <a:r>
              <a:rPr lang="sv-SE" dirty="0" err="1"/>
              <a:t>Spotify</a:t>
            </a:r>
            <a:r>
              <a:rPr lang="sv-SE" dirty="0"/>
              <a:t>: </a:t>
            </a:r>
            <a:r>
              <a:rPr lang="sv-SE" dirty="0" err="1"/>
              <a:t>Upptramp</a:t>
            </a:r>
            <a:r>
              <a:rPr lang="sv-SE" dirty="0"/>
              <a:t> P13 </a:t>
            </a:r>
          </a:p>
          <a:p>
            <a:pPr lvl="1"/>
            <a:r>
              <a:rPr lang="sv-SE" dirty="0"/>
              <a:t>Spelas vid uppvärmning, i periodpaus, vid mål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9239856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950</TotalTime>
  <Words>286</Words>
  <Application>Microsoft Office PowerPoint</Application>
  <PresentationFormat>Bredbild</PresentationFormat>
  <Paragraphs>25</Paragraphs>
  <Slides>2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2</vt:i4>
      </vt:variant>
    </vt:vector>
  </HeadingPairs>
  <TitlesOfParts>
    <vt:vector size="6" baseType="lpstr">
      <vt:lpstr>Aptos</vt:lpstr>
      <vt:lpstr>Aptos Display</vt:lpstr>
      <vt:lpstr>Arial</vt:lpstr>
      <vt:lpstr>Office-tema</vt:lpstr>
      <vt:lpstr>Uppgifter i sek - obligatoriskt</vt:lpstr>
      <vt:lpstr>Uppgifter i sek - frivilligt</vt:lpstr>
    </vt:vector>
  </TitlesOfParts>
  <Company>Habo kommun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Frida Haglund</dc:creator>
  <cp:lastModifiedBy>Frida Haglund</cp:lastModifiedBy>
  <cp:revision>4</cp:revision>
  <dcterms:created xsi:type="dcterms:W3CDTF">2025-12-04T16:03:03Z</dcterms:created>
  <dcterms:modified xsi:type="dcterms:W3CDTF">2025-12-05T07:53:05Z</dcterms:modified>
</cp:coreProperties>
</file>