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80" r:id="rId6"/>
    <p:sldId id="281" r:id="rId7"/>
    <p:sldId id="282" r:id="rId8"/>
    <p:sldId id="278" r:id="rId9"/>
    <p:sldId id="277" r:id="rId10"/>
    <p:sldId id="276" r:id="rId11"/>
    <p:sldId id="272" r:id="rId12"/>
    <p:sldId id="27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00FF"/>
    <a:srgbClr val="4472C4"/>
    <a:srgbClr val="005888"/>
    <a:srgbClr val="BF1E2D"/>
    <a:srgbClr val="C94E3E"/>
    <a:srgbClr val="682B25"/>
    <a:srgbClr val="56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88C97-A648-4951-9D0D-C1CCEA20FFB0}" v="55" dt="2025-09-10T09:17:36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1890" y="12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Lonér" userId="cdac25aa-0d3c-418f-b774-382003646731" providerId="ADAL" clId="{C64D08C9-D654-4F22-B824-7002FC7992BD}"/>
    <pc:docChg chg="custSel addSld delSld modSld">
      <pc:chgData name="Alexander Lonér" userId="cdac25aa-0d3c-418f-b774-382003646731" providerId="ADAL" clId="{C64D08C9-D654-4F22-B824-7002FC7992BD}" dt="2025-08-11T09:30:58.830" v="262" actId="20577"/>
      <pc:docMkLst>
        <pc:docMk/>
      </pc:docMkLst>
      <pc:sldChg chg="modSp mod">
        <pc:chgData name="Alexander Lonér" userId="cdac25aa-0d3c-418f-b774-382003646731" providerId="ADAL" clId="{C64D08C9-D654-4F22-B824-7002FC7992BD}" dt="2025-08-11T09:05:45.997" v="1" actId="20577"/>
        <pc:sldMkLst>
          <pc:docMk/>
          <pc:sldMk cId="4124775203" sldId="256"/>
        </pc:sldMkLst>
        <pc:spChg chg="mod">
          <ac:chgData name="Alexander Lonér" userId="cdac25aa-0d3c-418f-b774-382003646731" providerId="ADAL" clId="{C64D08C9-D654-4F22-B824-7002FC7992BD}" dt="2025-08-11T09:05:45.997" v="1" actId="20577"/>
          <ac:spMkLst>
            <pc:docMk/>
            <pc:sldMk cId="4124775203" sldId="256"/>
            <ac:spMk id="3" creationId="{F82854E1-10B2-D9AD-BCFC-364F56DEB1A0}"/>
          </ac:spMkLst>
        </pc:spChg>
      </pc:sldChg>
      <pc:sldChg chg="modSp mod">
        <pc:chgData name="Alexander Lonér" userId="cdac25aa-0d3c-418f-b774-382003646731" providerId="ADAL" clId="{C64D08C9-D654-4F22-B824-7002FC7992BD}" dt="2025-08-11T09:06:02.325" v="9" actId="20577"/>
        <pc:sldMkLst>
          <pc:docMk/>
          <pc:sldMk cId="1427318381" sldId="260"/>
        </pc:sldMkLst>
        <pc:spChg chg="mod">
          <ac:chgData name="Alexander Lonér" userId="cdac25aa-0d3c-418f-b774-382003646731" providerId="ADAL" clId="{C64D08C9-D654-4F22-B824-7002FC7992BD}" dt="2025-08-11T09:06:02.325" v="9" actId="20577"/>
          <ac:spMkLst>
            <pc:docMk/>
            <pc:sldMk cId="1427318381" sldId="260"/>
            <ac:spMk id="3" creationId="{C4CC521A-1FB5-5F87-651B-6DF025223D1F}"/>
          </ac:spMkLst>
        </pc:spChg>
      </pc:sldChg>
      <pc:sldChg chg="del">
        <pc:chgData name="Alexander Lonér" userId="cdac25aa-0d3c-418f-b774-382003646731" providerId="ADAL" clId="{C64D08C9-D654-4F22-B824-7002FC7992BD}" dt="2025-08-11T09:13:51.669" v="24" actId="47"/>
        <pc:sldMkLst>
          <pc:docMk/>
          <pc:sldMk cId="3796962598" sldId="261"/>
        </pc:sldMkLst>
      </pc:sldChg>
      <pc:sldChg chg="del mod modShow">
        <pc:chgData name="Alexander Lonér" userId="cdac25aa-0d3c-418f-b774-382003646731" providerId="ADAL" clId="{C64D08C9-D654-4F22-B824-7002FC7992BD}" dt="2025-08-11T09:13:45.267" v="22" actId="47"/>
        <pc:sldMkLst>
          <pc:docMk/>
          <pc:sldMk cId="191015818" sldId="262"/>
        </pc:sldMkLst>
      </pc:sldChg>
      <pc:sldChg chg="modSp mod">
        <pc:chgData name="Alexander Lonér" userId="cdac25aa-0d3c-418f-b774-382003646731" providerId="ADAL" clId="{C64D08C9-D654-4F22-B824-7002FC7992BD}" dt="2025-08-11T09:13:25.207" v="20" actId="20577"/>
        <pc:sldMkLst>
          <pc:docMk/>
          <pc:sldMk cId="1325879140" sldId="263"/>
        </pc:sldMkLst>
        <pc:spChg chg="mod">
          <ac:chgData name="Alexander Lonér" userId="cdac25aa-0d3c-418f-b774-382003646731" providerId="ADAL" clId="{C64D08C9-D654-4F22-B824-7002FC7992BD}" dt="2025-08-11T09:13:25.207" v="20" actId="20577"/>
          <ac:spMkLst>
            <pc:docMk/>
            <pc:sldMk cId="1325879140" sldId="263"/>
            <ac:spMk id="4" creationId="{1B071A18-23EB-6535-49E9-5CF6574F3FF1}"/>
          </ac:spMkLst>
        </pc:spChg>
      </pc:sldChg>
      <pc:sldChg chg="del">
        <pc:chgData name="Alexander Lonér" userId="cdac25aa-0d3c-418f-b774-382003646731" providerId="ADAL" clId="{C64D08C9-D654-4F22-B824-7002FC7992BD}" dt="2025-08-11T09:14:24.724" v="25" actId="47"/>
        <pc:sldMkLst>
          <pc:docMk/>
          <pc:sldMk cId="1742567337" sldId="264"/>
        </pc:sldMkLst>
      </pc:sldChg>
      <pc:sldChg chg="del">
        <pc:chgData name="Alexander Lonér" userId="cdac25aa-0d3c-418f-b774-382003646731" providerId="ADAL" clId="{C64D08C9-D654-4F22-B824-7002FC7992BD}" dt="2025-08-11T09:13:46.680" v="23" actId="47"/>
        <pc:sldMkLst>
          <pc:docMk/>
          <pc:sldMk cId="75307676" sldId="265"/>
        </pc:sldMkLst>
      </pc:sldChg>
      <pc:sldChg chg="modSp mod">
        <pc:chgData name="Alexander Lonér" userId="cdac25aa-0d3c-418f-b774-382003646731" providerId="ADAL" clId="{C64D08C9-D654-4F22-B824-7002FC7992BD}" dt="2025-08-11T09:30:58.830" v="262" actId="20577"/>
        <pc:sldMkLst>
          <pc:docMk/>
          <pc:sldMk cId="3931388377" sldId="272"/>
        </pc:sldMkLst>
        <pc:spChg chg="mod">
          <ac:chgData name="Alexander Lonér" userId="cdac25aa-0d3c-418f-b774-382003646731" providerId="ADAL" clId="{C64D08C9-D654-4F22-B824-7002FC7992BD}" dt="2025-08-11T09:30:58.830" v="262" actId="20577"/>
          <ac:spMkLst>
            <pc:docMk/>
            <pc:sldMk cId="3931388377" sldId="272"/>
            <ac:spMk id="5" creationId="{C1B01831-75F3-1056-48A9-2ECF08DD3D8D}"/>
          </ac:spMkLst>
        </pc:spChg>
      </pc:sldChg>
      <pc:sldChg chg="addSp delSp modSp new mod">
        <pc:chgData name="Alexander Lonér" userId="cdac25aa-0d3c-418f-b774-382003646731" providerId="ADAL" clId="{C64D08C9-D654-4F22-B824-7002FC7992BD}" dt="2025-08-11T09:29:28.042" v="260" actId="1036"/>
        <pc:sldMkLst>
          <pc:docMk/>
          <pc:sldMk cId="1011265648" sldId="276"/>
        </pc:sldMkLst>
        <pc:spChg chg="add mod ord">
          <ac:chgData name="Alexander Lonér" userId="cdac25aa-0d3c-418f-b774-382003646731" providerId="ADAL" clId="{C64D08C9-D654-4F22-B824-7002FC7992BD}" dt="2025-08-11T09:28:50.419" v="250" actId="14100"/>
          <ac:spMkLst>
            <pc:docMk/>
            <pc:sldMk cId="1011265648" sldId="276"/>
            <ac:spMk id="4" creationId="{B87A5632-2C5E-8A21-7FA0-BEAB941E2E8E}"/>
          </ac:spMkLst>
        </pc:spChg>
        <pc:spChg chg="add mod">
          <ac:chgData name="Alexander Lonér" userId="cdac25aa-0d3c-418f-b774-382003646731" providerId="ADAL" clId="{C64D08C9-D654-4F22-B824-7002FC7992BD}" dt="2025-08-11T09:29:17.547" v="256" actId="1076"/>
          <ac:spMkLst>
            <pc:docMk/>
            <pc:sldMk cId="1011265648" sldId="276"/>
            <ac:spMk id="5" creationId="{A6C8737D-8828-0539-D90E-445B12473A6E}"/>
          </ac:spMkLst>
        </pc:spChg>
        <pc:spChg chg="add mod">
          <ac:chgData name="Alexander Lonér" userId="cdac25aa-0d3c-418f-b774-382003646731" providerId="ADAL" clId="{C64D08C9-D654-4F22-B824-7002FC7992BD}" dt="2025-08-11T09:29:28.042" v="260" actId="1036"/>
          <ac:spMkLst>
            <pc:docMk/>
            <pc:sldMk cId="1011265648" sldId="276"/>
            <ac:spMk id="6" creationId="{1F7A597F-143E-0710-B97C-5E7C34ED499B}"/>
          </ac:spMkLst>
        </pc:spChg>
        <pc:picChg chg="add mod">
          <ac:chgData name="Alexander Lonér" userId="cdac25aa-0d3c-418f-b774-382003646731" providerId="ADAL" clId="{C64D08C9-D654-4F22-B824-7002FC7992BD}" dt="2025-08-11T09:29:28.042" v="260" actId="1036"/>
          <ac:picMkLst>
            <pc:docMk/>
            <pc:sldMk cId="1011265648" sldId="276"/>
            <ac:picMk id="1028" creationId="{A1F64A01-84CA-B6D8-776C-5CFBACE5CFBE}"/>
          </ac:picMkLst>
        </pc:picChg>
      </pc:sldChg>
    </pc:docChg>
  </pc:docChgLst>
  <pc:docChgLst>
    <pc:chgData name="Alexander Lonér" userId="cdac25aa-0d3c-418f-b774-382003646731" providerId="ADAL" clId="{BF6C0E90-4668-42CB-A6E7-A75A335C5237}"/>
    <pc:docChg chg="modSld">
      <pc:chgData name="Alexander Lonér" userId="cdac25aa-0d3c-418f-b774-382003646731" providerId="ADAL" clId="{BF6C0E90-4668-42CB-A6E7-A75A335C5237}" dt="2023-09-07T07:32:42.049" v="12" actId="1076"/>
      <pc:docMkLst>
        <pc:docMk/>
      </pc:docMkLst>
      <pc:sldChg chg="modSp">
        <pc:chgData name="Alexander Lonér" userId="cdac25aa-0d3c-418f-b774-382003646731" providerId="ADAL" clId="{BF6C0E90-4668-42CB-A6E7-A75A335C5237}" dt="2023-09-07T07:32:42.049" v="12" actId="1076"/>
        <pc:sldMkLst>
          <pc:docMk/>
          <pc:sldMk cId="721502744" sldId="258"/>
        </pc:sldMkLst>
      </pc:sldChg>
    </pc:docChg>
  </pc:docChgLst>
  <pc:docChgLst>
    <pc:chgData name="Alexander Lonér" userId="cdac25aa-0d3c-418f-b774-382003646731" providerId="ADAL" clId="{975C323B-230E-4931-B17F-ADB68A031FAD}"/>
    <pc:docChg chg="undo custSel addSld delSld modSld">
      <pc:chgData name="Alexander Lonér" userId="cdac25aa-0d3c-418f-b774-382003646731" providerId="ADAL" clId="{975C323B-230E-4931-B17F-ADB68A031FAD}" dt="2023-09-06T14:00:56.373" v="2294"/>
      <pc:docMkLst>
        <pc:docMk/>
      </pc:docMkLst>
      <pc:sldChg chg="modTransition">
        <pc:chgData name="Alexander Lonér" userId="cdac25aa-0d3c-418f-b774-382003646731" providerId="ADAL" clId="{975C323B-230E-4931-B17F-ADB68A031FAD}" dt="2023-09-05T11:49:14.121" v="896"/>
        <pc:sldMkLst>
          <pc:docMk/>
          <pc:sldMk cId="4124775203" sldId="256"/>
        </pc:sldMkLst>
      </pc:sldChg>
      <pc:sldChg chg="addSp delSp modSp mod modTransition">
        <pc:chgData name="Alexander Lonér" userId="cdac25aa-0d3c-418f-b774-382003646731" providerId="ADAL" clId="{975C323B-230E-4931-B17F-ADB68A031FAD}" dt="2023-09-06T13:45:30.553" v="2147" actId="27636"/>
        <pc:sldMkLst>
          <pc:docMk/>
          <pc:sldMk cId="2319689051" sldId="257"/>
        </pc:sldMkLst>
      </pc:sldChg>
      <pc:sldChg chg="addSp delSp modSp mod modTransition">
        <pc:chgData name="Alexander Lonér" userId="cdac25aa-0d3c-418f-b774-382003646731" providerId="ADAL" clId="{975C323B-230E-4931-B17F-ADB68A031FAD}" dt="2023-09-06T13:50:43.696" v="2179"/>
        <pc:sldMkLst>
          <pc:docMk/>
          <pc:sldMk cId="721502744" sldId="258"/>
        </pc:sldMkLst>
      </pc:sldChg>
      <pc:sldChg chg="modSp del mod modShow">
        <pc:chgData name="Alexander Lonér" userId="cdac25aa-0d3c-418f-b774-382003646731" providerId="ADAL" clId="{975C323B-230E-4931-B17F-ADB68A031FAD}" dt="2023-09-05T08:04:55.941" v="774" actId="2696"/>
        <pc:sldMkLst>
          <pc:docMk/>
          <pc:sldMk cId="70931655" sldId="259"/>
        </pc:sldMkLst>
      </pc:sldChg>
      <pc:sldChg chg="addSp delSp modSp mod modTransition setBg">
        <pc:chgData name="Alexander Lonér" userId="cdac25aa-0d3c-418f-b774-382003646731" providerId="ADAL" clId="{975C323B-230E-4931-B17F-ADB68A031FAD}" dt="2023-09-06T13:49:41.510" v="2175" actId="5793"/>
        <pc:sldMkLst>
          <pc:docMk/>
          <pc:sldMk cId="1427318381" sldId="260"/>
        </pc:sldMkLst>
      </pc:sldChg>
      <pc:sldChg chg="addSp delSp modSp mod modTransition">
        <pc:chgData name="Alexander Lonér" userId="cdac25aa-0d3c-418f-b774-382003646731" providerId="ADAL" clId="{975C323B-230E-4931-B17F-ADB68A031FAD}" dt="2023-09-05T11:49:14.121" v="896"/>
        <pc:sldMkLst>
          <pc:docMk/>
          <pc:sldMk cId="3796962598" sldId="261"/>
        </pc:sldMkLst>
      </pc:sldChg>
      <pc:sldChg chg="addSp delSp modSp mod modTransition">
        <pc:chgData name="Alexander Lonér" userId="cdac25aa-0d3c-418f-b774-382003646731" providerId="ADAL" clId="{975C323B-230E-4931-B17F-ADB68A031FAD}" dt="2023-09-06T13:47:51.356" v="2162" actId="1076"/>
        <pc:sldMkLst>
          <pc:docMk/>
          <pc:sldMk cId="191015818" sldId="262"/>
        </pc:sldMkLst>
      </pc:sldChg>
      <pc:sldChg chg="addSp delSp modSp mod modTransition setBg">
        <pc:chgData name="Alexander Lonér" userId="cdac25aa-0d3c-418f-b774-382003646731" providerId="ADAL" clId="{975C323B-230E-4931-B17F-ADB68A031FAD}" dt="2023-09-06T13:34:43.421" v="1991"/>
        <pc:sldMkLst>
          <pc:docMk/>
          <pc:sldMk cId="1325879140" sldId="263"/>
        </pc:sldMkLst>
      </pc:sldChg>
      <pc:sldChg chg="addSp delSp modSp add mod modTransition setBg">
        <pc:chgData name="Alexander Lonér" userId="cdac25aa-0d3c-418f-b774-382003646731" providerId="ADAL" clId="{975C323B-230E-4931-B17F-ADB68A031FAD}" dt="2023-09-06T13:50:16.169" v="2176"/>
        <pc:sldMkLst>
          <pc:docMk/>
          <pc:sldMk cId="1742567337" sldId="264"/>
        </pc:sldMkLst>
      </pc:sldChg>
      <pc:sldChg chg="addSp delSp modSp add mod modTransition">
        <pc:chgData name="Alexander Lonér" userId="cdac25aa-0d3c-418f-b774-382003646731" providerId="ADAL" clId="{975C323B-230E-4931-B17F-ADB68A031FAD}" dt="2023-09-06T13:48:24.727" v="2168" actId="5793"/>
        <pc:sldMkLst>
          <pc:docMk/>
          <pc:sldMk cId="75307676" sldId="265"/>
        </pc:sldMkLst>
      </pc:sldChg>
      <pc:sldChg chg="modSp new del mod">
        <pc:chgData name="Alexander Lonér" userId="cdac25aa-0d3c-418f-b774-382003646731" providerId="ADAL" clId="{975C323B-230E-4931-B17F-ADB68A031FAD}" dt="2023-09-06T13:43:32.005" v="2130" actId="47"/>
        <pc:sldMkLst>
          <pc:docMk/>
          <pc:sldMk cId="4050927988" sldId="266"/>
        </pc:sldMkLst>
      </pc:sldChg>
      <pc:sldChg chg="addSp delSp modSp add mod modTransition">
        <pc:chgData name="Alexander Lonér" userId="cdac25aa-0d3c-418f-b774-382003646731" providerId="ADAL" clId="{975C323B-230E-4931-B17F-ADB68A031FAD}" dt="2023-09-06T13:50:21.402" v="2177"/>
        <pc:sldMkLst>
          <pc:docMk/>
          <pc:sldMk cId="3156864396" sldId="267"/>
        </pc:sldMkLst>
      </pc:sldChg>
      <pc:sldChg chg="addSp delSp modSp new del mod modTransition">
        <pc:chgData name="Alexander Lonér" userId="cdac25aa-0d3c-418f-b774-382003646731" providerId="ADAL" clId="{975C323B-230E-4931-B17F-ADB68A031FAD}" dt="2023-09-06T13:58:12.196" v="2225" actId="2696"/>
        <pc:sldMkLst>
          <pc:docMk/>
          <pc:sldMk cId="396897598" sldId="268"/>
        </pc:sldMkLst>
      </pc:sldChg>
      <pc:sldChg chg="modSp add mod modTransition">
        <pc:chgData name="Alexander Lonér" userId="cdac25aa-0d3c-418f-b774-382003646731" providerId="ADAL" clId="{975C323B-230E-4931-B17F-ADB68A031FAD}" dt="2023-09-06T14:00:29.968" v="2293"/>
        <pc:sldMkLst>
          <pc:docMk/>
          <pc:sldMk cId="3357207122" sldId="269"/>
        </pc:sldMkLst>
      </pc:sldChg>
      <pc:sldChg chg="add modTransition">
        <pc:chgData name="Alexander Lonér" userId="cdac25aa-0d3c-418f-b774-382003646731" providerId="ADAL" clId="{975C323B-230E-4931-B17F-ADB68A031FAD}" dt="2023-09-06T14:00:56.373" v="2294"/>
        <pc:sldMkLst>
          <pc:docMk/>
          <pc:sldMk cId="3000284630" sldId="270"/>
        </pc:sldMkLst>
      </pc:sldChg>
    </pc:docChg>
  </pc:docChgLst>
  <pc:docChgLst>
    <pc:chgData name="Alexander Lonér" userId="cdac25aa-0d3c-418f-b774-382003646731" providerId="ADAL" clId="{2C74728C-5F3A-4015-A6C7-8EFD91588C36}"/>
    <pc:docChg chg="undo custSel addSld delSld modSld">
      <pc:chgData name="Alexander Lonér" userId="cdac25aa-0d3c-418f-b774-382003646731" providerId="ADAL" clId="{2C74728C-5F3A-4015-A6C7-8EFD91588C36}" dt="2024-09-17T13:16:27.548" v="1223" actId="2711"/>
      <pc:docMkLst>
        <pc:docMk/>
      </pc:docMkLst>
      <pc:sldChg chg="delSp modSp mod setBg">
        <pc:chgData name="Alexander Lonér" userId="cdac25aa-0d3c-418f-b774-382003646731" providerId="ADAL" clId="{2C74728C-5F3A-4015-A6C7-8EFD91588C36}" dt="2024-09-02T10:53:04.746" v="589"/>
        <pc:sldMkLst>
          <pc:docMk/>
          <pc:sldMk cId="4124775203" sldId="256"/>
        </pc:sldMkLst>
      </pc:sldChg>
      <pc:sldChg chg="modSp add del mod">
        <pc:chgData name="Alexander Lonér" userId="cdac25aa-0d3c-418f-b774-382003646731" providerId="ADAL" clId="{2C74728C-5F3A-4015-A6C7-8EFD91588C36}" dt="2024-09-16T13:38:39.005" v="1055" actId="47"/>
        <pc:sldMkLst>
          <pc:docMk/>
          <pc:sldMk cId="2319689051" sldId="257"/>
        </pc:sldMkLst>
      </pc:sldChg>
      <pc:sldChg chg="addSp delSp modSp del mod">
        <pc:chgData name="Alexander Lonér" userId="cdac25aa-0d3c-418f-b774-382003646731" providerId="ADAL" clId="{2C74728C-5F3A-4015-A6C7-8EFD91588C36}" dt="2024-09-16T10:43:59.139" v="722" actId="47"/>
        <pc:sldMkLst>
          <pc:docMk/>
          <pc:sldMk cId="721502744" sldId="258"/>
        </pc:sldMkLst>
      </pc:sldChg>
      <pc:sldChg chg="modSp mod">
        <pc:chgData name="Alexander Lonér" userId="cdac25aa-0d3c-418f-b774-382003646731" providerId="ADAL" clId="{2C74728C-5F3A-4015-A6C7-8EFD91588C36}" dt="2024-09-02T13:32:44.858" v="596" actId="20577"/>
        <pc:sldMkLst>
          <pc:docMk/>
          <pc:sldMk cId="1427318381" sldId="260"/>
        </pc:sldMkLst>
      </pc:sldChg>
      <pc:sldChg chg="addSp delSp modSp mod setBg">
        <pc:chgData name="Alexander Lonér" userId="cdac25aa-0d3c-418f-b774-382003646731" providerId="ADAL" clId="{2C74728C-5F3A-4015-A6C7-8EFD91588C36}" dt="2024-09-17T13:16:27.548" v="1223" actId="2711"/>
        <pc:sldMkLst>
          <pc:docMk/>
          <pc:sldMk cId="3796962598" sldId="261"/>
        </pc:sldMkLst>
      </pc:sldChg>
      <pc:sldChg chg="modSp mod">
        <pc:chgData name="Alexander Lonér" userId="cdac25aa-0d3c-418f-b774-382003646731" providerId="ADAL" clId="{2C74728C-5F3A-4015-A6C7-8EFD91588C36}" dt="2024-09-16T13:48:35.912" v="1216" actId="1076"/>
        <pc:sldMkLst>
          <pc:docMk/>
          <pc:sldMk cId="191015818" sldId="262"/>
        </pc:sldMkLst>
      </pc:sldChg>
      <pc:sldChg chg="modSp mod">
        <pc:chgData name="Alexander Lonér" userId="cdac25aa-0d3c-418f-b774-382003646731" providerId="ADAL" clId="{2C74728C-5F3A-4015-A6C7-8EFD91588C36}" dt="2024-09-17T13:15:34.378" v="1222" actId="20577"/>
        <pc:sldMkLst>
          <pc:docMk/>
          <pc:sldMk cId="1325879140" sldId="263"/>
        </pc:sldMkLst>
      </pc:sldChg>
      <pc:sldChg chg="addSp delSp modSp mod">
        <pc:chgData name="Alexander Lonér" userId="cdac25aa-0d3c-418f-b774-382003646731" providerId="ADAL" clId="{2C74728C-5F3A-4015-A6C7-8EFD91588C36}" dt="2024-09-16T13:47:11.097" v="1175" actId="255"/>
        <pc:sldMkLst>
          <pc:docMk/>
          <pc:sldMk cId="1742567337" sldId="264"/>
        </pc:sldMkLst>
      </pc:sldChg>
      <pc:sldChg chg="modSp">
        <pc:chgData name="Alexander Lonér" userId="cdac25aa-0d3c-418f-b774-382003646731" providerId="ADAL" clId="{2C74728C-5F3A-4015-A6C7-8EFD91588C36}" dt="2024-09-16T13:48:59.175" v="1218" actId="1076"/>
        <pc:sldMkLst>
          <pc:docMk/>
          <pc:sldMk cId="75307676" sldId="265"/>
        </pc:sldMkLst>
      </pc:sldChg>
      <pc:sldChg chg="del">
        <pc:chgData name="Alexander Lonér" userId="cdac25aa-0d3c-418f-b774-382003646731" providerId="ADAL" clId="{2C74728C-5F3A-4015-A6C7-8EFD91588C36}" dt="2024-09-02T09:49:06.167" v="317" actId="47"/>
        <pc:sldMkLst>
          <pc:docMk/>
          <pc:sldMk cId="3156864396" sldId="267"/>
        </pc:sldMkLst>
      </pc:sldChg>
      <pc:sldChg chg="del">
        <pc:chgData name="Alexander Lonér" userId="cdac25aa-0d3c-418f-b774-382003646731" providerId="ADAL" clId="{2C74728C-5F3A-4015-A6C7-8EFD91588C36}" dt="2024-09-02T09:49:08.277" v="318" actId="47"/>
        <pc:sldMkLst>
          <pc:docMk/>
          <pc:sldMk cId="3357207122" sldId="269"/>
        </pc:sldMkLst>
      </pc:sldChg>
      <pc:sldChg chg="addSp modSp mod">
        <pc:chgData name="Alexander Lonér" userId="cdac25aa-0d3c-418f-b774-382003646731" providerId="ADAL" clId="{2C74728C-5F3A-4015-A6C7-8EFD91588C36}" dt="2024-09-16T10:43:53.641" v="721" actId="14100"/>
        <pc:sldMkLst>
          <pc:docMk/>
          <pc:sldMk cId="3000284630" sldId="270"/>
        </pc:sldMkLst>
      </pc:sldChg>
      <pc:sldChg chg="addSp delSp modSp new del mod">
        <pc:chgData name="Alexander Lonér" userId="cdac25aa-0d3c-418f-b774-382003646731" providerId="ADAL" clId="{2C74728C-5F3A-4015-A6C7-8EFD91588C36}" dt="2024-09-16T13:36:59.907" v="1035" actId="47"/>
        <pc:sldMkLst>
          <pc:docMk/>
          <pc:sldMk cId="2063601987" sldId="271"/>
        </pc:sldMkLst>
      </pc:sldChg>
      <pc:sldChg chg="add del">
        <pc:chgData name="Alexander Lonér" userId="cdac25aa-0d3c-418f-b774-382003646731" providerId="ADAL" clId="{2C74728C-5F3A-4015-A6C7-8EFD91588C36}" dt="2024-09-16T10:43:12.708" v="714"/>
        <pc:sldMkLst>
          <pc:docMk/>
          <pc:sldMk cId="155467166" sldId="272"/>
        </pc:sldMkLst>
      </pc:sldChg>
      <pc:sldChg chg="add del">
        <pc:chgData name="Alexander Lonér" userId="cdac25aa-0d3c-418f-b774-382003646731" providerId="ADAL" clId="{2C74728C-5F3A-4015-A6C7-8EFD91588C36}" dt="2024-09-16T10:43:44.942" v="718"/>
        <pc:sldMkLst>
          <pc:docMk/>
          <pc:sldMk cId="271358283" sldId="272"/>
        </pc:sldMkLst>
      </pc:sldChg>
      <pc:sldChg chg="add del">
        <pc:chgData name="Alexander Lonér" userId="cdac25aa-0d3c-418f-b774-382003646731" providerId="ADAL" clId="{2C74728C-5F3A-4015-A6C7-8EFD91588C36}" dt="2024-09-16T10:43:17.744" v="716"/>
        <pc:sldMkLst>
          <pc:docMk/>
          <pc:sldMk cId="1428850923" sldId="272"/>
        </pc:sldMkLst>
      </pc:sldChg>
      <pc:sldChg chg="addSp delSp modSp new mod modTransition">
        <pc:chgData name="Alexander Lonér" userId="cdac25aa-0d3c-418f-b774-382003646731" providerId="ADAL" clId="{2C74728C-5F3A-4015-A6C7-8EFD91588C36}" dt="2024-09-16T13:50:24.838" v="1219"/>
        <pc:sldMkLst>
          <pc:docMk/>
          <pc:sldMk cId="3931388377" sldId="272"/>
        </pc:sldMkLst>
      </pc:sldChg>
      <pc:sldChg chg="addSp modSp add mod modTransition">
        <pc:chgData name="Alexander Lonér" userId="cdac25aa-0d3c-418f-b774-382003646731" providerId="ADAL" clId="{2C74728C-5F3A-4015-A6C7-8EFD91588C36}" dt="2024-09-16T13:46:17.797" v="1170" actId="164"/>
        <pc:sldMkLst>
          <pc:docMk/>
          <pc:sldMk cId="2327703789" sldId="273"/>
        </pc:sldMkLst>
      </pc:sldChg>
      <pc:sldChg chg="modSp add del mod">
        <pc:chgData name="Alexander Lonér" userId="cdac25aa-0d3c-418f-b774-382003646731" providerId="ADAL" clId="{2C74728C-5F3A-4015-A6C7-8EFD91588C36}" dt="2024-09-16T13:40:56.759" v="1066" actId="47"/>
        <pc:sldMkLst>
          <pc:docMk/>
          <pc:sldMk cId="209403951" sldId="274"/>
        </pc:sldMkLst>
      </pc:sldChg>
      <pc:sldChg chg="addSp modSp add del mod">
        <pc:chgData name="Alexander Lonér" userId="cdac25aa-0d3c-418f-b774-382003646731" providerId="ADAL" clId="{2C74728C-5F3A-4015-A6C7-8EFD91588C36}" dt="2024-09-16T13:46:00.479" v="1166" actId="47"/>
        <pc:sldMkLst>
          <pc:docMk/>
          <pc:sldMk cId="871155647" sldId="274"/>
        </pc:sldMkLst>
      </pc:sldChg>
      <pc:sldChg chg="modSp add del mod modTransition">
        <pc:chgData name="Alexander Lonér" userId="cdac25aa-0d3c-418f-b774-382003646731" providerId="ADAL" clId="{2C74728C-5F3A-4015-A6C7-8EFD91588C36}" dt="2024-09-16T13:38:37.199" v="1053" actId="47"/>
        <pc:sldMkLst>
          <pc:docMk/>
          <pc:sldMk cId="1008625243" sldId="274"/>
        </pc:sldMkLst>
      </pc:sldChg>
      <pc:sldChg chg="add del">
        <pc:chgData name="Alexander Lonér" userId="cdac25aa-0d3c-418f-b774-382003646731" providerId="ADAL" clId="{2C74728C-5F3A-4015-A6C7-8EFD91588C36}" dt="2024-09-16T13:37:43.272" v="1047" actId="47"/>
        <pc:sldMkLst>
          <pc:docMk/>
          <pc:sldMk cId="1437164766" sldId="274"/>
        </pc:sldMkLst>
      </pc:sldChg>
      <pc:sldChg chg="modSp add mod">
        <pc:chgData name="Alexander Lonér" userId="cdac25aa-0d3c-418f-b774-382003646731" providerId="ADAL" clId="{2C74728C-5F3A-4015-A6C7-8EFD91588C36}" dt="2024-09-16T13:46:25.224" v="1172" actId="1076"/>
        <pc:sldMkLst>
          <pc:docMk/>
          <pc:sldMk cId="2801307031" sldId="274"/>
        </pc:sldMkLst>
      </pc:sldChg>
      <pc:sldChg chg="modSp add del mod modTransition">
        <pc:chgData name="Alexander Lonér" userId="cdac25aa-0d3c-418f-b774-382003646731" providerId="ADAL" clId="{2C74728C-5F3A-4015-A6C7-8EFD91588C36}" dt="2024-09-16T13:38:40.689" v="1056" actId="47"/>
        <pc:sldMkLst>
          <pc:docMk/>
          <pc:sldMk cId="762942406" sldId="275"/>
        </pc:sldMkLst>
      </pc:sldChg>
      <pc:sldChg chg="modSp add del mod">
        <pc:chgData name="Alexander Lonér" userId="cdac25aa-0d3c-418f-b774-382003646731" providerId="ADAL" clId="{2C74728C-5F3A-4015-A6C7-8EFD91588C36}" dt="2024-09-16T13:46:01.259" v="1167" actId="47"/>
        <pc:sldMkLst>
          <pc:docMk/>
          <pc:sldMk cId="892576014" sldId="275"/>
        </pc:sldMkLst>
      </pc:sldChg>
      <pc:sldChg chg="modSp add mod">
        <pc:chgData name="Alexander Lonér" userId="cdac25aa-0d3c-418f-b774-382003646731" providerId="ADAL" clId="{2C74728C-5F3A-4015-A6C7-8EFD91588C36}" dt="2024-09-16T13:46:34.066" v="1174" actId="1076"/>
        <pc:sldMkLst>
          <pc:docMk/>
          <pc:sldMk cId="2320817553" sldId="275"/>
        </pc:sldMkLst>
      </pc:sldChg>
      <pc:sldChg chg="modSp add del mod">
        <pc:chgData name="Alexander Lonér" userId="cdac25aa-0d3c-418f-b774-382003646731" providerId="ADAL" clId="{2C74728C-5F3A-4015-A6C7-8EFD91588C36}" dt="2024-09-16T13:40:58.034" v="1067" actId="47"/>
        <pc:sldMkLst>
          <pc:docMk/>
          <pc:sldMk cId="3817961909" sldId="275"/>
        </pc:sldMkLst>
      </pc:sldChg>
    </pc:docChg>
  </pc:docChgLst>
  <pc:docChgLst>
    <pc:chgData name="Alexander Lonér" userId="cdac25aa-0d3c-418f-b774-382003646731" providerId="ADAL" clId="{08C88C97-A648-4951-9D0D-C1CCEA20FFB0}"/>
    <pc:docChg chg="undo custSel addSld delSld modSld sldOrd">
      <pc:chgData name="Alexander Lonér" userId="cdac25aa-0d3c-418f-b774-382003646731" providerId="ADAL" clId="{08C88C97-A648-4951-9D0D-C1CCEA20FFB0}" dt="2025-09-10T09:35:02.764" v="729" actId="1076"/>
      <pc:docMkLst>
        <pc:docMk/>
      </pc:docMkLst>
      <pc:sldChg chg="addSp modSp mod">
        <pc:chgData name="Alexander Lonér" userId="cdac25aa-0d3c-418f-b774-382003646731" providerId="ADAL" clId="{08C88C97-A648-4951-9D0D-C1CCEA20FFB0}" dt="2025-09-02T09:40:28.411" v="206" actId="1076"/>
        <pc:sldMkLst>
          <pc:docMk/>
          <pc:sldMk cId="4124775203" sldId="256"/>
        </pc:sldMkLst>
        <pc:spChg chg="mod">
          <ac:chgData name="Alexander Lonér" userId="cdac25aa-0d3c-418f-b774-382003646731" providerId="ADAL" clId="{08C88C97-A648-4951-9D0D-C1CCEA20FFB0}" dt="2025-09-02T09:40:28.411" v="206" actId="1076"/>
          <ac:spMkLst>
            <pc:docMk/>
            <pc:sldMk cId="4124775203" sldId="256"/>
            <ac:spMk id="2" creationId="{0D4490F4-9458-BCFF-D04F-8EB4BB0D8D6E}"/>
          </ac:spMkLst>
        </pc:spChg>
        <pc:spChg chg="mod">
          <ac:chgData name="Alexander Lonér" userId="cdac25aa-0d3c-418f-b774-382003646731" providerId="ADAL" clId="{08C88C97-A648-4951-9D0D-C1CCEA20FFB0}" dt="2025-09-02T09:40:25.370" v="205" actId="1076"/>
          <ac:spMkLst>
            <pc:docMk/>
            <pc:sldMk cId="4124775203" sldId="256"/>
            <ac:spMk id="3" creationId="{F82854E1-10B2-D9AD-BCFC-364F56DEB1A0}"/>
          </ac:spMkLst>
        </pc:spChg>
        <pc:spChg chg="mod">
          <ac:chgData name="Alexander Lonér" userId="cdac25aa-0d3c-418f-b774-382003646731" providerId="ADAL" clId="{08C88C97-A648-4951-9D0D-C1CCEA20FFB0}" dt="2025-09-02T09:10:43.585" v="15" actId="14100"/>
          <ac:spMkLst>
            <pc:docMk/>
            <pc:sldMk cId="4124775203" sldId="256"/>
            <ac:spMk id="7" creationId="{F75D17C5-AD6F-E87E-3B4D-CE71F8252D2C}"/>
          </ac:spMkLst>
        </pc:spChg>
        <pc:picChg chg="add mod ord">
          <ac:chgData name="Alexander Lonér" userId="cdac25aa-0d3c-418f-b774-382003646731" providerId="ADAL" clId="{08C88C97-A648-4951-9D0D-C1CCEA20FFB0}" dt="2025-09-02T09:10:19.696" v="12" actId="171"/>
          <ac:picMkLst>
            <pc:docMk/>
            <pc:sldMk cId="4124775203" sldId="256"/>
            <ac:picMk id="5" creationId="{2219A010-D20B-A511-D9B9-AB7E0990743E}"/>
          </ac:picMkLst>
        </pc:picChg>
      </pc:sldChg>
      <pc:sldChg chg="modSp mod">
        <pc:chgData name="Alexander Lonér" userId="cdac25aa-0d3c-418f-b774-382003646731" providerId="ADAL" clId="{08C88C97-A648-4951-9D0D-C1CCEA20FFB0}" dt="2025-09-02T09:37:29.739" v="162" actId="20577"/>
        <pc:sldMkLst>
          <pc:docMk/>
          <pc:sldMk cId="2319689051" sldId="257"/>
        </pc:sldMkLst>
        <pc:spChg chg="mod">
          <ac:chgData name="Alexander Lonér" userId="cdac25aa-0d3c-418f-b774-382003646731" providerId="ADAL" clId="{08C88C97-A648-4951-9D0D-C1CCEA20FFB0}" dt="2025-09-02T09:34:32.457" v="31" actId="1076"/>
          <ac:spMkLst>
            <pc:docMk/>
            <pc:sldMk cId="2319689051" sldId="257"/>
            <ac:spMk id="2" creationId="{94AAD3D1-5825-036B-4DAE-F272FFDC7AE8}"/>
          </ac:spMkLst>
        </pc:spChg>
        <pc:spChg chg="mod">
          <ac:chgData name="Alexander Lonér" userId="cdac25aa-0d3c-418f-b774-382003646731" providerId="ADAL" clId="{08C88C97-A648-4951-9D0D-C1CCEA20FFB0}" dt="2025-09-02T09:37:29.739" v="162" actId="20577"/>
          <ac:spMkLst>
            <pc:docMk/>
            <pc:sldMk cId="2319689051" sldId="257"/>
            <ac:spMk id="3" creationId="{917A3AB3-5D4E-6DBA-E662-9FFFF8F4B73E}"/>
          </ac:spMkLst>
        </pc:spChg>
      </pc:sldChg>
      <pc:sldChg chg="modSp mod">
        <pc:chgData name="Alexander Lonér" userId="cdac25aa-0d3c-418f-b774-382003646731" providerId="ADAL" clId="{08C88C97-A648-4951-9D0D-C1CCEA20FFB0}" dt="2025-09-02T09:43:29.705" v="214" actId="1076"/>
        <pc:sldMkLst>
          <pc:docMk/>
          <pc:sldMk cId="1427318381" sldId="260"/>
        </pc:sldMkLst>
        <pc:spChg chg="mod">
          <ac:chgData name="Alexander Lonér" userId="cdac25aa-0d3c-418f-b774-382003646731" providerId="ADAL" clId="{08C88C97-A648-4951-9D0D-C1CCEA20FFB0}" dt="2025-09-02T09:43:23.777" v="213" actId="207"/>
          <ac:spMkLst>
            <pc:docMk/>
            <pc:sldMk cId="1427318381" sldId="260"/>
            <ac:spMk id="2" creationId="{D29FEE3E-8403-49A3-1948-50D25330015C}"/>
          </ac:spMkLst>
        </pc:spChg>
        <pc:spChg chg="mod">
          <ac:chgData name="Alexander Lonér" userId="cdac25aa-0d3c-418f-b774-382003646731" providerId="ADAL" clId="{08C88C97-A648-4951-9D0D-C1CCEA20FFB0}" dt="2025-09-02T09:41:43.022" v="208" actId="20577"/>
          <ac:spMkLst>
            <pc:docMk/>
            <pc:sldMk cId="1427318381" sldId="260"/>
            <ac:spMk id="3" creationId="{C4CC521A-1FB5-5F87-651B-6DF025223D1F}"/>
          </ac:spMkLst>
        </pc:spChg>
        <pc:spChg chg="mod">
          <ac:chgData name="Alexander Lonér" userId="cdac25aa-0d3c-418f-b774-382003646731" providerId="ADAL" clId="{08C88C97-A648-4951-9D0D-C1CCEA20FFB0}" dt="2025-09-02T09:42:46.687" v="209" actId="207"/>
          <ac:spMkLst>
            <pc:docMk/>
            <pc:sldMk cId="1427318381" sldId="260"/>
            <ac:spMk id="12" creationId="{98BB5D5B-F784-5888-C340-9C5A895C7B2C}"/>
          </ac:spMkLst>
        </pc:spChg>
        <pc:spChg chg="mod">
          <ac:chgData name="Alexander Lonér" userId="cdac25aa-0d3c-418f-b774-382003646731" providerId="ADAL" clId="{08C88C97-A648-4951-9D0D-C1CCEA20FFB0}" dt="2025-09-02T09:42:46.687" v="209" actId="207"/>
          <ac:spMkLst>
            <pc:docMk/>
            <pc:sldMk cId="1427318381" sldId="260"/>
            <ac:spMk id="13" creationId="{B593B6A1-26F5-EBF9-CD0E-B8C06CE3D966}"/>
          </ac:spMkLst>
        </pc:spChg>
        <pc:spChg chg="mod">
          <ac:chgData name="Alexander Lonér" userId="cdac25aa-0d3c-418f-b774-382003646731" providerId="ADAL" clId="{08C88C97-A648-4951-9D0D-C1CCEA20FFB0}" dt="2025-09-02T09:42:46.687" v="209" actId="207"/>
          <ac:spMkLst>
            <pc:docMk/>
            <pc:sldMk cId="1427318381" sldId="260"/>
            <ac:spMk id="14" creationId="{096F9FF0-F825-803D-A328-CDEA2B9FE888}"/>
          </ac:spMkLst>
        </pc:spChg>
        <pc:grpChg chg="mod">
          <ac:chgData name="Alexander Lonér" userId="cdac25aa-0d3c-418f-b774-382003646731" providerId="ADAL" clId="{08C88C97-A648-4951-9D0D-C1CCEA20FFB0}" dt="2025-09-02T09:43:29.705" v="214" actId="1076"/>
          <ac:grpSpMkLst>
            <pc:docMk/>
            <pc:sldMk cId="1427318381" sldId="260"/>
            <ac:grpSpMk id="15" creationId="{A5C6D0CE-1C85-81C7-FC72-03388EA1DDB4}"/>
          </ac:grpSpMkLst>
        </pc:grpChg>
      </pc:sldChg>
      <pc:sldChg chg="modSp mod">
        <pc:chgData name="Alexander Lonér" userId="cdac25aa-0d3c-418f-b774-382003646731" providerId="ADAL" clId="{08C88C97-A648-4951-9D0D-C1CCEA20FFB0}" dt="2025-09-10T09:03:25.713" v="418" actId="6549"/>
        <pc:sldMkLst>
          <pc:docMk/>
          <pc:sldMk cId="1325879140" sldId="263"/>
        </pc:sldMkLst>
        <pc:spChg chg="mod">
          <ac:chgData name="Alexander Lonér" userId="cdac25aa-0d3c-418f-b774-382003646731" providerId="ADAL" clId="{08C88C97-A648-4951-9D0D-C1CCEA20FFB0}" dt="2025-09-10T09:03:25.713" v="418" actId="6549"/>
          <ac:spMkLst>
            <pc:docMk/>
            <pc:sldMk cId="1325879140" sldId="263"/>
            <ac:spMk id="4" creationId="{1B071A18-23EB-6535-49E9-5CF6574F3FF1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12" creationId="{2D9DA098-F26C-2EAF-AE77-84C269E88508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13" creationId="{15BC3CBC-89C4-E9E1-396B-0625E8AE8EFC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14" creationId="{3D958006-D7DB-04E1-39DC-0FA914E26797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16" creationId="{40F88AA9-7F70-838B-AB9B-86208162E7D0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17" creationId="{334BC471-F06F-7B32-741A-44F113EC458A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19" creationId="{FE1E4603-51C4-C810-1A36-8DC2351D1A96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21" creationId="{88BAC403-84AA-5B21-03E1-8D74A4DAA630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23" creationId="{F59837E5-18E6-54C3-E3D9-1CC62ACA532F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24" creationId="{5A2872E2-018E-1CB6-1165-9E10CC8C877B}"/>
          </ac:spMkLst>
        </pc:spChg>
        <pc:spChg chg="mod">
          <ac:chgData name="Alexander Lonér" userId="cdac25aa-0d3c-418f-b774-382003646731" providerId="ADAL" clId="{08C88C97-A648-4951-9D0D-C1CCEA20FFB0}" dt="2025-09-02T09:44:15.747" v="215" actId="207"/>
          <ac:spMkLst>
            <pc:docMk/>
            <pc:sldMk cId="1325879140" sldId="263"/>
            <ac:spMk id="28" creationId="{F44268C4-9D65-83B5-C3DC-D509E2F746C4}"/>
          </ac:spMkLst>
        </pc:spChg>
        <pc:grpChg chg="mod">
          <ac:chgData name="Alexander Lonér" userId="cdac25aa-0d3c-418f-b774-382003646731" providerId="ADAL" clId="{08C88C97-A648-4951-9D0D-C1CCEA20FFB0}" dt="2025-09-02T09:34:13.879" v="30" actId="1076"/>
          <ac:grpSpMkLst>
            <pc:docMk/>
            <pc:sldMk cId="1325879140" sldId="263"/>
            <ac:grpSpMk id="29" creationId="{31CF3ACB-2B51-BBA0-248D-36BA455207F9}"/>
          </ac:grpSpMkLst>
        </pc:grpChg>
      </pc:sldChg>
      <pc:sldChg chg="del">
        <pc:chgData name="Alexander Lonér" userId="cdac25aa-0d3c-418f-b774-382003646731" providerId="ADAL" clId="{08C88C97-A648-4951-9D0D-C1CCEA20FFB0}" dt="2025-09-09T13:54:39.211" v="373" actId="47"/>
        <pc:sldMkLst>
          <pc:docMk/>
          <pc:sldMk cId="3000284630" sldId="270"/>
        </pc:sldMkLst>
      </pc:sldChg>
      <pc:sldChg chg="del">
        <pc:chgData name="Alexander Lonér" userId="cdac25aa-0d3c-418f-b774-382003646731" providerId="ADAL" clId="{08C88C97-A648-4951-9D0D-C1CCEA20FFB0}" dt="2025-09-02T09:39:18.590" v="170" actId="47"/>
        <pc:sldMkLst>
          <pc:docMk/>
          <pc:sldMk cId="2327703789" sldId="273"/>
        </pc:sldMkLst>
      </pc:sldChg>
      <pc:sldChg chg="del">
        <pc:chgData name="Alexander Lonér" userId="cdac25aa-0d3c-418f-b774-382003646731" providerId="ADAL" clId="{08C88C97-A648-4951-9D0D-C1CCEA20FFB0}" dt="2025-09-02T09:39:17.418" v="169" actId="47"/>
        <pc:sldMkLst>
          <pc:docMk/>
          <pc:sldMk cId="2801307031" sldId="274"/>
        </pc:sldMkLst>
      </pc:sldChg>
      <pc:sldChg chg="del">
        <pc:chgData name="Alexander Lonér" userId="cdac25aa-0d3c-418f-b774-382003646731" providerId="ADAL" clId="{08C88C97-A648-4951-9D0D-C1CCEA20FFB0}" dt="2025-09-02T09:39:19.422" v="171" actId="47"/>
        <pc:sldMkLst>
          <pc:docMk/>
          <pc:sldMk cId="2320817553" sldId="275"/>
        </pc:sldMkLst>
      </pc:sldChg>
      <pc:sldChg chg="modSp mod">
        <pc:chgData name="Alexander Lonér" userId="cdac25aa-0d3c-418f-b774-382003646731" providerId="ADAL" clId="{08C88C97-A648-4951-9D0D-C1CCEA20FFB0}" dt="2025-09-02T11:01:41.206" v="281" actId="1076"/>
        <pc:sldMkLst>
          <pc:docMk/>
          <pc:sldMk cId="1011265648" sldId="276"/>
        </pc:sldMkLst>
        <pc:spChg chg="mod">
          <ac:chgData name="Alexander Lonér" userId="cdac25aa-0d3c-418f-b774-382003646731" providerId="ADAL" clId="{08C88C97-A648-4951-9D0D-C1CCEA20FFB0}" dt="2025-09-02T11:01:41.206" v="281" actId="1076"/>
          <ac:spMkLst>
            <pc:docMk/>
            <pc:sldMk cId="1011265648" sldId="276"/>
            <ac:spMk id="6" creationId="{1F7A597F-143E-0710-B97C-5E7C34ED499B}"/>
          </ac:spMkLst>
        </pc:spChg>
        <pc:picChg chg="mod">
          <ac:chgData name="Alexander Lonér" userId="cdac25aa-0d3c-418f-b774-382003646731" providerId="ADAL" clId="{08C88C97-A648-4951-9D0D-C1CCEA20FFB0}" dt="2025-09-02T11:01:37.403" v="280" actId="1076"/>
          <ac:picMkLst>
            <pc:docMk/>
            <pc:sldMk cId="1011265648" sldId="276"/>
            <ac:picMk id="1028" creationId="{A1F64A01-84CA-B6D8-776C-5CFBACE5CFBE}"/>
          </ac:picMkLst>
        </pc:picChg>
      </pc:sldChg>
      <pc:sldChg chg="addSp modSp new mod">
        <pc:chgData name="Alexander Lonér" userId="cdac25aa-0d3c-418f-b774-382003646731" providerId="ADAL" clId="{08C88C97-A648-4951-9D0D-C1CCEA20FFB0}" dt="2025-09-10T09:02:59.345" v="417" actId="1076"/>
        <pc:sldMkLst>
          <pc:docMk/>
          <pc:sldMk cId="2428954872" sldId="277"/>
        </pc:sldMkLst>
        <pc:spChg chg="add mod">
          <ac:chgData name="Alexander Lonér" userId="cdac25aa-0d3c-418f-b774-382003646731" providerId="ADAL" clId="{08C88C97-A648-4951-9D0D-C1CCEA20FFB0}" dt="2025-09-02T11:07:16.333" v="300" actId="113"/>
          <ac:spMkLst>
            <pc:docMk/>
            <pc:sldMk cId="2428954872" sldId="277"/>
            <ac:spMk id="4" creationId="{00DA8F60-F9B2-9F60-CCAE-4213D184D08F}"/>
          </ac:spMkLst>
        </pc:spChg>
        <pc:spChg chg="add mod">
          <ac:chgData name="Alexander Lonér" userId="cdac25aa-0d3c-418f-b774-382003646731" providerId="ADAL" clId="{08C88C97-A648-4951-9D0D-C1CCEA20FFB0}" dt="2025-09-02T11:07:23.831" v="303" actId="14100"/>
          <ac:spMkLst>
            <pc:docMk/>
            <pc:sldMk cId="2428954872" sldId="277"/>
            <ac:spMk id="5" creationId="{68212EDE-0D4F-1F7E-2723-DD4D5502F657}"/>
          </ac:spMkLst>
        </pc:spChg>
        <pc:spChg chg="add mod">
          <ac:chgData name="Alexander Lonér" userId="cdac25aa-0d3c-418f-b774-382003646731" providerId="ADAL" clId="{08C88C97-A648-4951-9D0D-C1CCEA20FFB0}" dt="2025-09-10T09:02:50.193" v="415" actId="1076"/>
          <ac:spMkLst>
            <pc:docMk/>
            <pc:sldMk cId="2428954872" sldId="277"/>
            <ac:spMk id="6" creationId="{39E40999-82D0-09E4-0CA6-1740F20B0011}"/>
          </ac:spMkLst>
        </pc:spChg>
        <pc:spChg chg="add mod">
          <ac:chgData name="Alexander Lonér" userId="cdac25aa-0d3c-418f-b774-382003646731" providerId="ADAL" clId="{08C88C97-A648-4951-9D0D-C1CCEA20FFB0}" dt="2025-09-02T11:07:19.169" v="301" actId="113"/>
          <ac:spMkLst>
            <pc:docMk/>
            <pc:sldMk cId="2428954872" sldId="277"/>
            <ac:spMk id="7" creationId="{E13B739E-DB07-DBEF-5BB4-BB0637D26FF5}"/>
          </ac:spMkLst>
        </pc:spChg>
        <pc:spChg chg="add mod">
          <ac:chgData name="Alexander Lonér" userId="cdac25aa-0d3c-418f-b774-382003646731" providerId="ADAL" clId="{08C88C97-A648-4951-9D0D-C1CCEA20FFB0}" dt="2025-09-02T11:07:52.109" v="324" actId="1076"/>
          <ac:spMkLst>
            <pc:docMk/>
            <pc:sldMk cId="2428954872" sldId="277"/>
            <ac:spMk id="8" creationId="{8E3EA437-6710-E684-84F4-29D12B7811A9}"/>
          </ac:spMkLst>
        </pc:spChg>
        <pc:spChg chg="add mod">
          <ac:chgData name="Alexander Lonér" userId="cdac25aa-0d3c-418f-b774-382003646731" providerId="ADAL" clId="{08C88C97-A648-4951-9D0D-C1CCEA20FFB0}" dt="2025-09-10T09:02:59.345" v="417" actId="1076"/>
          <ac:spMkLst>
            <pc:docMk/>
            <pc:sldMk cId="2428954872" sldId="277"/>
            <ac:spMk id="9" creationId="{C80A9AEF-EB1D-C608-8EC4-40B75A767EE9}"/>
          </ac:spMkLst>
        </pc:spChg>
        <pc:picChg chg="add mod">
          <ac:chgData name="Alexander Lonér" userId="cdac25aa-0d3c-418f-b774-382003646731" providerId="ADAL" clId="{08C88C97-A648-4951-9D0D-C1CCEA20FFB0}" dt="2025-09-02T09:39:07.518" v="168" actId="1076"/>
          <ac:picMkLst>
            <pc:docMk/>
            <pc:sldMk cId="2428954872" sldId="277"/>
            <ac:picMk id="1026" creationId="{532EFA0F-A9DC-F35B-FA9F-8F6D9BAF742B}"/>
          </ac:picMkLst>
        </pc:picChg>
      </pc:sldChg>
      <pc:sldChg chg="addSp delSp modSp new del">
        <pc:chgData name="Alexander Lonér" userId="cdac25aa-0d3c-418f-b774-382003646731" providerId="ADAL" clId="{08C88C97-A648-4951-9D0D-C1CCEA20FFB0}" dt="2025-09-02T09:09:41.917" v="5" actId="2696"/>
        <pc:sldMkLst>
          <pc:docMk/>
          <pc:sldMk cId="4234700617" sldId="277"/>
        </pc:sldMkLst>
      </pc:sldChg>
      <pc:sldChg chg="addSp delSp modSp new mod ord">
        <pc:chgData name="Alexander Lonér" userId="cdac25aa-0d3c-418f-b774-382003646731" providerId="ADAL" clId="{08C88C97-A648-4951-9D0D-C1CCEA20FFB0}" dt="2025-09-10T09:35:02.764" v="729" actId="1076"/>
        <pc:sldMkLst>
          <pc:docMk/>
          <pc:sldMk cId="1803859919" sldId="278"/>
        </pc:sldMkLst>
        <pc:spChg chg="add">
          <ac:chgData name="Alexander Lonér" userId="cdac25aa-0d3c-418f-b774-382003646731" providerId="ADAL" clId="{08C88C97-A648-4951-9D0D-C1CCEA20FFB0}" dt="2025-09-10T09:16:59.306" v="673"/>
          <ac:spMkLst>
            <pc:docMk/>
            <pc:sldMk cId="1803859919" sldId="278"/>
            <ac:spMk id="2" creationId="{02D40D28-4D15-37DE-3FC0-800BEB822BD7}"/>
          </ac:spMkLst>
        </pc:spChg>
        <pc:spChg chg="del mod">
          <ac:chgData name="Alexander Lonér" userId="cdac25aa-0d3c-418f-b774-382003646731" providerId="ADAL" clId="{08C88C97-A648-4951-9D0D-C1CCEA20FFB0}" dt="2025-09-09T13:52:29.739" v="358" actId="478"/>
          <ac:spMkLst>
            <pc:docMk/>
            <pc:sldMk cId="1803859919" sldId="278"/>
            <ac:spMk id="2" creationId="{A2FA0413-922F-2167-B016-6F0BD8BAAC0B}"/>
          </ac:spMkLst>
        </pc:spChg>
        <pc:spChg chg="del">
          <ac:chgData name="Alexander Lonér" userId="cdac25aa-0d3c-418f-b774-382003646731" providerId="ADAL" clId="{08C88C97-A648-4951-9D0D-C1CCEA20FFB0}" dt="2025-09-09T13:52:27.109" v="357" actId="478"/>
          <ac:spMkLst>
            <pc:docMk/>
            <pc:sldMk cId="1803859919" sldId="278"/>
            <ac:spMk id="3" creationId="{3A6E36BF-7C57-1DFD-456E-98EA74415379}"/>
          </ac:spMkLst>
        </pc:spChg>
        <pc:spChg chg="add del mod">
          <ac:chgData name="Alexander Lonér" userId="cdac25aa-0d3c-418f-b774-382003646731" providerId="ADAL" clId="{08C88C97-A648-4951-9D0D-C1CCEA20FFB0}" dt="2025-09-09T13:52:32.554" v="359" actId="478"/>
          <ac:spMkLst>
            <pc:docMk/>
            <pc:sldMk cId="1803859919" sldId="278"/>
            <ac:spMk id="9" creationId="{BDD3C5F4-7D75-A4B8-33BA-E492036FEFDB}"/>
          </ac:spMkLst>
        </pc:spChg>
        <pc:spChg chg="add mod ord">
          <ac:chgData name="Alexander Lonér" userId="cdac25aa-0d3c-418f-b774-382003646731" providerId="ADAL" clId="{08C88C97-A648-4951-9D0D-C1CCEA20FFB0}" dt="2025-09-09T13:53:50.209" v="371" actId="207"/>
          <ac:spMkLst>
            <pc:docMk/>
            <pc:sldMk cId="1803859919" sldId="278"/>
            <ac:spMk id="10" creationId="{10978249-F273-79FA-0E10-AB9E3E7EF808}"/>
          </ac:spMkLst>
        </pc:spChg>
        <pc:picChg chg="add mod">
          <ac:chgData name="Alexander Lonér" userId="cdac25aa-0d3c-418f-b774-382003646731" providerId="ADAL" clId="{08C88C97-A648-4951-9D0D-C1CCEA20FFB0}" dt="2025-09-10T09:17:34.253" v="676" actId="1076"/>
          <ac:picMkLst>
            <pc:docMk/>
            <pc:sldMk cId="1803859919" sldId="278"/>
            <ac:picMk id="3" creationId="{9EE8CED2-8245-7F7E-0855-03188F7BCEDA}"/>
          </ac:picMkLst>
        </pc:picChg>
        <pc:picChg chg="add mod">
          <ac:chgData name="Alexander Lonér" userId="cdac25aa-0d3c-418f-b774-382003646731" providerId="ADAL" clId="{08C88C97-A648-4951-9D0D-C1CCEA20FFB0}" dt="2025-09-09T13:52:54.976" v="363" actId="1076"/>
          <ac:picMkLst>
            <pc:docMk/>
            <pc:sldMk cId="1803859919" sldId="278"/>
            <ac:picMk id="5" creationId="{C80F6182-2AD6-FB04-1F99-283FCE74ACC1}"/>
          </ac:picMkLst>
        </pc:picChg>
        <pc:picChg chg="add mod">
          <ac:chgData name="Alexander Lonér" userId="cdac25aa-0d3c-418f-b774-382003646731" providerId="ADAL" clId="{08C88C97-A648-4951-9D0D-C1CCEA20FFB0}" dt="2025-09-10T09:35:02.764" v="729" actId="1076"/>
          <ac:picMkLst>
            <pc:docMk/>
            <pc:sldMk cId="1803859919" sldId="278"/>
            <ac:picMk id="6" creationId="{9F6921F3-1D35-311E-6F8C-0C697822248F}"/>
          </ac:picMkLst>
        </pc:picChg>
        <pc:picChg chg="add mod">
          <ac:chgData name="Alexander Lonér" userId="cdac25aa-0d3c-418f-b774-382003646731" providerId="ADAL" clId="{08C88C97-A648-4951-9D0D-C1CCEA20FFB0}" dt="2025-09-09T13:55:47.732" v="378" actId="1076"/>
          <ac:picMkLst>
            <pc:docMk/>
            <pc:sldMk cId="1803859919" sldId="278"/>
            <ac:picMk id="7" creationId="{7D0D986E-DCA6-74B9-50B6-15158EC088A2}"/>
          </ac:picMkLst>
        </pc:picChg>
        <pc:picChg chg="add mod">
          <ac:chgData name="Alexander Lonér" userId="cdac25aa-0d3c-418f-b774-382003646731" providerId="ADAL" clId="{08C88C97-A648-4951-9D0D-C1CCEA20FFB0}" dt="2025-09-09T13:56:17.645" v="381" actId="1076"/>
          <ac:picMkLst>
            <pc:docMk/>
            <pc:sldMk cId="1803859919" sldId="278"/>
            <ac:picMk id="12" creationId="{4FB047B3-8405-905A-1A5C-652D0DC15A4C}"/>
          </ac:picMkLst>
        </pc:picChg>
        <pc:picChg chg="add del">
          <ac:chgData name="Alexander Lonér" userId="cdac25aa-0d3c-418f-b774-382003646731" providerId="ADAL" clId="{08C88C97-A648-4951-9D0D-C1CCEA20FFB0}" dt="2025-09-10T09:16:27.299" v="672" actId="478"/>
          <ac:picMkLst>
            <pc:docMk/>
            <pc:sldMk cId="1803859919" sldId="278"/>
            <ac:picMk id="4098" creationId="{5EF5A01E-EBBE-FC4B-1D90-D9FF09EF27F3}"/>
          </ac:picMkLst>
        </pc:picChg>
      </pc:sldChg>
      <pc:sldChg chg="add setBg">
        <pc:chgData name="Alexander Lonér" userId="cdac25aa-0d3c-418f-b774-382003646731" providerId="ADAL" clId="{08C88C97-A648-4951-9D0D-C1CCEA20FFB0}" dt="2025-09-09T13:54:41.302" v="374"/>
        <pc:sldMkLst>
          <pc:docMk/>
          <pc:sldMk cId="271358283" sldId="279"/>
        </pc:sldMkLst>
      </pc:sldChg>
      <pc:sldChg chg="addSp delSp modSp new mod">
        <pc:chgData name="Alexander Lonér" userId="cdac25aa-0d3c-418f-b774-382003646731" providerId="ADAL" clId="{08C88C97-A648-4951-9D0D-C1CCEA20FFB0}" dt="2025-09-10T09:07:54.702" v="507" actId="207"/>
        <pc:sldMkLst>
          <pc:docMk/>
          <pc:sldMk cId="1716484649" sldId="280"/>
        </pc:sldMkLst>
        <pc:spChg chg="mod">
          <ac:chgData name="Alexander Lonér" userId="cdac25aa-0d3c-418f-b774-382003646731" providerId="ADAL" clId="{08C88C97-A648-4951-9D0D-C1CCEA20FFB0}" dt="2025-09-10T09:07:54.702" v="507" actId="207"/>
          <ac:spMkLst>
            <pc:docMk/>
            <pc:sldMk cId="1716484649" sldId="280"/>
            <ac:spMk id="2" creationId="{BA72DC9A-5A45-8509-8DA5-922D30747526}"/>
          </ac:spMkLst>
        </pc:spChg>
        <pc:spChg chg="del">
          <ac:chgData name="Alexander Lonér" userId="cdac25aa-0d3c-418f-b774-382003646731" providerId="ADAL" clId="{08C88C97-A648-4951-9D0D-C1CCEA20FFB0}" dt="2025-09-10T09:06:05.386" v="469"/>
          <ac:spMkLst>
            <pc:docMk/>
            <pc:sldMk cId="1716484649" sldId="280"/>
            <ac:spMk id="3" creationId="{3E4EDC8E-53FE-C5D4-F462-D71DD7E6949F}"/>
          </ac:spMkLst>
        </pc:spChg>
        <pc:picChg chg="add mod">
          <ac:chgData name="Alexander Lonér" userId="cdac25aa-0d3c-418f-b774-382003646731" providerId="ADAL" clId="{08C88C97-A648-4951-9D0D-C1CCEA20FFB0}" dt="2025-09-10T09:06:58.920" v="482" actId="1076"/>
          <ac:picMkLst>
            <pc:docMk/>
            <pc:sldMk cId="1716484649" sldId="280"/>
            <ac:picMk id="1026" creationId="{F476FEFB-D493-ACA0-2661-D266C0696845}"/>
          </ac:picMkLst>
        </pc:picChg>
      </pc:sldChg>
      <pc:sldChg chg="addSp modSp new mod">
        <pc:chgData name="Alexander Lonér" userId="cdac25aa-0d3c-418f-b774-382003646731" providerId="ADAL" clId="{08C88C97-A648-4951-9D0D-C1CCEA20FFB0}" dt="2025-09-10T09:19:23.092" v="725" actId="20577"/>
        <pc:sldMkLst>
          <pc:docMk/>
          <pc:sldMk cId="2229872041" sldId="281"/>
        </pc:sldMkLst>
        <pc:spChg chg="mod">
          <ac:chgData name="Alexander Lonér" userId="cdac25aa-0d3c-418f-b774-382003646731" providerId="ADAL" clId="{08C88C97-A648-4951-9D0D-C1CCEA20FFB0}" dt="2025-09-10T09:10:59.882" v="537" actId="113"/>
          <ac:spMkLst>
            <pc:docMk/>
            <pc:sldMk cId="2229872041" sldId="281"/>
            <ac:spMk id="2" creationId="{E2CE6D4C-99B5-1DD0-370A-AC3DDBDCF8A9}"/>
          </ac:spMkLst>
        </pc:spChg>
        <pc:spChg chg="mod">
          <ac:chgData name="Alexander Lonér" userId="cdac25aa-0d3c-418f-b774-382003646731" providerId="ADAL" clId="{08C88C97-A648-4951-9D0D-C1CCEA20FFB0}" dt="2025-09-10T09:19:23.092" v="725" actId="20577"/>
          <ac:spMkLst>
            <pc:docMk/>
            <pc:sldMk cId="2229872041" sldId="281"/>
            <ac:spMk id="3" creationId="{544C2A8E-F8C5-D450-6B89-F3274CF8D94C}"/>
          </ac:spMkLst>
        </pc:spChg>
        <pc:spChg chg="add mod ord">
          <ac:chgData name="Alexander Lonér" userId="cdac25aa-0d3c-418f-b774-382003646731" providerId="ADAL" clId="{08C88C97-A648-4951-9D0D-C1CCEA20FFB0}" dt="2025-09-10T09:10:36.598" v="533" actId="167"/>
          <ac:spMkLst>
            <pc:docMk/>
            <pc:sldMk cId="2229872041" sldId="281"/>
            <ac:spMk id="4" creationId="{0AB5D2A0-A862-7D31-8B3D-7886DCFBAAE2}"/>
          </ac:spMkLst>
        </pc:spChg>
        <pc:picChg chg="add mod">
          <ac:chgData name="Alexander Lonér" userId="cdac25aa-0d3c-418f-b774-382003646731" providerId="ADAL" clId="{08C88C97-A648-4951-9D0D-C1CCEA20FFB0}" dt="2025-09-10T09:11:27.334" v="565" actId="1076"/>
          <ac:picMkLst>
            <pc:docMk/>
            <pc:sldMk cId="2229872041" sldId="281"/>
            <ac:picMk id="2050" creationId="{696E961D-361B-3F07-7BE7-31E6328A9667}"/>
          </ac:picMkLst>
        </pc:picChg>
      </pc:sldChg>
      <pc:sldChg chg="addSp modSp new mod">
        <pc:chgData name="Alexander Lonér" userId="cdac25aa-0d3c-418f-b774-382003646731" providerId="ADAL" clId="{08C88C97-A648-4951-9D0D-C1CCEA20FFB0}" dt="2025-09-10T09:19:37.543" v="726" actId="207"/>
        <pc:sldMkLst>
          <pc:docMk/>
          <pc:sldMk cId="4220328822" sldId="282"/>
        </pc:sldMkLst>
        <pc:spChg chg="mod">
          <ac:chgData name="Alexander Lonér" userId="cdac25aa-0d3c-418f-b774-382003646731" providerId="ADAL" clId="{08C88C97-A648-4951-9D0D-C1CCEA20FFB0}" dt="2025-09-10T09:13:39.510" v="611" actId="20577"/>
          <ac:spMkLst>
            <pc:docMk/>
            <pc:sldMk cId="4220328822" sldId="282"/>
            <ac:spMk id="2" creationId="{E561134D-55FD-817A-D93A-D7C8C3417168}"/>
          </ac:spMkLst>
        </pc:spChg>
        <pc:spChg chg="mod">
          <ac:chgData name="Alexander Lonér" userId="cdac25aa-0d3c-418f-b774-382003646731" providerId="ADAL" clId="{08C88C97-A648-4951-9D0D-C1CCEA20FFB0}" dt="2025-09-10T09:19:37.543" v="726" actId="207"/>
          <ac:spMkLst>
            <pc:docMk/>
            <pc:sldMk cId="4220328822" sldId="282"/>
            <ac:spMk id="3" creationId="{0F0A94C5-623E-5888-5726-D959A724EFDD}"/>
          </ac:spMkLst>
        </pc:spChg>
        <pc:spChg chg="add mod ord">
          <ac:chgData name="Alexander Lonér" userId="cdac25aa-0d3c-418f-b774-382003646731" providerId="ADAL" clId="{08C88C97-A648-4951-9D0D-C1CCEA20FFB0}" dt="2025-09-10T09:12:32.312" v="595" actId="207"/>
          <ac:spMkLst>
            <pc:docMk/>
            <pc:sldMk cId="4220328822" sldId="282"/>
            <ac:spMk id="4" creationId="{44EC9D3E-C45F-09DA-C9F5-59967B0AFDDB}"/>
          </ac:spMkLst>
        </pc:spChg>
        <pc:picChg chg="add mod">
          <ac:chgData name="Alexander Lonér" userId="cdac25aa-0d3c-418f-b774-382003646731" providerId="ADAL" clId="{08C88C97-A648-4951-9D0D-C1CCEA20FFB0}" dt="2025-09-10T09:12:49.546" v="600" actId="1076"/>
          <ac:picMkLst>
            <pc:docMk/>
            <pc:sldMk cId="4220328822" sldId="282"/>
            <ac:picMk id="3074" creationId="{24B834BC-528D-C466-66DF-670BFC536FF0}"/>
          </ac:picMkLst>
        </pc:picChg>
      </pc:sldChg>
    </pc:docChg>
  </pc:docChgLst>
  <pc:docChgLst>
    <pc:chgData name="Alexander Lonér" userId="cdac25aa-0d3c-418f-b774-382003646731" providerId="ADAL" clId="{2D3329E6-5B9E-4DEE-9E0B-057BC851D824}"/>
    <pc:docChg chg="modSld">
      <pc:chgData name="Alexander Lonér" userId="cdac25aa-0d3c-418f-b774-382003646731" providerId="ADAL" clId="{2D3329E6-5B9E-4DEE-9E0B-057BC851D824}" dt="2023-09-07T14:06:41.557" v="54" actId="20577"/>
      <pc:docMkLst>
        <pc:docMk/>
      </pc:docMkLst>
      <pc:sldChg chg="modSp mod">
        <pc:chgData name="Alexander Lonér" userId="cdac25aa-0d3c-418f-b774-382003646731" providerId="ADAL" clId="{2D3329E6-5B9E-4DEE-9E0B-057BC851D824}" dt="2023-09-07T14:06:41.557" v="54" actId="20577"/>
        <pc:sldMkLst>
          <pc:docMk/>
          <pc:sldMk cId="132587914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085B-78F2-4A03-D432-08D159898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45DBD-B827-A4F8-EF01-1F0B98AF7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889A-2FB9-BBEF-332C-44D9CD40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71720-AE5B-15F2-FA6A-894D6B67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6D0FA-31CC-D738-3B83-FFA78364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55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BBE3-2D50-1EEB-A59B-16008776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25593-534E-0072-9194-59EF7EF81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95911-7932-E0B7-8C6A-18B6E5E7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0C07-5400-C343-A805-2704D8B3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F669-AE70-949F-02F4-AE3B84D1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93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9C75B-9541-4D0C-3EDE-40BD59973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59BBC-28EE-F37C-8437-2FE84BFE4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486F8-3C24-1BA5-249A-D21BCC8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8ECA-C4F4-0975-CB1D-87C9BD11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1A75-1D1A-BDFB-EDC6-69A0CF8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3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916A-AF09-CFAB-7476-7A04A4BC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7993C-D4A7-3C01-B4C7-25B8089A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7C37F-B7CA-E0A4-CCD7-EF170F75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7F12-DA71-91C5-F7FE-634B5D9B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7872-3B9A-7F46-616D-390E85D6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4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898E-63C1-CA14-DA1C-3966D34A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08BC4-08E4-1860-1BBA-80C4A1526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B5814-425D-4FA1-6052-71701D9A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1A07-FB5E-A35C-AB57-A2EBB229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9896-6697-ED45-A1E0-61875D72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59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64ED-3486-EFD8-7117-A489AD55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4FD2-9AB5-23CE-BC39-9E6EF5BDD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9CD6C-B0DC-1417-8CB5-5F9FBD637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92024-DA1C-BF74-F947-1A1D722C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5D84A-269A-8E24-0F66-9B037D12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F95B1-E21E-EB58-2EFA-77D4672C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CE1A-2A9F-5CE9-8FD4-4DB7F822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1F5E-8B00-CC18-57B8-C2B599857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3B62C-DA7E-0E1C-A058-A11164E0C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A4C8A-C113-1F5F-99BB-AC900CE0F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07AED-A102-8F9A-BCA9-DB30D647C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7C306-9463-0C63-9D14-0ED9EED6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86A00-D20E-9686-7B96-38068031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DE102-9E25-AD73-AF82-9C2792A2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05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9EDE-B681-70D2-D6DE-5E80EB08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AD595-8431-857F-1238-1B475E63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FA3A6-8026-8683-5A62-0EBF4A79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2D8A7-2C7C-C569-52F2-68C5FC30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32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7CBF6-1942-4026-7036-54CBF880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80EB9-ABF6-AF30-EEAD-F01A662F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368CA-F09E-816D-360A-749711FB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0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06C7-EC73-4597-1914-E729A961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688EA-67D6-B5B5-268C-3FF5B24C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4FE1F-4E13-25AB-DBCE-2E85CFF1C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205D8-1C19-6983-ABC1-3B9460BE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8451A-3758-92FB-682F-ECF54657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90F70-E2E6-CE67-78EA-B4BD4B5F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45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D674-9E81-176A-5B4D-7B8A8114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389A8-821D-6AE9-8094-FD0E7019B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D2C9C-E8EA-ED77-BE19-91AC4835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3301F-9074-77C7-1E97-4D4BD1D8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00C03-BFD5-F35A-AADD-66F433CF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6F95-56FC-8EF7-620E-F8633B3F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85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E73D9-04F4-5A71-AB44-BF4B4FA7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33674-10CC-D948-FA4A-4C018DD8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DCB37-2D56-52CA-E6BA-B63F5A25E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CE8C-750B-4B0B-A7BB-B4A93C522D0D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F50C4-E7F6-3C5A-05CA-96A65A609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3D08-1AB4-D144-8756-2C8D20173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AC14-550E-4F33-A8F9-33B114AFC4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5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19A010-D20B-A511-D9B9-AB7E09907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86" cy="75684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5D17C5-AD6F-E87E-3B4D-CE71F8252D2C}"/>
              </a:ext>
            </a:extLst>
          </p:cNvPr>
          <p:cNvSpPr/>
          <p:nvPr/>
        </p:nvSpPr>
        <p:spPr>
          <a:xfrm>
            <a:off x="1214" y="0"/>
            <a:ext cx="4929822" cy="745709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490F4-9458-BCFF-D04F-8EB4BB0D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28" y="1600388"/>
            <a:ext cx="4681308" cy="2387600"/>
          </a:xfrm>
        </p:spPr>
        <p:txBody>
          <a:bodyPr>
            <a:normAutofit fontScale="90000"/>
          </a:bodyPr>
          <a:lstStyle/>
          <a:p>
            <a:r>
              <a:rPr lang="sv-SE" sz="4500" dirty="0">
                <a:solidFill>
                  <a:schemeClr val="bg1">
                    <a:lumMod val="95000"/>
                  </a:schemeClr>
                </a:solidFill>
                <a:latin typeface="Merriweather" panose="00000500000000000000" pitchFamily="2" charset="0"/>
              </a:rPr>
              <a:t>Föräldramöte FHIB P13</a:t>
            </a:r>
            <a:br>
              <a:rPr lang="sv-SE" sz="4500" dirty="0">
                <a:solidFill>
                  <a:schemeClr val="bg1">
                    <a:lumMod val="95000"/>
                  </a:schemeClr>
                </a:solidFill>
                <a:latin typeface="Merriweather" panose="00000500000000000000" pitchFamily="2" charset="0"/>
              </a:rPr>
            </a:br>
            <a:r>
              <a:rPr lang="sv-SE" sz="4500" dirty="0">
                <a:solidFill>
                  <a:schemeClr val="bg1">
                    <a:lumMod val="95000"/>
                  </a:schemeClr>
                </a:solidFill>
                <a:latin typeface="Merriweather" panose="00000500000000000000" pitchFamily="2" charset="0"/>
              </a:rPr>
              <a:t>Säsong 2025/2026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854E1-10B2-D9AD-BCFC-364F56DE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64" y="4063812"/>
            <a:ext cx="3602946" cy="1655762"/>
          </a:xfrm>
        </p:spPr>
        <p:txBody>
          <a:bodyPr/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Merriweather" panose="00000500000000000000" pitchFamily="2" charset="0"/>
              </a:rPr>
              <a:t>250910</a:t>
            </a:r>
          </a:p>
        </p:txBody>
      </p:sp>
    </p:spTree>
    <p:extLst>
      <p:ext uri="{BB962C8B-B14F-4D97-AF65-F5344CB8AC3E}">
        <p14:creationId xmlns:p14="http://schemas.microsoft.com/office/powerpoint/2010/main" val="41247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7A5632-2C5E-8A21-7FA0-BEAB941E2E8E}"/>
              </a:ext>
            </a:extLst>
          </p:cNvPr>
          <p:cNvSpPr/>
          <p:nvPr/>
        </p:nvSpPr>
        <p:spPr>
          <a:xfrm>
            <a:off x="-1752601" y="-1435101"/>
            <a:ext cx="15201901" cy="9969501"/>
          </a:xfrm>
          <a:prstGeom prst="rect">
            <a:avLst/>
          </a:prstGeom>
          <a:solidFill>
            <a:srgbClr val="0058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28" name="Picture 4" descr="GOTHIA 2025: Otázky pro hráče a rodiče (1)">
            <a:extLst>
              <a:ext uri="{FF2B5EF4-FFF2-40B4-BE49-F238E27FC236}">
                <a16:creationId xmlns:a16="http://schemas.microsoft.com/office/drawing/2014/main" id="{A1F64A01-84CA-B6D8-776C-5CFBACE5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513359"/>
            <a:ext cx="8001000" cy="40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8737D-8828-0539-D90E-445B12473A6E}"/>
              </a:ext>
            </a:extLst>
          </p:cNvPr>
          <p:cNvSpPr txBox="1"/>
          <p:nvPr/>
        </p:nvSpPr>
        <p:spPr>
          <a:xfrm>
            <a:off x="2946400" y="2625169"/>
            <a:ext cx="7594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2"/>
                </a:solidFill>
              </a:rPr>
              <a:t>1 lag</a:t>
            </a:r>
          </a:p>
          <a:p>
            <a:r>
              <a:rPr lang="sv-SE" sz="4000" dirty="0">
                <a:solidFill>
                  <a:schemeClr val="bg2"/>
                </a:solidFill>
              </a:rPr>
              <a:t>Kallelse kommer. Bindande</a:t>
            </a:r>
          </a:p>
          <a:p>
            <a:r>
              <a:rPr lang="sv-SE" sz="4000" dirty="0">
                <a:solidFill>
                  <a:schemeClr val="bg2"/>
                </a:solidFill>
              </a:rPr>
              <a:t>Kostnad 1800kr/deltagare</a:t>
            </a:r>
          </a:p>
          <a:p>
            <a:r>
              <a:rPr lang="sv-SE" sz="4000" dirty="0">
                <a:solidFill>
                  <a:schemeClr val="bg2"/>
                </a:solidFill>
              </a:rPr>
              <a:t>Boende i Skola </a:t>
            </a:r>
          </a:p>
          <a:p>
            <a:r>
              <a:rPr lang="sv-SE" sz="4000" dirty="0">
                <a:solidFill>
                  <a:schemeClr val="bg2"/>
                </a:solidFill>
              </a:rPr>
              <a:t>3 ledare</a:t>
            </a:r>
            <a:br>
              <a:rPr lang="sv-SE" dirty="0"/>
            </a:b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A597F-143E-0710-B97C-5E7C34ED499B}"/>
              </a:ext>
            </a:extLst>
          </p:cNvPr>
          <p:cNvSpPr txBox="1"/>
          <p:nvPr/>
        </p:nvSpPr>
        <p:spPr>
          <a:xfrm>
            <a:off x="8020051" y="785733"/>
            <a:ext cx="307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chemeClr val="bg2"/>
                </a:solidFill>
              </a:rPr>
              <a:t>3-6 Januari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126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nköping Innebandy - Floorball Games - Svenskalag.se">
            <a:extLst>
              <a:ext uri="{FF2B5EF4-FFF2-40B4-BE49-F238E27FC236}">
                <a16:creationId xmlns:a16="http://schemas.microsoft.com/office/drawing/2014/main" id="{0B49BE25-D1E8-65C3-DB49-88C505E1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E81908-6852-ED87-5677-12B73813F1B2}"/>
              </a:ext>
            </a:extLst>
          </p:cNvPr>
          <p:cNvSpPr/>
          <p:nvPr/>
        </p:nvSpPr>
        <p:spPr>
          <a:xfrm>
            <a:off x="0" y="3666931"/>
            <a:ext cx="12192000" cy="3191069"/>
          </a:xfrm>
          <a:prstGeom prst="rect">
            <a:avLst/>
          </a:prstGeom>
          <a:solidFill>
            <a:srgbClr val="682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01831-75F3-1056-48A9-2ECF08DD3D8D}"/>
              </a:ext>
            </a:extLst>
          </p:cNvPr>
          <p:cNvSpPr txBox="1"/>
          <p:nvPr/>
        </p:nvSpPr>
        <p:spPr>
          <a:xfrm>
            <a:off x="1079948" y="4231995"/>
            <a:ext cx="349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>
                    <a:lumMod val="95000"/>
                  </a:schemeClr>
                </a:solidFill>
              </a:rPr>
              <a:t>April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E9186-EBFC-F525-4CE8-ADDFEAC9433D}"/>
              </a:ext>
            </a:extLst>
          </p:cNvPr>
          <p:cNvSpPr txBox="1"/>
          <p:nvPr/>
        </p:nvSpPr>
        <p:spPr>
          <a:xfrm>
            <a:off x="2958670" y="5348449"/>
            <a:ext cx="349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>
                    <a:lumMod val="95000"/>
                  </a:schemeClr>
                </a:solidFill>
              </a:rPr>
              <a:t>400 Lag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F2CDF-D366-C51E-7B8E-F2E894243817}"/>
              </a:ext>
            </a:extLst>
          </p:cNvPr>
          <p:cNvSpPr txBox="1"/>
          <p:nvPr/>
        </p:nvSpPr>
        <p:spPr>
          <a:xfrm>
            <a:off x="4579893" y="4231995"/>
            <a:ext cx="349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>
                    <a:lumMod val="95000"/>
                  </a:schemeClr>
                </a:solidFill>
              </a:rPr>
              <a:t>Övernattning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33523-DCDC-5DB8-DC76-47715E6C27A2}"/>
              </a:ext>
            </a:extLst>
          </p:cNvPr>
          <p:cNvSpPr txBox="1"/>
          <p:nvPr/>
        </p:nvSpPr>
        <p:spPr>
          <a:xfrm>
            <a:off x="6458615" y="5348449"/>
            <a:ext cx="376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>
                    <a:lumMod val="95000"/>
                  </a:schemeClr>
                </a:solidFill>
              </a:rPr>
              <a:t>Deltagaravgift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C1E17-7253-9806-5D0A-C8A1FEB72B4E}"/>
              </a:ext>
            </a:extLst>
          </p:cNvPr>
          <p:cNvSpPr txBox="1"/>
          <p:nvPr/>
        </p:nvSpPr>
        <p:spPr>
          <a:xfrm>
            <a:off x="8591558" y="4231995"/>
            <a:ext cx="376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>
                    <a:lumMod val="95000"/>
                  </a:schemeClr>
                </a:solidFill>
              </a:rPr>
              <a:t>Linköping</a:t>
            </a:r>
          </a:p>
        </p:txBody>
      </p:sp>
    </p:spTree>
    <p:extLst>
      <p:ext uri="{BB962C8B-B14F-4D97-AF65-F5344CB8AC3E}">
        <p14:creationId xmlns:p14="http://schemas.microsoft.com/office/powerpoint/2010/main" val="39313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B6CD0E7-2AC8-400B-9723-56039A6F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99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Info från Lagföräldrarna (Karin, Frida)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3975FF-0FFD-4791-8F98-77A01910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05" y="1413362"/>
            <a:ext cx="5377962" cy="267454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2400" b="1" dirty="0"/>
              <a:t>Hemmamatcher</a:t>
            </a:r>
            <a:r>
              <a:rPr lang="sv-SE" sz="2400" dirty="0"/>
              <a:t>: </a:t>
            </a:r>
          </a:p>
          <a:p>
            <a:pPr lvl="1"/>
            <a:r>
              <a:rPr lang="sv-SE" dirty="0"/>
              <a:t>Kiosk, sekretariat, matchvärd</a:t>
            </a:r>
          </a:p>
          <a:p>
            <a:pPr marL="914400" lvl="2" indent="0">
              <a:buNone/>
            </a:pPr>
            <a:r>
              <a:rPr lang="sv-SE" sz="2400" dirty="0"/>
              <a:t>= 3 föräldrar per match </a:t>
            </a:r>
          </a:p>
          <a:p>
            <a:pPr marL="457200" lvl="1" indent="0">
              <a:buNone/>
            </a:pPr>
            <a:endParaRPr lang="sv-SE" sz="800" dirty="0"/>
          </a:p>
          <a:p>
            <a:pPr marL="457200" lvl="1" indent="0">
              <a:buNone/>
            </a:pPr>
            <a:r>
              <a:rPr lang="sv-SE" dirty="0"/>
              <a:t>Uppdragen kommer att delas ut löpande utifrån vilka som kallats till matchen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FAF78E6-D099-4CED-9512-26515640542D}"/>
              </a:ext>
            </a:extLst>
          </p:cNvPr>
          <p:cNvSpPr txBox="1">
            <a:spLocks/>
          </p:cNvSpPr>
          <p:nvPr/>
        </p:nvSpPr>
        <p:spPr>
          <a:xfrm>
            <a:off x="6392006" y="1413362"/>
            <a:ext cx="5090747" cy="119437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/>
              <a:t>Försäljning för föreningen</a:t>
            </a:r>
            <a:r>
              <a:rPr lang="sv-SE" sz="2400" dirty="0"/>
              <a:t>:</a:t>
            </a:r>
          </a:p>
          <a:p>
            <a:pPr lvl="1"/>
            <a:r>
              <a:rPr lang="sv-SE" dirty="0"/>
              <a:t>Ravelli 4 pkt (max 6 paket/familj), friköp 750 kr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8C6359A5-D070-412B-85E7-81E02092DD29}"/>
              </a:ext>
            </a:extLst>
          </p:cNvPr>
          <p:cNvSpPr txBox="1">
            <a:spLocks/>
          </p:cNvSpPr>
          <p:nvPr/>
        </p:nvSpPr>
        <p:spPr>
          <a:xfrm>
            <a:off x="6392006" y="5094123"/>
            <a:ext cx="5090747" cy="8530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/>
              <a:t>Lagfotografering 11/11 </a:t>
            </a:r>
            <a:r>
              <a:rPr lang="sv-SE" sz="2400" b="1" dirty="0" err="1"/>
              <a:t>kl</a:t>
            </a:r>
            <a:r>
              <a:rPr lang="sv-SE" sz="2400" b="1" dirty="0"/>
              <a:t> 17:40 i Haga södra 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CEF7EC6-073E-4EAE-8E40-20E72C554CAD}"/>
              </a:ext>
            </a:extLst>
          </p:cNvPr>
          <p:cNvSpPr txBox="1">
            <a:spLocks/>
          </p:cNvSpPr>
          <p:nvPr/>
        </p:nvSpPr>
        <p:spPr>
          <a:xfrm>
            <a:off x="838200" y="4395623"/>
            <a:ext cx="5377961" cy="15515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 err="1"/>
              <a:t>Pantamera</a:t>
            </a:r>
            <a:r>
              <a:rPr lang="sv-SE" sz="2400" b="1" dirty="0"/>
              <a:t>: </a:t>
            </a:r>
            <a:endParaRPr lang="sv-SE" sz="2400" dirty="0"/>
          </a:p>
          <a:p>
            <a:pPr lvl="1"/>
            <a:r>
              <a:rPr lang="sv-SE" dirty="0"/>
              <a:t>14/9 – </a:t>
            </a:r>
            <a:r>
              <a:rPr lang="sv-SE" dirty="0" err="1"/>
              <a:t>Vilmer</a:t>
            </a:r>
            <a:r>
              <a:rPr lang="sv-SE" dirty="0"/>
              <a:t> och Aren</a:t>
            </a:r>
          </a:p>
          <a:p>
            <a:pPr lvl="1"/>
            <a:r>
              <a:rPr lang="sv-SE" dirty="0"/>
              <a:t>18/1 – delas ut längre fram</a:t>
            </a:r>
          </a:p>
          <a:p>
            <a:pPr lvl="1"/>
            <a:r>
              <a:rPr lang="sv-SE" dirty="0"/>
              <a:t>19/4 – delas ut längre fram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DAC496FC-724B-4971-B41D-40B2ADC2D48C}"/>
              </a:ext>
            </a:extLst>
          </p:cNvPr>
          <p:cNvSpPr txBox="1">
            <a:spLocks/>
          </p:cNvSpPr>
          <p:nvPr/>
        </p:nvSpPr>
        <p:spPr>
          <a:xfrm>
            <a:off x="6392005" y="2750633"/>
            <a:ext cx="5090747" cy="217696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/>
              <a:t>Intäkter till laget</a:t>
            </a:r>
            <a:r>
              <a:rPr lang="sv-SE" sz="24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Städa Sverige </a:t>
            </a:r>
            <a:r>
              <a:rPr lang="sv-SE" sz="2400" dirty="0"/>
              <a:t>20/9 ger 5000 kr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Försäljning</a:t>
            </a:r>
            <a:r>
              <a:rPr lang="sv-SE" sz="2400" dirty="0"/>
              <a:t> </a:t>
            </a:r>
            <a:r>
              <a:rPr lang="sv-SE" sz="2400" b="1" dirty="0"/>
              <a:t>höst 2025</a:t>
            </a:r>
            <a:r>
              <a:rPr lang="sv-SE" sz="2400" dirty="0"/>
              <a:t>– Förslag: kakor, chips, stearinljus-vad tycker ni?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Vätternrundan</a:t>
            </a:r>
            <a:r>
              <a:rPr lang="sv-SE" sz="2400" dirty="0"/>
              <a:t> 12-13/6 ger ca 7 000 kr	</a:t>
            </a:r>
          </a:p>
        </p:txBody>
      </p:sp>
    </p:spTree>
    <p:extLst>
      <p:ext uri="{BB962C8B-B14F-4D97-AF65-F5344CB8AC3E}">
        <p14:creationId xmlns:p14="http://schemas.microsoft.com/office/powerpoint/2010/main" val="2713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521A-1FB5-5F87-651B-6DF02522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99" y="2279272"/>
            <a:ext cx="5257800" cy="4351338"/>
          </a:xfrm>
        </p:spPr>
        <p:txBody>
          <a:bodyPr/>
          <a:lstStyle/>
          <a:p>
            <a:r>
              <a:rPr lang="sv-SE" dirty="0"/>
              <a:t>16 utespelare</a:t>
            </a:r>
          </a:p>
          <a:p>
            <a:r>
              <a:rPr lang="sv-SE" dirty="0"/>
              <a:t>4 målvakter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BB6453-C83C-7183-E425-4B0EE4149A93}"/>
              </a:ext>
            </a:extLst>
          </p:cNvPr>
          <p:cNvSpPr txBox="1">
            <a:spLocks/>
          </p:cNvSpPr>
          <p:nvPr/>
        </p:nvSpPr>
        <p:spPr>
          <a:xfrm>
            <a:off x="469899" y="376301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7030A0"/>
                </a:solidFill>
              </a:rPr>
              <a:t>Ledare</a:t>
            </a:r>
          </a:p>
          <a:p>
            <a:pPr lvl="1"/>
            <a:r>
              <a:rPr lang="sv-SE" dirty="0"/>
              <a:t>Niklas Lixenstrand </a:t>
            </a:r>
          </a:p>
          <a:p>
            <a:pPr lvl="1"/>
            <a:r>
              <a:rPr lang="sv-SE" dirty="0"/>
              <a:t>Henrik Haglund</a:t>
            </a:r>
          </a:p>
          <a:p>
            <a:pPr lvl="1"/>
            <a:r>
              <a:rPr lang="sv-SE" dirty="0"/>
              <a:t>Martin Göhlin</a:t>
            </a:r>
          </a:p>
          <a:p>
            <a:pPr lvl="1"/>
            <a:r>
              <a:rPr lang="sv-SE" dirty="0"/>
              <a:t>Andreas Janeke</a:t>
            </a:r>
          </a:p>
          <a:p>
            <a:pPr lvl="1"/>
            <a:r>
              <a:rPr lang="sv-SE" dirty="0"/>
              <a:t>Alexander Lonér</a:t>
            </a:r>
          </a:p>
          <a:p>
            <a:pPr lvl="1"/>
            <a:r>
              <a:rPr lang="sv-SE" dirty="0"/>
              <a:t>Håkan Palm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6D0CE-1C85-81C7-FC72-03388EA1DDB4}"/>
              </a:ext>
            </a:extLst>
          </p:cNvPr>
          <p:cNvGrpSpPr/>
          <p:nvPr/>
        </p:nvGrpSpPr>
        <p:grpSpPr>
          <a:xfrm>
            <a:off x="6305550" y="-4698046"/>
            <a:ext cx="7814419" cy="12812402"/>
            <a:chOff x="7176472" y="-3973307"/>
            <a:chExt cx="7814419" cy="1281240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BB5D5B-F784-5888-C340-9C5A895C7B2C}"/>
                </a:ext>
              </a:extLst>
            </p:cNvPr>
            <p:cNvSpPr/>
            <p:nvPr/>
          </p:nvSpPr>
          <p:spPr>
            <a:xfrm rot="18857043">
              <a:off x="6215142" y="1179902"/>
              <a:ext cx="8956785" cy="3273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93B6A1-26F5-EBF9-CD0E-B8C06CE3D966}"/>
                </a:ext>
              </a:extLst>
            </p:cNvPr>
            <p:cNvSpPr/>
            <p:nvPr/>
          </p:nvSpPr>
          <p:spPr>
            <a:xfrm rot="18857043">
              <a:off x="9467794" y="3315997"/>
              <a:ext cx="7772400" cy="3273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6F9FF0-F825-803D-A328-CDEA2B9FE888}"/>
                </a:ext>
              </a:extLst>
            </p:cNvPr>
            <p:cNvSpPr/>
            <p:nvPr/>
          </p:nvSpPr>
          <p:spPr>
            <a:xfrm rot="18857043">
              <a:off x="4927170" y="-1724005"/>
              <a:ext cx="7772400" cy="3273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9FEE3E-8403-49A3-1948-50D25330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663304"/>
            <a:ext cx="6957191" cy="1325563"/>
          </a:xfrm>
        </p:spPr>
        <p:txBody>
          <a:bodyPr>
            <a:noAutofit/>
          </a:bodyPr>
          <a:lstStyle/>
          <a:p>
            <a:r>
              <a:rPr lang="sv-SE" sz="7000" b="1" dirty="0">
                <a:latin typeface="Aharoni" panose="02010803020104030203" pitchFamily="2" charset="-79"/>
                <a:cs typeface="Aharoni" panose="02010803020104030203" pitchFamily="2" charset="-79"/>
              </a:rPr>
              <a:t>Lagupps</a:t>
            </a:r>
            <a:r>
              <a:rPr lang="sv-SE" sz="7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tällning</a:t>
            </a:r>
            <a:r>
              <a:rPr lang="sv-SE" sz="7000" b="1" dirty="0">
                <a:latin typeface="Aharoni" panose="02010803020104030203" pitchFamily="2" charset="-79"/>
                <a:cs typeface="Aharoni" panose="02010803020104030203" pitchFamily="2" charset="-79"/>
              </a:rPr>
              <a:t> &amp; Ledare</a:t>
            </a:r>
          </a:p>
        </p:txBody>
      </p:sp>
    </p:spTree>
    <p:extLst>
      <p:ext uri="{BB962C8B-B14F-4D97-AF65-F5344CB8AC3E}">
        <p14:creationId xmlns:p14="http://schemas.microsoft.com/office/powerpoint/2010/main" val="14273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D3D1-5825-036B-4DAE-F272FFDC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359" y="506574"/>
            <a:ext cx="6890084" cy="1325563"/>
          </a:xfrm>
        </p:spPr>
        <p:txBody>
          <a:bodyPr>
            <a:noAutofit/>
          </a:bodyPr>
          <a:lstStyle/>
          <a:p>
            <a:r>
              <a:rPr lang="sv-SE" sz="10500" b="1" dirty="0">
                <a:latin typeface="Aharoni" panose="02010803020104030203" pitchFamily="2" charset="-79"/>
                <a:cs typeface="Aharoni" panose="02010803020104030203" pitchFamily="2" charset="-79"/>
              </a:rPr>
              <a:t>Träningar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A3AB3-5D4E-6DBA-E662-9FFFF8F4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358" y="2181952"/>
            <a:ext cx="5109410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Måndagar 17:45 - 19:15</a:t>
            </a:r>
          </a:p>
          <a:p>
            <a:pPr lvl="1"/>
            <a:r>
              <a:rPr lang="sv-SE" dirty="0">
                <a:solidFill>
                  <a:srgbClr val="7030A0"/>
                </a:solidFill>
              </a:rPr>
              <a:t>Habo Sporthall A-hallen</a:t>
            </a:r>
          </a:p>
          <a:p>
            <a:r>
              <a:rPr lang="sv-SE" dirty="0">
                <a:solidFill>
                  <a:schemeClr val="accent4">
                    <a:lumMod val="75000"/>
                  </a:schemeClr>
                </a:solidFill>
              </a:rPr>
              <a:t>Onsdagar 19:00 – 20:30</a:t>
            </a:r>
          </a:p>
          <a:p>
            <a:pPr lvl="1"/>
            <a:r>
              <a:rPr lang="sv-SE" dirty="0" err="1">
                <a:solidFill>
                  <a:schemeClr val="accent4">
                    <a:lumMod val="75000"/>
                  </a:schemeClr>
                </a:solidFill>
              </a:rPr>
              <a:t>Alléhallen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v-SE" dirty="0">
                <a:solidFill>
                  <a:srgbClr val="7030A0"/>
                </a:solidFill>
              </a:rPr>
              <a:t>Torsdagar 18:15 – 20:15</a:t>
            </a:r>
          </a:p>
          <a:p>
            <a:pPr lvl="1"/>
            <a:r>
              <a:rPr lang="sv-SE" dirty="0">
                <a:solidFill>
                  <a:srgbClr val="7030A0"/>
                </a:solidFill>
              </a:rPr>
              <a:t>Habo Sporthall A-Hallen</a:t>
            </a:r>
            <a:endParaRPr lang="sv-SE" dirty="0"/>
          </a:p>
          <a:p>
            <a:r>
              <a:rPr lang="sv-SE" sz="1600" dirty="0"/>
              <a:t>Spelare ansvariga för uppvärmningar och uppsättning/nertagning av sarg.</a:t>
            </a:r>
          </a:p>
          <a:p>
            <a:r>
              <a:rPr lang="sv-SE" sz="1600" dirty="0"/>
              <a:t>Dedikerad målvaktsträningar </a:t>
            </a:r>
          </a:p>
        </p:txBody>
      </p:sp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A86D9A-0F04-5B90-C62F-ED1DDC1F2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12379" r="12489" b="7202"/>
          <a:stretch>
            <a:fillRect/>
          </a:stretch>
        </p:blipFill>
        <p:spPr>
          <a:xfrm>
            <a:off x="515102" y="1436670"/>
            <a:ext cx="6142372" cy="4754677"/>
          </a:xfrm>
          <a:custGeom>
            <a:avLst/>
            <a:gdLst>
              <a:gd name="connsiteX0" fmla="*/ 4665382 w 5159467"/>
              <a:gd name="connsiteY0" fmla="*/ 565249 h 3993832"/>
              <a:gd name="connsiteX1" fmla="*/ 5060648 w 5159467"/>
              <a:gd name="connsiteY1" fmla="*/ 565249 h 3993832"/>
              <a:gd name="connsiteX2" fmla="*/ 5159467 w 5159467"/>
              <a:gd name="connsiteY2" fmla="*/ 664068 h 3993832"/>
              <a:gd name="connsiteX3" fmla="*/ 5159467 w 5159467"/>
              <a:gd name="connsiteY3" fmla="*/ 3329764 h 3993832"/>
              <a:gd name="connsiteX4" fmla="*/ 5060648 w 5159467"/>
              <a:gd name="connsiteY4" fmla="*/ 3428583 h 3993832"/>
              <a:gd name="connsiteX5" fmla="*/ 4665382 w 5159467"/>
              <a:gd name="connsiteY5" fmla="*/ 3428583 h 3993832"/>
              <a:gd name="connsiteX6" fmla="*/ 4566563 w 5159467"/>
              <a:gd name="connsiteY6" fmla="*/ 3329764 h 3993832"/>
              <a:gd name="connsiteX7" fmla="*/ 4566563 w 5159467"/>
              <a:gd name="connsiteY7" fmla="*/ 664068 h 3993832"/>
              <a:gd name="connsiteX8" fmla="*/ 4665382 w 5159467"/>
              <a:gd name="connsiteY8" fmla="*/ 565249 h 3993832"/>
              <a:gd name="connsiteX9" fmla="*/ 98819 w 5159467"/>
              <a:gd name="connsiteY9" fmla="*/ 565249 h 3993832"/>
              <a:gd name="connsiteX10" fmla="*/ 494085 w 5159467"/>
              <a:gd name="connsiteY10" fmla="*/ 565249 h 3993832"/>
              <a:gd name="connsiteX11" fmla="*/ 592904 w 5159467"/>
              <a:gd name="connsiteY11" fmla="*/ 664068 h 3993832"/>
              <a:gd name="connsiteX12" fmla="*/ 592904 w 5159467"/>
              <a:gd name="connsiteY12" fmla="*/ 3329764 h 3993832"/>
              <a:gd name="connsiteX13" fmla="*/ 494085 w 5159467"/>
              <a:gd name="connsiteY13" fmla="*/ 3428583 h 3993832"/>
              <a:gd name="connsiteX14" fmla="*/ 98819 w 5159467"/>
              <a:gd name="connsiteY14" fmla="*/ 3428583 h 3993832"/>
              <a:gd name="connsiteX15" fmla="*/ 0 w 5159467"/>
              <a:gd name="connsiteY15" fmla="*/ 3329764 h 3993832"/>
              <a:gd name="connsiteX16" fmla="*/ 0 w 5159467"/>
              <a:gd name="connsiteY16" fmla="*/ 664068 h 3993832"/>
              <a:gd name="connsiteX17" fmla="*/ 98819 w 5159467"/>
              <a:gd name="connsiteY17" fmla="*/ 565249 h 3993832"/>
              <a:gd name="connsiteX18" fmla="*/ 3922552 w 5159467"/>
              <a:gd name="connsiteY18" fmla="*/ 378559 h 3993832"/>
              <a:gd name="connsiteX19" fmla="*/ 4341049 w 5159467"/>
              <a:gd name="connsiteY19" fmla="*/ 378559 h 3993832"/>
              <a:gd name="connsiteX20" fmla="*/ 4445676 w 5159467"/>
              <a:gd name="connsiteY20" fmla="*/ 483186 h 3993832"/>
              <a:gd name="connsiteX21" fmla="*/ 4445676 w 5159467"/>
              <a:gd name="connsiteY21" fmla="*/ 3510646 h 3993832"/>
              <a:gd name="connsiteX22" fmla="*/ 4341049 w 5159467"/>
              <a:gd name="connsiteY22" fmla="*/ 3615273 h 3993832"/>
              <a:gd name="connsiteX23" fmla="*/ 3922552 w 5159467"/>
              <a:gd name="connsiteY23" fmla="*/ 3615273 h 3993832"/>
              <a:gd name="connsiteX24" fmla="*/ 3817925 w 5159467"/>
              <a:gd name="connsiteY24" fmla="*/ 3510646 h 3993832"/>
              <a:gd name="connsiteX25" fmla="*/ 3817925 w 5159467"/>
              <a:gd name="connsiteY25" fmla="*/ 483186 h 3993832"/>
              <a:gd name="connsiteX26" fmla="*/ 3922552 w 5159467"/>
              <a:gd name="connsiteY26" fmla="*/ 378559 h 3993832"/>
              <a:gd name="connsiteX27" fmla="*/ 818416 w 5159467"/>
              <a:gd name="connsiteY27" fmla="*/ 378559 h 3993832"/>
              <a:gd name="connsiteX28" fmla="*/ 1236913 w 5159467"/>
              <a:gd name="connsiteY28" fmla="*/ 378559 h 3993832"/>
              <a:gd name="connsiteX29" fmla="*/ 1341540 w 5159467"/>
              <a:gd name="connsiteY29" fmla="*/ 483186 h 3993832"/>
              <a:gd name="connsiteX30" fmla="*/ 1341540 w 5159467"/>
              <a:gd name="connsiteY30" fmla="*/ 3510646 h 3993832"/>
              <a:gd name="connsiteX31" fmla="*/ 1236913 w 5159467"/>
              <a:gd name="connsiteY31" fmla="*/ 3615273 h 3993832"/>
              <a:gd name="connsiteX32" fmla="*/ 818416 w 5159467"/>
              <a:gd name="connsiteY32" fmla="*/ 3615273 h 3993832"/>
              <a:gd name="connsiteX33" fmla="*/ 713789 w 5159467"/>
              <a:gd name="connsiteY33" fmla="*/ 3510646 h 3993832"/>
              <a:gd name="connsiteX34" fmla="*/ 713789 w 5159467"/>
              <a:gd name="connsiteY34" fmla="*/ 483186 h 3993832"/>
              <a:gd name="connsiteX35" fmla="*/ 818416 w 5159467"/>
              <a:gd name="connsiteY35" fmla="*/ 378559 h 3993832"/>
              <a:gd name="connsiteX36" fmla="*/ 3173915 w 5159467"/>
              <a:gd name="connsiteY36" fmla="*/ 148828 h 3993832"/>
              <a:gd name="connsiteX37" fmla="*/ 3592412 w 5159467"/>
              <a:gd name="connsiteY37" fmla="*/ 148828 h 3993832"/>
              <a:gd name="connsiteX38" fmla="*/ 3697039 w 5159467"/>
              <a:gd name="connsiteY38" fmla="*/ 253455 h 3993832"/>
              <a:gd name="connsiteX39" fmla="*/ 3697039 w 5159467"/>
              <a:gd name="connsiteY39" fmla="*/ 3740377 h 3993832"/>
              <a:gd name="connsiteX40" fmla="*/ 3592412 w 5159467"/>
              <a:gd name="connsiteY40" fmla="*/ 3845004 h 3993832"/>
              <a:gd name="connsiteX41" fmla="*/ 3173915 w 5159467"/>
              <a:gd name="connsiteY41" fmla="*/ 3845004 h 3993832"/>
              <a:gd name="connsiteX42" fmla="*/ 3069288 w 5159467"/>
              <a:gd name="connsiteY42" fmla="*/ 3740377 h 3993832"/>
              <a:gd name="connsiteX43" fmla="*/ 3069288 w 5159467"/>
              <a:gd name="connsiteY43" fmla="*/ 253455 h 3993832"/>
              <a:gd name="connsiteX44" fmla="*/ 3173915 w 5159467"/>
              <a:gd name="connsiteY44" fmla="*/ 148828 h 3993832"/>
              <a:gd name="connsiteX45" fmla="*/ 1567052 w 5159467"/>
              <a:gd name="connsiteY45" fmla="*/ 148828 h 3993832"/>
              <a:gd name="connsiteX46" fmla="*/ 1985549 w 5159467"/>
              <a:gd name="connsiteY46" fmla="*/ 148828 h 3993832"/>
              <a:gd name="connsiteX47" fmla="*/ 2090176 w 5159467"/>
              <a:gd name="connsiteY47" fmla="*/ 253455 h 3993832"/>
              <a:gd name="connsiteX48" fmla="*/ 2090176 w 5159467"/>
              <a:gd name="connsiteY48" fmla="*/ 3740377 h 3993832"/>
              <a:gd name="connsiteX49" fmla="*/ 1985549 w 5159467"/>
              <a:gd name="connsiteY49" fmla="*/ 3845004 h 3993832"/>
              <a:gd name="connsiteX50" fmla="*/ 1567052 w 5159467"/>
              <a:gd name="connsiteY50" fmla="*/ 3845004 h 3993832"/>
              <a:gd name="connsiteX51" fmla="*/ 1462425 w 5159467"/>
              <a:gd name="connsiteY51" fmla="*/ 3740377 h 3993832"/>
              <a:gd name="connsiteX52" fmla="*/ 1462425 w 5159467"/>
              <a:gd name="connsiteY52" fmla="*/ 253455 h 3993832"/>
              <a:gd name="connsiteX53" fmla="*/ 1567052 w 5159467"/>
              <a:gd name="connsiteY53" fmla="*/ 148828 h 3993832"/>
              <a:gd name="connsiteX54" fmla="*/ 2333954 w 5159467"/>
              <a:gd name="connsiteY54" fmla="*/ 0 h 3993832"/>
              <a:gd name="connsiteX55" fmla="*/ 2825510 w 5159467"/>
              <a:gd name="connsiteY55" fmla="*/ 0 h 3993832"/>
              <a:gd name="connsiteX56" fmla="*/ 2948403 w 5159467"/>
              <a:gd name="connsiteY56" fmla="*/ 122893 h 3993832"/>
              <a:gd name="connsiteX57" fmla="*/ 2948403 w 5159467"/>
              <a:gd name="connsiteY57" fmla="*/ 3870939 h 3993832"/>
              <a:gd name="connsiteX58" fmla="*/ 2825510 w 5159467"/>
              <a:gd name="connsiteY58" fmla="*/ 3993832 h 3993832"/>
              <a:gd name="connsiteX59" fmla="*/ 2333954 w 5159467"/>
              <a:gd name="connsiteY59" fmla="*/ 3993832 h 3993832"/>
              <a:gd name="connsiteX60" fmla="*/ 2211061 w 5159467"/>
              <a:gd name="connsiteY60" fmla="*/ 3870939 h 3993832"/>
              <a:gd name="connsiteX61" fmla="*/ 2211061 w 5159467"/>
              <a:gd name="connsiteY61" fmla="*/ 122893 h 3993832"/>
              <a:gd name="connsiteX62" fmla="*/ 2333954 w 5159467"/>
              <a:gd name="connsiteY62" fmla="*/ 0 h 39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59467" h="3993832">
                <a:moveTo>
                  <a:pt x="4665382" y="565249"/>
                </a:moveTo>
                <a:lnTo>
                  <a:pt x="5060648" y="565249"/>
                </a:lnTo>
                <a:cubicBezTo>
                  <a:pt x="5115224" y="565249"/>
                  <a:pt x="5159467" y="609492"/>
                  <a:pt x="5159467" y="664068"/>
                </a:cubicBezTo>
                <a:lnTo>
                  <a:pt x="5159467" y="3329764"/>
                </a:lnTo>
                <a:cubicBezTo>
                  <a:pt x="5159467" y="3384340"/>
                  <a:pt x="5115224" y="3428583"/>
                  <a:pt x="5060648" y="3428583"/>
                </a:cubicBezTo>
                <a:lnTo>
                  <a:pt x="4665382" y="3428583"/>
                </a:lnTo>
                <a:cubicBezTo>
                  <a:pt x="4610806" y="3428583"/>
                  <a:pt x="4566563" y="3384340"/>
                  <a:pt x="4566563" y="3329764"/>
                </a:cubicBezTo>
                <a:lnTo>
                  <a:pt x="4566563" y="664068"/>
                </a:lnTo>
                <a:cubicBezTo>
                  <a:pt x="4566563" y="609492"/>
                  <a:pt x="4610806" y="565249"/>
                  <a:pt x="4665382" y="565249"/>
                </a:cubicBezTo>
                <a:close/>
                <a:moveTo>
                  <a:pt x="98819" y="565249"/>
                </a:moveTo>
                <a:lnTo>
                  <a:pt x="494085" y="565249"/>
                </a:lnTo>
                <a:cubicBezTo>
                  <a:pt x="548661" y="565249"/>
                  <a:pt x="592904" y="609493"/>
                  <a:pt x="592904" y="664068"/>
                </a:cubicBezTo>
                <a:lnTo>
                  <a:pt x="592904" y="3329764"/>
                </a:lnTo>
                <a:cubicBezTo>
                  <a:pt x="592904" y="3384340"/>
                  <a:pt x="548661" y="3428583"/>
                  <a:pt x="494085" y="3428583"/>
                </a:cubicBezTo>
                <a:lnTo>
                  <a:pt x="98819" y="3428583"/>
                </a:lnTo>
                <a:cubicBezTo>
                  <a:pt x="44243" y="3428583"/>
                  <a:pt x="0" y="3384340"/>
                  <a:pt x="0" y="3329764"/>
                </a:cubicBezTo>
                <a:lnTo>
                  <a:pt x="0" y="664068"/>
                </a:lnTo>
                <a:cubicBezTo>
                  <a:pt x="0" y="609493"/>
                  <a:pt x="44243" y="565249"/>
                  <a:pt x="98819" y="565249"/>
                </a:cubicBezTo>
                <a:close/>
                <a:moveTo>
                  <a:pt x="3922552" y="378559"/>
                </a:moveTo>
                <a:lnTo>
                  <a:pt x="4341049" y="378559"/>
                </a:lnTo>
                <a:cubicBezTo>
                  <a:pt x="4398833" y="378559"/>
                  <a:pt x="4445676" y="425402"/>
                  <a:pt x="4445676" y="483186"/>
                </a:cubicBezTo>
                <a:lnTo>
                  <a:pt x="4445676" y="3510646"/>
                </a:lnTo>
                <a:cubicBezTo>
                  <a:pt x="4445676" y="3568430"/>
                  <a:pt x="4398833" y="3615273"/>
                  <a:pt x="4341049" y="3615273"/>
                </a:cubicBezTo>
                <a:lnTo>
                  <a:pt x="3922552" y="3615273"/>
                </a:lnTo>
                <a:cubicBezTo>
                  <a:pt x="3864768" y="3615273"/>
                  <a:pt x="3817925" y="3568430"/>
                  <a:pt x="3817925" y="3510646"/>
                </a:cubicBezTo>
                <a:lnTo>
                  <a:pt x="3817925" y="483186"/>
                </a:lnTo>
                <a:cubicBezTo>
                  <a:pt x="3817925" y="425402"/>
                  <a:pt x="3864768" y="378559"/>
                  <a:pt x="3922552" y="378559"/>
                </a:cubicBezTo>
                <a:close/>
                <a:moveTo>
                  <a:pt x="818416" y="378559"/>
                </a:moveTo>
                <a:lnTo>
                  <a:pt x="1236913" y="378559"/>
                </a:lnTo>
                <a:cubicBezTo>
                  <a:pt x="1294697" y="378559"/>
                  <a:pt x="1341540" y="425402"/>
                  <a:pt x="1341540" y="483186"/>
                </a:cubicBezTo>
                <a:lnTo>
                  <a:pt x="1341540" y="3510646"/>
                </a:lnTo>
                <a:cubicBezTo>
                  <a:pt x="1341540" y="3568430"/>
                  <a:pt x="1294697" y="3615273"/>
                  <a:pt x="1236913" y="3615273"/>
                </a:cubicBezTo>
                <a:lnTo>
                  <a:pt x="818416" y="3615273"/>
                </a:lnTo>
                <a:cubicBezTo>
                  <a:pt x="760632" y="3615273"/>
                  <a:pt x="713789" y="3568430"/>
                  <a:pt x="713789" y="3510646"/>
                </a:cubicBezTo>
                <a:lnTo>
                  <a:pt x="713789" y="483186"/>
                </a:lnTo>
                <a:cubicBezTo>
                  <a:pt x="713789" y="425402"/>
                  <a:pt x="760632" y="378559"/>
                  <a:pt x="818416" y="378559"/>
                </a:cubicBezTo>
                <a:close/>
                <a:moveTo>
                  <a:pt x="3173915" y="148828"/>
                </a:moveTo>
                <a:lnTo>
                  <a:pt x="3592412" y="148828"/>
                </a:lnTo>
                <a:cubicBezTo>
                  <a:pt x="3650196" y="148828"/>
                  <a:pt x="3697039" y="195671"/>
                  <a:pt x="3697039" y="253455"/>
                </a:cubicBezTo>
                <a:lnTo>
                  <a:pt x="3697039" y="3740377"/>
                </a:lnTo>
                <a:cubicBezTo>
                  <a:pt x="3697039" y="3798161"/>
                  <a:pt x="3650196" y="3845004"/>
                  <a:pt x="3592412" y="3845004"/>
                </a:cubicBezTo>
                <a:lnTo>
                  <a:pt x="3173915" y="3845004"/>
                </a:lnTo>
                <a:cubicBezTo>
                  <a:pt x="3116131" y="3845004"/>
                  <a:pt x="3069288" y="3798161"/>
                  <a:pt x="3069288" y="3740377"/>
                </a:cubicBezTo>
                <a:lnTo>
                  <a:pt x="3069288" y="253455"/>
                </a:lnTo>
                <a:cubicBezTo>
                  <a:pt x="3069288" y="195671"/>
                  <a:pt x="3116131" y="148828"/>
                  <a:pt x="3173915" y="148828"/>
                </a:cubicBezTo>
                <a:close/>
                <a:moveTo>
                  <a:pt x="1567052" y="148828"/>
                </a:moveTo>
                <a:lnTo>
                  <a:pt x="1985549" y="148828"/>
                </a:lnTo>
                <a:cubicBezTo>
                  <a:pt x="2043333" y="148828"/>
                  <a:pt x="2090176" y="195671"/>
                  <a:pt x="2090176" y="253455"/>
                </a:cubicBezTo>
                <a:lnTo>
                  <a:pt x="2090176" y="3740377"/>
                </a:lnTo>
                <a:cubicBezTo>
                  <a:pt x="2090176" y="3798161"/>
                  <a:pt x="2043333" y="3845004"/>
                  <a:pt x="1985549" y="3845004"/>
                </a:cubicBezTo>
                <a:lnTo>
                  <a:pt x="1567052" y="3845004"/>
                </a:lnTo>
                <a:cubicBezTo>
                  <a:pt x="1509268" y="3845004"/>
                  <a:pt x="1462425" y="3798161"/>
                  <a:pt x="1462425" y="3740377"/>
                </a:cubicBezTo>
                <a:lnTo>
                  <a:pt x="1462425" y="253455"/>
                </a:lnTo>
                <a:cubicBezTo>
                  <a:pt x="1462425" y="195671"/>
                  <a:pt x="1509268" y="148828"/>
                  <a:pt x="1567052" y="148828"/>
                </a:cubicBezTo>
                <a:close/>
                <a:moveTo>
                  <a:pt x="2333954" y="0"/>
                </a:moveTo>
                <a:lnTo>
                  <a:pt x="2825510" y="0"/>
                </a:lnTo>
                <a:cubicBezTo>
                  <a:pt x="2893382" y="0"/>
                  <a:pt x="2948403" y="55021"/>
                  <a:pt x="2948403" y="122893"/>
                </a:cubicBezTo>
                <a:lnTo>
                  <a:pt x="2948403" y="3870939"/>
                </a:lnTo>
                <a:cubicBezTo>
                  <a:pt x="2948403" y="3938811"/>
                  <a:pt x="2893382" y="3993832"/>
                  <a:pt x="2825510" y="3993832"/>
                </a:cubicBezTo>
                <a:lnTo>
                  <a:pt x="2333954" y="3993832"/>
                </a:lnTo>
                <a:cubicBezTo>
                  <a:pt x="2266082" y="3993832"/>
                  <a:pt x="2211061" y="3938811"/>
                  <a:pt x="2211061" y="3870939"/>
                </a:cubicBezTo>
                <a:lnTo>
                  <a:pt x="2211061" y="122893"/>
                </a:lnTo>
                <a:cubicBezTo>
                  <a:pt x="2211061" y="55021"/>
                  <a:pt x="2266082" y="0"/>
                  <a:pt x="233395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96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F40A-8A12-953A-FDDD-DF32E1FE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161"/>
            <a:ext cx="10515600" cy="1325563"/>
          </a:xfrm>
        </p:spPr>
        <p:txBody>
          <a:bodyPr>
            <a:noAutofit/>
          </a:bodyPr>
          <a:lstStyle/>
          <a:p>
            <a:r>
              <a:rPr lang="sv-SE" sz="10400" b="1" dirty="0">
                <a:latin typeface="Aharoni" panose="02010803020104030203" pitchFamily="2" charset="-79"/>
                <a:cs typeface="Aharoni" panose="02010803020104030203" pitchFamily="2" charset="-79"/>
              </a:rPr>
              <a:t>Serier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071A18-23EB-6535-49E9-5CF6574F3F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5583" y="30288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err="1">
                <a:solidFill>
                  <a:schemeClr val="accent6">
                    <a:lumMod val="75000"/>
                  </a:schemeClr>
                </a:solidFill>
              </a:rPr>
              <a:t>Pantamera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 P Röd Norra -12 B</a:t>
            </a:r>
          </a:p>
          <a:p>
            <a:r>
              <a:rPr lang="sv-SE" b="1" dirty="0" err="1">
                <a:solidFill>
                  <a:schemeClr val="accent6">
                    <a:lumMod val="75000"/>
                  </a:schemeClr>
                </a:solidFill>
              </a:rPr>
              <a:t>Pantamera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 Pojkar Röd 5 Mellersta</a:t>
            </a:r>
          </a:p>
          <a:p>
            <a:r>
              <a:rPr lang="sv-SE" dirty="0"/>
              <a:t>Nivå </a:t>
            </a:r>
            <a:r>
              <a:rPr lang="sv-SE" dirty="0">
                <a:solidFill>
                  <a:srgbClr val="FF0000"/>
                </a:solidFill>
              </a:rPr>
              <a:t>Röd</a:t>
            </a:r>
            <a:r>
              <a:rPr lang="sv-SE" dirty="0"/>
              <a:t> 5 vs 5 + målvakt</a:t>
            </a:r>
          </a:p>
          <a:p>
            <a:pPr lvl="1"/>
            <a:r>
              <a:rPr lang="sv-SE" dirty="0"/>
              <a:t>Första matchen 12 Okt. </a:t>
            </a:r>
          </a:p>
          <a:p>
            <a:pPr lvl="1"/>
            <a:r>
              <a:rPr lang="sv-SE" dirty="0"/>
              <a:t>Sista matchen 22 Mars. 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9982A-1502-ADA7-29B4-E232B51F99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CF3ACB-2B51-BBA0-248D-36BA455207F9}"/>
              </a:ext>
            </a:extLst>
          </p:cNvPr>
          <p:cNvGrpSpPr/>
          <p:nvPr/>
        </p:nvGrpSpPr>
        <p:grpSpPr>
          <a:xfrm>
            <a:off x="7424066" y="-811939"/>
            <a:ext cx="8697668" cy="8050402"/>
            <a:chOff x="7211617" y="-121045"/>
            <a:chExt cx="6378177" cy="738504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D9DA098-F26C-2EAF-AE77-84C269E88508}"/>
                </a:ext>
              </a:extLst>
            </p:cNvPr>
            <p:cNvSpPr/>
            <p:nvPr/>
          </p:nvSpPr>
          <p:spPr>
            <a:xfrm rot="5400000">
              <a:off x="7922419" y="4233862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5BC3CBC-89C4-E9E1-396B-0625E8AE8EFC}"/>
                </a:ext>
              </a:extLst>
            </p:cNvPr>
            <p:cNvSpPr/>
            <p:nvPr/>
          </p:nvSpPr>
          <p:spPr>
            <a:xfrm rot="5400000">
              <a:off x="8736807" y="2808090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D958006-D7DB-04E1-39DC-0FA914E26797}"/>
                </a:ext>
              </a:extLst>
            </p:cNvPr>
            <p:cNvSpPr/>
            <p:nvPr/>
          </p:nvSpPr>
          <p:spPr>
            <a:xfrm rot="5400000">
              <a:off x="10329863" y="2817018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0F88AA9-7F70-838B-AB9B-86208162E7D0}"/>
                </a:ext>
              </a:extLst>
            </p:cNvPr>
            <p:cNvSpPr/>
            <p:nvPr/>
          </p:nvSpPr>
          <p:spPr>
            <a:xfrm rot="5400000">
              <a:off x="7153275" y="-25795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34BC471-F06F-7B32-741A-44F113EC458A}"/>
                </a:ext>
              </a:extLst>
            </p:cNvPr>
            <p:cNvSpPr/>
            <p:nvPr/>
          </p:nvSpPr>
          <p:spPr>
            <a:xfrm rot="5400000">
              <a:off x="8772525" y="-11907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D584F17-628A-8AE4-82FD-472DBAF5DFF5}"/>
                </a:ext>
              </a:extLst>
            </p:cNvPr>
            <p:cNvSpPr/>
            <p:nvPr/>
          </p:nvSpPr>
          <p:spPr>
            <a:xfrm rot="5400000">
              <a:off x="7941467" y="1394220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E1E4603-51C4-C810-1A36-8DC2351D1A96}"/>
                </a:ext>
              </a:extLst>
            </p:cNvPr>
            <p:cNvSpPr/>
            <p:nvPr/>
          </p:nvSpPr>
          <p:spPr>
            <a:xfrm rot="5400000">
              <a:off x="10387013" y="18257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AE9F0854-8CE9-EF08-B4EE-96BD4D2FA314}"/>
                </a:ext>
              </a:extLst>
            </p:cNvPr>
            <p:cNvSpPr/>
            <p:nvPr/>
          </p:nvSpPr>
          <p:spPr>
            <a:xfrm rot="5400000">
              <a:off x="9565482" y="1403748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88BAC403-84AA-5B21-03E1-8D74A4DAA630}"/>
                </a:ext>
              </a:extLst>
            </p:cNvPr>
            <p:cNvSpPr/>
            <p:nvPr/>
          </p:nvSpPr>
          <p:spPr>
            <a:xfrm rot="5400000">
              <a:off x="8734426" y="5644752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883DBB01-E4EE-B230-0DDA-E77A9D377242}"/>
                </a:ext>
              </a:extLst>
            </p:cNvPr>
            <p:cNvSpPr/>
            <p:nvPr/>
          </p:nvSpPr>
          <p:spPr>
            <a:xfrm rot="5400000">
              <a:off x="11149013" y="4227908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9837E5-18E6-54C3-E3D9-1CC62ACA532F}"/>
                </a:ext>
              </a:extLst>
            </p:cNvPr>
            <p:cNvSpPr/>
            <p:nvPr/>
          </p:nvSpPr>
          <p:spPr>
            <a:xfrm rot="5400000">
              <a:off x="10341773" y="5644752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A2872E2-018E-1CB6-1165-9E10CC8C877B}"/>
                </a:ext>
              </a:extLst>
            </p:cNvPr>
            <p:cNvSpPr/>
            <p:nvPr/>
          </p:nvSpPr>
          <p:spPr>
            <a:xfrm rot="5400000">
              <a:off x="7116367" y="5644752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E788637-0074-2841-16FC-161D7EBEC4B9}"/>
                </a:ext>
              </a:extLst>
            </p:cNvPr>
            <p:cNvSpPr/>
            <p:nvPr/>
          </p:nvSpPr>
          <p:spPr>
            <a:xfrm rot="5400000">
              <a:off x="7124701" y="2805110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0D82588-F2C4-1EF5-968F-9653620B6F67}"/>
                </a:ext>
              </a:extLst>
            </p:cNvPr>
            <p:cNvSpPr/>
            <p:nvPr/>
          </p:nvSpPr>
          <p:spPr>
            <a:xfrm rot="5400000">
              <a:off x="11944364" y="5644752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15792145-9623-2CDB-5EED-D898EDF17C8B}"/>
                </a:ext>
              </a:extLst>
            </p:cNvPr>
            <p:cNvSpPr/>
            <p:nvPr/>
          </p:nvSpPr>
          <p:spPr>
            <a:xfrm rot="5400000">
              <a:off x="11932444" y="2811064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F44268C4-9D65-83B5-C3DC-D509E2F746C4}"/>
                </a:ext>
              </a:extLst>
            </p:cNvPr>
            <p:cNvSpPr/>
            <p:nvPr/>
          </p:nvSpPr>
          <p:spPr>
            <a:xfrm rot="5400000">
              <a:off x="11970544" y="30364"/>
              <a:ext cx="1714500" cy="1524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3258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och | Hosting a Successful Company Kickoff">
            <a:extLst>
              <a:ext uri="{FF2B5EF4-FFF2-40B4-BE49-F238E27FC236}">
                <a16:creationId xmlns:a16="http://schemas.microsoft.com/office/drawing/2014/main" id="{F476FEFB-D493-ACA0-2661-D266C0696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744"/>
            <a:ext cx="16165198" cy="80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2DC9A-5A45-8509-8DA5-922D3074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75100" cy="6327775"/>
          </a:xfrm>
        </p:spPr>
        <p:txBody>
          <a:bodyPr>
            <a:noAutofit/>
          </a:bodyPr>
          <a:lstStyle/>
          <a:p>
            <a:r>
              <a:rPr lang="sv-SE" sz="5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Kick Off Dag! </a:t>
            </a:r>
            <a:br>
              <a:rPr lang="sv-SE" sz="5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v-SE" sz="5000" b="1" dirty="0">
                <a:solidFill>
                  <a:schemeClr val="bg1"/>
                </a:solidFill>
              </a:rPr>
              <a:t>21/9 </a:t>
            </a:r>
            <a:r>
              <a:rPr lang="sv-SE" sz="5000" b="1" dirty="0" err="1">
                <a:solidFill>
                  <a:schemeClr val="bg1"/>
                </a:solidFill>
              </a:rPr>
              <a:t>Match+Lunch+Teambuilding</a:t>
            </a:r>
            <a:br>
              <a:rPr lang="sv-SE" sz="5000" b="1" dirty="0">
                <a:solidFill>
                  <a:schemeClr val="bg1"/>
                </a:solidFill>
              </a:rPr>
            </a:br>
            <a:br>
              <a:rPr lang="sv-SE" sz="5000" b="1" dirty="0">
                <a:solidFill>
                  <a:schemeClr val="bg1"/>
                </a:solidFill>
              </a:rPr>
            </a:br>
            <a:r>
              <a:rPr lang="sv-SE" sz="5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 Aktiva anmälda</a:t>
            </a:r>
          </a:p>
        </p:txBody>
      </p:sp>
    </p:spTree>
    <p:extLst>
      <p:ext uri="{BB962C8B-B14F-4D97-AF65-F5344CB8AC3E}">
        <p14:creationId xmlns:p14="http://schemas.microsoft.com/office/powerpoint/2010/main" val="171648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B5D2A0-A862-7D31-8B3D-7886DCFBAAE2}"/>
              </a:ext>
            </a:extLst>
          </p:cNvPr>
          <p:cNvSpPr/>
          <p:nvPr/>
        </p:nvSpPr>
        <p:spPr>
          <a:xfrm>
            <a:off x="-1828800" y="-1447800"/>
            <a:ext cx="6019800" cy="1062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 descr="Fagerhult Habo IB DIV 1 | laget.se">
            <a:extLst>
              <a:ext uri="{FF2B5EF4-FFF2-40B4-BE49-F238E27FC236}">
                <a16:creationId xmlns:a16="http://schemas.microsoft.com/office/drawing/2014/main" id="{696E961D-361B-3F07-7BE7-31E6328A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-596900"/>
            <a:ext cx="16617315" cy="85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E6D4C-99B5-1DD0-370A-AC3DDBDC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X-Pass!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A8E-F8C5-D450-6B89-F3274CF8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En gång i månaden på söndagar extra träningar</a:t>
            </a:r>
          </a:p>
          <a:p>
            <a:r>
              <a:rPr lang="sv-SE" dirty="0">
                <a:solidFill>
                  <a:schemeClr val="bg1"/>
                </a:solidFill>
              </a:rPr>
              <a:t>Tema träningar </a:t>
            </a:r>
          </a:p>
          <a:p>
            <a:r>
              <a:rPr lang="sv-SE" dirty="0">
                <a:solidFill>
                  <a:schemeClr val="bg1"/>
                </a:solidFill>
              </a:rPr>
              <a:t>Begränsat antal </a:t>
            </a:r>
          </a:p>
          <a:p>
            <a:r>
              <a:rPr lang="sv-SE" dirty="0">
                <a:solidFill>
                  <a:schemeClr val="bg1"/>
                </a:solidFill>
              </a:rPr>
              <a:t>Webformulär för anmälan</a:t>
            </a:r>
          </a:p>
          <a:p>
            <a:r>
              <a:rPr lang="sv-SE" dirty="0">
                <a:solidFill>
                  <a:schemeClr val="bg1"/>
                </a:solidFill>
              </a:rPr>
              <a:t>Röd nivå</a:t>
            </a:r>
          </a:p>
          <a:p>
            <a:r>
              <a:rPr lang="sv-SE" dirty="0">
                <a:solidFill>
                  <a:schemeClr val="bg1"/>
                </a:solidFill>
              </a:rPr>
              <a:t>Som fotbollen</a:t>
            </a:r>
          </a:p>
          <a:p>
            <a:r>
              <a:rPr lang="sv-SE" dirty="0">
                <a:solidFill>
                  <a:schemeClr val="bg1"/>
                </a:solidFill>
              </a:rPr>
              <a:t>5 tillfällen</a:t>
            </a:r>
          </a:p>
          <a:p>
            <a:r>
              <a:rPr lang="sv-SE" dirty="0">
                <a:solidFill>
                  <a:schemeClr val="bg1"/>
                </a:solidFill>
              </a:rPr>
              <a:t>Kostnad kommer angivas inom kort. </a:t>
            </a:r>
          </a:p>
        </p:txBody>
      </p:sp>
    </p:spTree>
    <p:extLst>
      <p:ext uri="{BB962C8B-B14F-4D97-AF65-F5344CB8AC3E}">
        <p14:creationId xmlns:p14="http://schemas.microsoft.com/office/powerpoint/2010/main" val="222987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C9D3E-C45F-09DA-C9F5-59967B0AFDDB}"/>
              </a:ext>
            </a:extLst>
          </p:cNvPr>
          <p:cNvSpPr/>
          <p:nvPr/>
        </p:nvSpPr>
        <p:spPr>
          <a:xfrm>
            <a:off x="-673100" y="-596900"/>
            <a:ext cx="6934200" cy="840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1134D-55FD-817A-D93A-D7C8C341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Ny föreningstränare!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A94C5-623E-5888-5726-D959A724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Sebastian Jonsson Hänninen</a:t>
            </a:r>
          </a:p>
          <a:p>
            <a:r>
              <a:rPr lang="sv-SE" dirty="0">
                <a:solidFill>
                  <a:schemeClr val="bg1"/>
                </a:solidFill>
              </a:rPr>
              <a:t>Främst för </a:t>
            </a:r>
            <a:r>
              <a:rPr lang="sv-SE" dirty="0">
                <a:solidFill>
                  <a:srgbClr val="FF0000"/>
                </a:solidFill>
              </a:rPr>
              <a:t>Röd nivå </a:t>
            </a:r>
          </a:p>
          <a:p>
            <a:r>
              <a:rPr lang="sv-SE" dirty="0">
                <a:solidFill>
                  <a:schemeClr val="bg1"/>
                </a:solidFill>
              </a:rPr>
              <a:t>Dyka upp på träningar </a:t>
            </a:r>
          </a:p>
          <a:p>
            <a:r>
              <a:rPr lang="sv-SE" dirty="0">
                <a:solidFill>
                  <a:schemeClr val="bg1"/>
                </a:solidFill>
              </a:rPr>
              <a:t>Delat uppdrag </a:t>
            </a:r>
          </a:p>
          <a:p>
            <a:r>
              <a:rPr lang="sv-SE" dirty="0">
                <a:solidFill>
                  <a:schemeClr val="bg1"/>
                </a:solidFill>
              </a:rPr>
              <a:t>Assisterande tränare i JIK. </a:t>
            </a:r>
          </a:p>
          <a:p>
            <a:r>
              <a:rPr lang="sv-SE" dirty="0">
                <a:solidFill>
                  <a:schemeClr val="bg1"/>
                </a:solidFill>
              </a:rPr>
              <a:t>Ute hos lagen </a:t>
            </a:r>
          </a:p>
          <a:p>
            <a:r>
              <a:rPr lang="sv-SE" dirty="0">
                <a:solidFill>
                  <a:schemeClr val="bg1"/>
                </a:solidFill>
              </a:rPr>
              <a:t>1-2 pass i veckan hos olika lag.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B834BC-528D-C466-66DF-670BFC53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-3635153"/>
            <a:ext cx="6527800" cy="141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2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978249-F273-79FA-0E10-AB9E3E7EF808}"/>
              </a:ext>
            </a:extLst>
          </p:cNvPr>
          <p:cNvSpPr/>
          <p:nvPr/>
        </p:nvSpPr>
        <p:spPr>
          <a:xfrm>
            <a:off x="0" y="3542097"/>
            <a:ext cx="12320337" cy="3715351"/>
          </a:xfrm>
          <a:prstGeom prst="rect">
            <a:avLst/>
          </a:prstGeom>
          <a:solidFill>
            <a:srgbClr val="58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F6182-2AD6-FB04-1F99-283FCE74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103"/>
            <a:ext cx="12245847" cy="4316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D986E-DCA6-74B9-50B6-15158EC0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39" y="2536921"/>
            <a:ext cx="10259857" cy="420111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047B3-8405-905A-1A5C-652D0DC1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059" y="-43759"/>
            <a:ext cx="2267266" cy="571580"/>
          </a:xfrm>
          <a:prstGeom prst="rect">
            <a:avLst/>
          </a:prstGeom>
        </p:spPr>
      </p:pic>
      <p:pic>
        <p:nvPicPr>
          <p:cNvPr id="6" name="Picture 5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9F6921F3-1D35-311E-6F8C-0C6978222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63" y="4921932"/>
            <a:ext cx="1795153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D794-ABA7-3747-FABB-5BD12838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D508-1E6B-6776-B0B5-075E0602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Missa inte: Höstens höjdpunkt i Vänerns Pärla närmar sig!">
            <a:extLst>
              <a:ext uri="{FF2B5EF4-FFF2-40B4-BE49-F238E27FC236}">
                <a16:creationId xmlns:a16="http://schemas.microsoft.com/office/drawing/2014/main" id="{532EFA0F-A9DC-F35B-FA9F-8F6D9BAF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94" y="-56753"/>
            <a:ext cx="12393788" cy="69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A8F60-F9B2-9F60-CCAE-4213D184D08F}"/>
              </a:ext>
            </a:extLst>
          </p:cNvPr>
          <p:cNvSpPr txBox="1"/>
          <p:nvPr/>
        </p:nvSpPr>
        <p:spPr>
          <a:xfrm>
            <a:off x="1741443" y="733892"/>
            <a:ext cx="349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>
                    <a:lumMod val="95000"/>
                  </a:schemeClr>
                </a:solidFill>
              </a:rPr>
              <a:t>4 Okt.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12EDE-0D4F-1F7E-2723-DD4D5502F657}"/>
              </a:ext>
            </a:extLst>
          </p:cNvPr>
          <p:cNvSpPr txBox="1"/>
          <p:nvPr/>
        </p:nvSpPr>
        <p:spPr>
          <a:xfrm>
            <a:off x="7791450" y="1479084"/>
            <a:ext cx="4031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>
                    <a:lumMod val="95000"/>
                  </a:schemeClr>
                </a:solidFill>
              </a:rPr>
              <a:t>250kr/deltagare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40999-82D0-09E4-0CA6-1740F20B0011}"/>
              </a:ext>
            </a:extLst>
          </p:cNvPr>
          <p:cNvSpPr txBox="1"/>
          <p:nvPr/>
        </p:nvSpPr>
        <p:spPr>
          <a:xfrm>
            <a:off x="712598" y="5604014"/>
            <a:ext cx="527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>
                    <a:lumMod val="95000"/>
                  </a:schemeClr>
                </a:solidFill>
              </a:rPr>
              <a:t>En dag = fem matcher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B739E-DB07-DBEF-5BB4-BB0637D26FF5}"/>
              </a:ext>
            </a:extLst>
          </p:cNvPr>
          <p:cNvSpPr txBox="1"/>
          <p:nvPr/>
        </p:nvSpPr>
        <p:spPr>
          <a:xfrm>
            <a:off x="8580382" y="5345719"/>
            <a:ext cx="349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>
                    <a:lumMod val="95000"/>
                  </a:schemeClr>
                </a:solidFill>
              </a:rPr>
              <a:t>Klass P12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EA437-6710-E684-84F4-29D12B7811A9}"/>
              </a:ext>
            </a:extLst>
          </p:cNvPr>
          <p:cNvSpPr txBox="1"/>
          <p:nvPr/>
        </p:nvSpPr>
        <p:spPr>
          <a:xfrm>
            <a:off x="241671" y="2721114"/>
            <a:ext cx="527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>
                    <a:lumMod val="95000"/>
                  </a:schemeClr>
                </a:solidFill>
              </a:rPr>
              <a:t>Kallelse gått 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A9AEF-EB1D-C608-8EC4-40B75A767EE9}"/>
              </a:ext>
            </a:extLst>
          </p:cNvPr>
          <p:cNvSpPr txBox="1"/>
          <p:nvPr/>
        </p:nvSpPr>
        <p:spPr>
          <a:xfrm>
            <a:off x="3855268" y="4742866"/>
            <a:ext cx="595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17 Spelare anmälda</a:t>
            </a:r>
          </a:p>
        </p:txBody>
      </p:sp>
    </p:spTree>
    <p:extLst>
      <p:ext uri="{BB962C8B-B14F-4D97-AF65-F5344CB8AC3E}">
        <p14:creationId xmlns:p14="http://schemas.microsoft.com/office/powerpoint/2010/main" val="242895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830</TotalTime>
  <Words>318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Merriweather</vt:lpstr>
      <vt:lpstr>Office Theme</vt:lpstr>
      <vt:lpstr>Föräldramöte FHIB P13 Säsong 2025/2026</vt:lpstr>
      <vt:lpstr>Laguppställning &amp; Ledare</vt:lpstr>
      <vt:lpstr>Träningar</vt:lpstr>
      <vt:lpstr>Serier</vt:lpstr>
      <vt:lpstr>Kick Off Dag!  21/9 Match+Lunch+Teambuilding  19 Aktiva anmälda</vt:lpstr>
      <vt:lpstr>X-Pass!</vt:lpstr>
      <vt:lpstr>Ny föreningstränare!</vt:lpstr>
      <vt:lpstr>PowerPoint Presentation</vt:lpstr>
      <vt:lpstr>PowerPoint Presentation</vt:lpstr>
      <vt:lpstr>PowerPoint Presentation</vt:lpstr>
      <vt:lpstr>PowerPoint Presentation</vt:lpstr>
      <vt:lpstr>Info från Lagföräldrarna (Karin, Frida)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FHIB P13</dc:title>
  <dc:creator>Alexander Lonér</dc:creator>
  <cp:lastModifiedBy>Alexander Lonér</cp:lastModifiedBy>
  <cp:revision>1</cp:revision>
  <dcterms:created xsi:type="dcterms:W3CDTF">2023-09-01T06:23:41Z</dcterms:created>
  <dcterms:modified xsi:type="dcterms:W3CDTF">2025-09-10T09:35:06Z</dcterms:modified>
</cp:coreProperties>
</file>