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0" r:id="rId4"/>
    <p:sldId id="284" r:id="rId5"/>
    <p:sldId id="261" r:id="rId6"/>
    <p:sldId id="276" r:id="rId7"/>
    <p:sldId id="278" r:id="rId8"/>
    <p:sldId id="265" r:id="rId9"/>
    <p:sldId id="267" r:id="rId10"/>
    <p:sldId id="282" r:id="rId11"/>
    <p:sldId id="272" r:id="rId12"/>
    <p:sldId id="27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Darmark" userId="b860c44c-9b7e-4dc6-ad86-fd7a64327f4c" providerId="ADAL" clId="{52F38635-47D0-4834-8D57-5152E80C0D61}"/>
    <pc:docChg chg="delSld">
      <pc:chgData name="Mattias Darmark" userId="b860c44c-9b7e-4dc6-ad86-fd7a64327f4c" providerId="ADAL" clId="{52F38635-47D0-4834-8D57-5152E80C0D61}" dt="2024-09-15T08:05:38.839" v="2" actId="47"/>
      <pc:docMkLst>
        <pc:docMk/>
      </pc:docMkLst>
      <pc:sldChg chg="del">
        <pc:chgData name="Mattias Darmark" userId="b860c44c-9b7e-4dc6-ad86-fd7a64327f4c" providerId="ADAL" clId="{52F38635-47D0-4834-8D57-5152E80C0D61}" dt="2024-09-15T08:05:38.839" v="2" actId="47"/>
        <pc:sldMkLst>
          <pc:docMk/>
          <pc:sldMk cId="3082242507" sldId="266"/>
        </pc:sldMkLst>
      </pc:sldChg>
      <pc:sldChg chg="del">
        <pc:chgData name="Mattias Darmark" userId="b860c44c-9b7e-4dc6-ad86-fd7a64327f4c" providerId="ADAL" clId="{52F38635-47D0-4834-8D57-5152E80C0D61}" dt="2024-09-15T08:05:38.013" v="1" actId="47"/>
        <pc:sldMkLst>
          <pc:docMk/>
          <pc:sldMk cId="3568025139" sldId="271"/>
        </pc:sldMkLst>
      </pc:sldChg>
      <pc:sldChg chg="del">
        <pc:chgData name="Mattias Darmark" userId="b860c44c-9b7e-4dc6-ad86-fd7a64327f4c" providerId="ADAL" clId="{52F38635-47D0-4834-8D57-5152E80C0D61}" dt="2024-09-15T08:05:37.565" v="0" actId="47"/>
        <pc:sldMkLst>
          <pc:docMk/>
          <pc:sldMk cId="327163184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7BD42-0427-E9DC-BC10-90CB037C0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965E00-F265-8DF6-0646-A81FC1BEF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A63391-30D1-6767-E098-7E79377C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9B6247-E7F8-5112-999F-896262CB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F387CE-5B0D-9B04-6CB6-DAFA019F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057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BC566D-2304-7C84-6C39-2E19BE5B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45AF0F-6AEE-6763-54AB-EB9E623C1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73E8B-6A4C-EE41-D4C2-0DF2568F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81330F-066A-E292-2ED9-21C99B2A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E19F89-CF29-CF3C-9CE2-1C47146C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71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A96EB3A-E0B5-42A8-211B-310C46A34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72FE5B-F61C-BDCA-5916-9F2004F5B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8D9831-D71F-A935-40D2-737CA82F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95A468-84CE-3AB3-AEC1-5539EFCB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EE981E-B00F-7CFD-C6B7-E871435E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5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3987DD-7CD3-577D-E1B2-A5A5DB55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591248-2536-CD5D-2508-D29D794F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B0563B-2FFC-0027-F111-D2325B4D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F8A775-1608-3BCD-361A-206044B4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34B0ED-3ECB-1AD0-D3B1-0EF3FD47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803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4ED77-7D19-514E-0F04-4ADB29B3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C85CFD-7B95-ED82-0BF0-19084EEA0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B34678-F02D-4A57-4736-0B128468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F331B5-667F-4502-18BF-054632AF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E4BAD7-4983-D554-B030-B08AD406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963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94D265-EC64-799C-3FEE-05D22FBD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0D882F-D92C-E242-D889-CE2097742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F4C44C-CDF4-C4BC-0A2F-0A642C823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E7BCEF-5D98-43C2-8189-D2412B4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7ECF8D-20F3-4BE7-043E-8814498E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AC4463-D53B-62DF-1C66-BBD9DF5C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486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8A077-F8F4-EB29-B456-E00CE680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90EB28-13A9-7311-D0EE-9245DEA52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EBC48B-FB03-5D45-A9C8-7A32534D0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31DB579-D491-AF72-AFF5-2048F9AE2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8182620-A8C8-383D-4628-F196C0F66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C791343-2B7C-FE5F-99F3-471A0876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2A0FE44-3B43-DB92-8253-B9EBCA85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0BA3D6-14E8-0FAF-D5B3-AE9198D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31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4DFC3-E5CE-6683-40D9-E79AD1B2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E16B06-EA0B-C958-1474-DB6212D6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EAC17-2D83-67C5-0F3B-B4A40ABA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C0774D-74BC-9F95-6918-17B544E0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49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1366FB0-2AAD-B27A-4EEB-46B05E90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768904D-2026-94AA-F517-3A8C380B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DC51E6-BC44-A855-27DB-BB2D1A0F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58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035AA1-1439-6AF8-B322-53F78155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83644B-AFA9-42C2-A3B3-AACF2A851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7AF90E-54AB-AA30-517C-1F02152EA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0FA805-4065-BE70-0C5E-51CE6222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3073A5-BFB8-345F-1BFA-46CC42C1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269CDF-91FF-8944-A116-4EFDF856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826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E1A7D-D962-8680-2D7B-DEB543AA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2BFE95-6882-5467-4C87-E057F3107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8FF07E-005C-A40B-9EB6-1156CE74B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C07E51-D4C4-8FFC-2902-C8CCAEC7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8C00BC-C8F7-5F56-1F1F-7880019E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825A77-BDE4-8F72-B184-1023019D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90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80DE8F7-9C65-91A2-28C2-4008EB1C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367861-E54F-DDF0-5F55-4332DA7A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0C1F59-B8A2-B273-0F13-4FAB7490E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0B1B-2D42-49C5-AACF-1239DB666E50}" type="datetimeFigureOut">
              <a:rPr lang="sv-SE" smtClean="0"/>
              <a:t>2024-09-15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DD23F4-987E-DDCB-6F42-9C5404F85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5F024-3116-401E-3AC9-86FB0A916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7EEB-2422-4B70-8D11-D4B993C9BB2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373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FDF2DB9-017A-58CB-CC01-2461889C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38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65ACAA-B313-08E8-F338-450BEC81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-1" b="14723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54120D-813A-EBB5-007D-451ADC4A6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sv-SE" sz="5000" dirty="0">
                <a:solidFill>
                  <a:schemeClr val="bg1"/>
                </a:solidFill>
              </a:rPr>
              <a:t>Säsongen</a:t>
            </a:r>
            <a:br>
              <a:rPr lang="sv-SE" sz="5000" dirty="0">
                <a:solidFill>
                  <a:schemeClr val="bg1"/>
                </a:solidFill>
              </a:rPr>
            </a:br>
            <a:r>
              <a:rPr lang="sv-SE" sz="5000" dirty="0">
                <a:solidFill>
                  <a:schemeClr val="bg1"/>
                </a:solidFill>
              </a:rPr>
              <a:t>2024-2025</a:t>
            </a:r>
            <a:br>
              <a:rPr lang="sv-SE" sz="5000" dirty="0">
                <a:solidFill>
                  <a:schemeClr val="bg1"/>
                </a:solidFill>
              </a:rPr>
            </a:br>
            <a:endParaRPr lang="sv-SE" sz="5000" dirty="0">
              <a:solidFill>
                <a:schemeClr val="bg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B98B4D-4756-2FEE-BA74-F345B75CF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sv-SE" sz="2000">
                <a:solidFill>
                  <a:schemeClr val="bg1"/>
                </a:solidFill>
              </a:rPr>
              <a:t>Välkomna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5400" dirty="0">
                <a:solidFill>
                  <a:schemeClr val="bg1"/>
                </a:solidFill>
                <a:latin typeface="CIDFont+F2"/>
              </a:rPr>
              <a:t>Föräldragrupp</a:t>
            </a:r>
            <a:r>
              <a:rPr lang="sv-SE" sz="5400" b="0" i="0" u="none" strike="noStrike" baseline="0" dirty="0">
                <a:solidFill>
                  <a:schemeClr val="bg1"/>
                </a:solidFill>
                <a:latin typeface="CIDFont+F2"/>
              </a:rPr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2" y="1983996"/>
            <a:ext cx="9958690" cy="4874004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Vi behöver som vanligt en föräldragrupp bestående av 2-3 föräldrar.</a:t>
            </a:r>
          </a:p>
          <a:p>
            <a:pPr marL="0" indent="0" algn="l">
              <a:buNone/>
            </a:pPr>
            <a:endParaRPr lang="sv-SE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Detta är inte mycket arbete det som förväntas är:</a:t>
            </a:r>
          </a:p>
          <a:p>
            <a:pPr algn="l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Vara en länk mellan oss ledare och föreningen i diverse frågor, panta mera etc.</a:t>
            </a:r>
          </a:p>
          <a:p>
            <a:pPr algn="l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Ta initiativ till försäljning som inbringar pengar till vår lagkassa</a:t>
            </a:r>
          </a:p>
          <a:p>
            <a:pPr algn="l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Kassör </a:t>
            </a:r>
          </a:p>
          <a:p>
            <a:pPr marL="0" indent="0" algn="l">
              <a:buNone/>
            </a:pPr>
            <a:endParaRPr lang="sv-SE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Lagkassa</a:t>
            </a:r>
          </a:p>
          <a:p>
            <a:pPr marL="0" indent="0" algn="l">
              <a:buNone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Mål minst 15-20 tusen / säsong</a:t>
            </a: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</a:p>
          <a:p>
            <a:pPr marL="0" indent="0" algn="l">
              <a:buNone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En cup kostar allt från några hundralappar upp till 2500 per barn.</a:t>
            </a:r>
          </a:p>
          <a:p>
            <a:pPr algn="l">
              <a:buFontTx/>
              <a:buChar char="-"/>
            </a:pPr>
            <a:endParaRPr lang="sv-SE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algn="l">
              <a:buFontTx/>
              <a:buChar char="-"/>
            </a:pPr>
            <a:endParaRPr lang="sv-SE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algn="l">
              <a:buFontTx/>
              <a:buChar char="-"/>
            </a:pPr>
            <a:endParaRPr lang="sv-SE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endParaRPr lang="sv-SE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endParaRPr lang="sv-SE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br>
              <a:rPr lang="sv-SE" dirty="0"/>
            </a:b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B4A9BD0-853F-4B24-1458-B73B85F6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975" y="4495492"/>
            <a:ext cx="3264206" cy="19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5400" b="0" i="0" u="none" strike="noStrike" baseline="0" dirty="0">
                <a:solidFill>
                  <a:schemeClr val="bg1"/>
                </a:solidFill>
                <a:latin typeface="CIDFont+F2"/>
              </a:rPr>
              <a:t>Vad vi måste göra under säsongen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2" y="1983996"/>
            <a:ext cx="9720073" cy="402336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Panta mera</a:t>
            </a:r>
          </a:p>
          <a:p>
            <a:pPr algn="l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Ravelli Minst 3 paket/ barn. Föreningsintäkt utöver 3 går det till lagkassan.</a:t>
            </a:r>
          </a:p>
          <a:p>
            <a:pPr marL="0" indent="0" algn="l">
              <a:buNone/>
            </a:pPr>
            <a:endParaRPr lang="sv-SE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CF0B5D-8D2E-E46F-2914-6266958F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76" y="4203403"/>
            <a:ext cx="2420405" cy="18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5400" dirty="0">
                <a:solidFill>
                  <a:schemeClr val="bg1"/>
                </a:solidFill>
                <a:latin typeface="CIDFont+F2"/>
              </a:rPr>
              <a:t>Frågor?</a:t>
            </a:r>
            <a:endParaRPr lang="sv-SE" sz="5400" b="0" i="0" u="none" strike="noStrike" baseline="0" dirty="0">
              <a:solidFill>
                <a:schemeClr val="bg1"/>
              </a:solidFill>
              <a:latin typeface="CIDFont+F2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2" y="1983996"/>
            <a:ext cx="9720073" cy="402336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rågetecken Fråga Svar - Gratis bilder på Pixabay - Pixabay">
            <a:extLst>
              <a:ext uri="{FF2B5EF4-FFF2-40B4-BE49-F238E27FC236}">
                <a16:creationId xmlns:a16="http://schemas.microsoft.com/office/drawing/2014/main" id="{6C8521B3-4A9A-2FA7-D9D3-53929BA8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16" y="1269549"/>
            <a:ext cx="2604894" cy="26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791E957-E652-507D-7346-764FAA8ECC00}"/>
              </a:ext>
            </a:extLst>
          </p:cNvPr>
          <p:cNvSpPr txBox="1"/>
          <p:nvPr/>
        </p:nvSpPr>
        <p:spPr>
          <a:xfrm>
            <a:off x="1400678" y="3935733"/>
            <a:ext cx="9180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Nu ser vi fram emot en rolig säsong</a:t>
            </a:r>
          </a:p>
        </p:txBody>
      </p:sp>
    </p:spTree>
    <p:extLst>
      <p:ext uri="{BB962C8B-B14F-4D97-AF65-F5344CB8AC3E}">
        <p14:creationId xmlns:p14="http://schemas.microsoft.com/office/powerpoint/2010/main" val="360098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sv-SE" b="0" i="0" u="none" strike="noStrike" baseline="0">
                <a:latin typeface="CIDFont+F2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/>
              <a:t>Träning</a:t>
            </a:r>
          </a:p>
          <a:p>
            <a:pPr marL="0" indent="0">
              <a:buNone/>
            </a:pPr>
            <a:r>
              <a:rPr lang="sv-SE" sz="2000" b="1"/>
              <a:t>Ledare</a:t>
            </a:r>
          </a:p>
          <a:p>
            <a:pPr marL="0" indent="0">
              <a:buNone/>
            </a:pPr>
            <a:r>
              <a:rPr lang="sv-SE" sz="2000" b="1"/>
              <a:t>Seriespel</a:t>
            </a:r>
          </a:p>
          <a:p>
            <a:pPr marL="0" indent="0">
              <a:buNone/>
            </a:pPr>
            <a:r>
              <a:rPr lang="sv-SE" sz="2000" b="1"/>
              <a:t>Cuper</a:t>
            </a:r>
          </a:p>
          <a:p>
            <a:pPr marL="0" indent="0">
              <a:buNone/>
            </a:pPr>
            <a:r>
              <a:rPr lang="sv-SE" sz="2000" b="1"/>
              <a:t>Föräldragrupp</a:t>
            </a:r>
          </a:p>
          <a:p>
            <a:pPr marL="0" indent="0">
              <a:buNone/>
            </a:pPr>
            <a:r>
              <a:rPr lang="sv-SE" sz="2000" b="1"/>
              <a:t>Övrigt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987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28" name="Picture 4" descr="Bildresultat för agenda">
            <a:extLst>
              <a:ext uri="{FF2B5EF4-FFF2-40B4-BE49-F238E27FC236}">
                <a16:creationId xmlns:a16="http://schemas.microsoft.com/office/drawing/2014/main" id="{36FD508A-E367-927A-45DF-06C7C14E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7" b="31526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b="0" i="0" u="none" strike="noStrike" baseline="0">
                <a:latin typeface="CIDFont+F2"/>
              </a:rPr>
              <a:t>Innan vi drar igång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/>
              <a:t>Vi ledare vill verkligen tacka er förädlar!</a:t>
            </a:r>
          </a:p>
          <a:p>
            <a:pPr marL="0" indent="0">
              <a:buNone/>
            </a:pPr>
            <a:r>
              <a:rPr lang="sv-SE" sz="2000" b="1" dirty="0"/>
              <a:t>Ni är alltid positiva och engagerade!</a:t>
            </a:r>
          </a:p>
          <a:p>
            <a:pPr marL="0" indent="0">
              <a:buNone/>
            </a:pPr>
            <a:r>
              <a:rPr lang="sv-SE" sz="2000" b="1" dirty="0"/>
              <a:t>Det är roligt att så många är med på matcher, hejar o sprider glädje runt laget. Det är inte många lag som har det så härligt som vi har det i detta laget!!!</a:t>
            </a:r>
          </a:p>
          <a:p>
            <a:pPr marL="0" indent="0">
              <a:buNone/>
            </a:pPr>
            <a:endParaRPr lang="sv-SE" sz="20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24" r="1736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3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sz="5400">
                <a:solidFill>
                  <a:schemeClr val="bg1"/>
                </a:solidFill>
                <a:latin typeface="CIDFont+F2"/>
              </a:rPr>
              <a:t>Följ oss gärna på Instagram!</a:t>
            </a:r>
            <a:br>
              <a:rPr lang="sv-SE" sz="5400">
                <a:solidFill>
                  <a:schemeClr val="bg1"/>
                </a:solidFill>
                <a:latin typeface="CIDFont+F2"/>
              </a:rPr>
            </a:br>
            <a:r>
              <a:rPr lang="sv-SE" sz="5400">
                <a:solidFill>
                  <a:schemeClr val="bg1"/>
                </a:solidFill>
                <a:latin typeface="CIDFont+F2"/>
              </a:rPr>
              <a:t>Fagerhulthabof1213</a:t>
            </a:r>
            <a:br>
              <a:rPr lang="sv-SE" sz="5400">
                <a:solidFill>
                  <a:schemeClr val="bg1"/>
                </a:solidFill>
                <a:latin typeface="CIDFont+F2"/>
              </a:rPr>
            </a:br>
            <a:endParaRPr lang="sv-SE" sz="5400" b="0" i="0" u="none" strike="noStrike" baseline="0" dirty="0">
              <a:solidFill>
                <a:schemeClr val="bg1"/>
              </a:solidFill>
              <a:latin typeface="CIDFont+F2"/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D495F47-FDFE-AC83-C88F-AB3C9AE25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043" y="1692907"/>
            <a:ext cx="3560342" cy="4022725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13F60F9-33FB-375A-8D0F-610815CDA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012" y="1690687"/>
            <a:ext cx="2961702" cy="40227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24C786F-6A99-C51D-EAB6-90C6AB3B3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084" y="440480"/>
            <a:ext cx="2721820" cy="289061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F82F961-E443-F729-A05F-9728BFF00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918" y="3406450"/>
            <a:ext cx="2307751" cy="26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5400" b="0" i="0" u="none" strike="noStrike" baseline="0">
                <a:solidFill>
                  <a:schemeClr val="bg1"/>
                </a:solidFill>
                <a:latin typeface="CIDFont+F2"/>
              </a:rPr>
              <a:t>Träningstider</a:t>
            </a:r>
            <a:endParaRPr lang="sv-SE" sz="5400" b="0" i="0" u="none" strike="noStrike" baseline="0" dirty="0">
              <a:solidFill>
                <a:schemeClr val="bg1"/>
              </a:solidFill>
              <a:latin typeface="CIDFont+F2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2" y="1983996"/>
            <a:ext cx="9720073" cy="402336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GB" b="0" i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Ons: 17:00-18.30 </a:t>
            </a:r>
            <a:r>
              <a:rPr lang="en-GB">
                <a:solidFill>
                  <a:schemeClr val="bg1"/>
                </a:solidFill>
                <a:latin typeface="Segoe UI Historic" panose="020B0502040204020203" pitchFamily="34" charset="0"/>
              </a:rPr>
              <a:t>A-Hall</a:t>
            </a:r>
            <a:endParaRPr lang="en-GB" b="0" i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algn="l">
              <a:buFontTx/>
              <a:buChar char="-"/>
            </a:pPr>
            <a:r>
              <a:rPr lang="en-GB" b="0" i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Fre: 16:00-17.30 </a:t>
            </a:r>
            <a:r>
              <a:rPr lang="en-GB">
                <a:solidFill>
                  <a:schemeClr val="bg1"/>
                </a:solidFill>
                <a:latin typeface="Segoe UI Historic" panose="020B0502040204020203" pitchFamily="34" charset="0"/>
              </a:rPr>
              <a:t>B</a:t>
            </a:r>
            <a:r>
              <a:rPr lang="en-GB" b="0" i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-</a:t>
            </a:r>
            <a:r>
              <a:rPr lang="en-GB">
                <a:solidFill>
                  <a:schemeClr val="bg1"/>
                </a:solidFill>
                <a:latin typeface="Segoe UI Historic" panose="020B0502040204020203" pitchFamily="34" charset="0"/>
              </a:rPr>
              <a:t>H</a:t>
            </a:r>
            <a:r>
              <a:rPr lang="en-GB" b="0" i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all</a:t>
            </a:r>
          </a:p>
          <a:p>
            <a:pPr algn="l">
              <a:buFontTx/>
              <a:buChar char="-"/>
            </a:pPr>
            <a:endParaRPr lang="sv-SE" b="1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r>
              <a:rPr lang="sv-SE" b="1">
                <a:solidFill>
                  <a:schemeClr val="bg1"/>
                </a:solidFill>
              </a:rPr>
              <a:t>Alla som tränar mer än 75% (under en tre veckors period) kommer att få spela lika många matcher.</a:t>
            </a:r>
          </a:p>
          <a:p>
            <a:pPr algn="l">
              <a:buFontTx/>
              <a:buChar char="-"/>
            </a:pPr>
            <a:r>
              <a:rPr lang="sv-SE" b="1">
                <a:solidFill>
                  <a:schemeClr val="bg1"/>
                </a:solidFill>
              </a:rPr>
              <a:t>Kom i tid till träningen (minst 10 min innan).</a:t>
            </a:r>
          </a:p>
          <a:p>
            <a:pPr algn="l">
              <a:buFontTx/>
              <a:buChar char="-"/>
            </a:pPr>
            <a:r>
              <a:rPr lang="sv-SE" b="1">
                <a:solidFill>
                  <a:schemeClr val="bg1"/>
                </a:solidFill>
              </a:rPr>
              <a:t>Se till att ha ätit innan träningen.</a:t>
            </a:r>
          </a:p>
          <a:p>
            <a:pPr algn="l">
              <a:buFontTx/>
              <a:buChar char="-"/>
            </a:pPr>
            <a:endParaRPr lang="sv-SE" b="1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C4D661-35B9-D32E-12AA-905E7B91E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97" y="1296955"/>
            <a:ext cx="5003788" cy="23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sv-SE" b="0" i="0" u="none" strike="noStrike" baseline="0">
                <a:latin typeface="CIDFont+F2"/>
              </a:rPr>
              <a:t>Träning övrigt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21" y="1636109"/>
            <a:ext cx="4458397" cy="42588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sz="1700" b="0" i="0" dirty="0">
                <a:effectLst/>
                <a:latin typeface="Segoe UI Historic" panose="020B0502040204020203" pitchFamily="34" charset="0"/>
              </a:rPr>
              <a:t>Vi är nu så många tjejer att planering av träning kräver mycket. </a:t>
            </a:r>
            <a:r>
              <a:rPr lang="sv-SE" sz="1700" dirty="0">
                <a:latin typeface="Segoe UI Historic" panose="020B0502040204020203" pitchFamily="34" charset="0"/>
              </a:rPr>
              <a:t>Därav vill vi att man senast dagen innan kl. 12 meddelar om man kommer eller ej.</a:t>
            </a:r>
          </a:p>
          <a:p>
            <a:pPr>
              <a:buFontTx/>
              <a:buChar char="-"/>
            </a:pPr>
            <a:r>
              <a:rPr lang="sv-SE" sz="1700" dirty="0">
                <a:latin typeface="Segoe UI Historic" panose="020B0502040204020203" pitchFamily="34" charset="0"/>
              </a:rPr>
              <a:t>Om man missar att anmäla sig så får man givetvis träna med spelaren från ej närvaro.</a:t>
            </a:r>
          </a:p>
          <a:p>
            <a:pPr>
              <a:buFontTx/>
              <a:buChar char="-"/>
            </a:pPr>
            <a:endParaRPr lang="sv-SE" sz="1700" dirty="0"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sv-SE" sz="1700" b="0" i="0" dirty="0">
                <a:effectLst/>
                <a:latin typeface="Segoe UI Historic" panose="020B0502040204020203" pitchFamily="34" charset="0"/>
              </a:rPr>
              <a:t>Uppträda som lagkompisar 24/7 </a:t>
            </a:r>
          </a:p>
          <a:p>
            <a:pPr marL="0" indent="0">
              <a:buNone/>
            </a:pPr>
            <a:r>
              <a:rPr lang="sv-SE" sz="1700" b="0" i="0" dirty="0">
                <a:effectLst/>
                <a:latin typeface="Segoe UI Historic" panose="020B0502040204020203" pitchFamily="34" charset="0"/>
              </a:rPr>
              <a:t>(även fritid och skola) </a:t>
            </a:r>
          </a:p>
          <a:p>
            <a:pPr>
              <a:buFontTx/>
              <a:buChar char="-"/>
            </a:pPr>
            <a:endParaRPr lang="sv-SE" sz="1700" b="1" dirty="0"/>
          </a:p>
          <a:p>
            <a:pPr>
              <a:buFontTx/>
              <a:buChar char="-"/>
            </a:pPr>
            <a:endParaRPr lang="sv-SE" sz="1700" b="1" dirty="0"/>
          </a:p>
          <a:p>
            <a:pPr marL="0" indent="0">
              <a:buNone/>
            </a:pPr>
            <a:endParaRPr lang="sv-SE" sz="17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987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D048F47-4020-EC1C-140A-2D0E2898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87" r="-1" b="1947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39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b="0" i="0" u="none" strike="noStrike" baseline="0">
                <a:latin typeface="CIDFont+F2"/>
              </a:rPr>
              <a:t>Ledare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sz="2000" dirty="0">
                <a:latin typeface="Segoe UI Historic" panose="020B0502040204020203" pitchFamily="34" charset="0"/>
              </a:rPr>
              <a:t>Vi är nu 24-25 tjejer, även i år ser vi ut att ”växa” som lag, några nya tjejer har varit o tränat med oss.</a:t>
            </a:r>
          </a:p>
          <a:p>
            <a:pPr>
              <a:buFontTx/>
              <a:buChar char="-"/>
            </a:pPr>
            <a:r>
              <a:rPr lang="sv-SE" sz="2000" dirty="0">
                <a:latin typeface="Segoe UI Historic" panose="020B0502040204020203" pitchFamily="34" charset="0"/>
              </a:rPr>
              <a:t>Under förra säsongen utökade vi ledarstaben med Stina, till denna säsong har Tobias tillkommit</a:t>
            </a:r>
          </a:p>
          <a:p>
            <a:pPr>
              <a:buFontTx/>
              <a:buChar char="-"/>
            </a:pPr>
            <a:endParaRPr lang="sv-SE" sz="2000" b="0" i="0" dirty="0">
              <a:effectLst/>
              <a:latin typeface="Segoe UI Historic" panose="020B0502040204020203" pitchFamily="34" charset="0"/>
            </a:endParaRPr>
          </a:p>
          <a:p>
            <a:pPr>
              <a:buFontTx/>
              <a:buChar char="-"/>
            </a:pPr>
            <a:endParaRPr lang="sv-SE" sz="2000" b="1" dirty="0"/>
          </a:p>
          <a:p>
            <a:pPr>
              <a:buFontTx/>
              <a:buChar char="-"/>
            </a:pPr>
            <a:endParaRPr lang="sv-SE" sz="2000" b="1" dirty="0"/>
          </a:p>
          <a:p>
            <a:pPr marL="0" indent="0">
              <a:buNone/>
            </a:pPr>
            <a:endParaRPr lang="sv-SE" sz="20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24" r="1736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195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b="0" i="0" u="none" strike="noStrike" baseline="0">
                <a:latin typeface="CIDFont+F2"/>
              </a:rPr>
              <a:t>Seriespel 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8" y="1780162"/>
            <a:ext cx="5029804" cy="4396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>
                <a:latin typeface="Segoe UI Historic" panose="020B0502040204020203" pitchFamily="34" charset="0"/>
              </a:rPr>
              <a:t>Vår målsättning var att vi skulle ha 2 lag i seriespel, dessvärre har det blivit fel i vår anmälan av 1 lag. </a:t>
            </a:r>
          </a:p>
          <a:p>
            <a:pPr marL="0" indent="0">
              <a:buNone/>
            </a:pPr>
            <a:r>
              <a:rPr lang="sv-SE" sz="1600" b="0" i="0" dirty="0">
                <a:effectLst/>
                <a:latin typeface="Segoe UI Historic" panose="020B0502040204020203" pitchFamily="34" charset="0"/>
              </a:rPr>
              <a:t>Vi fick 1 lag i Röd nivå spel 5 mot 5, detta är tjejerna inte redo för ännu, så vi har valt att tacka nej till den platsen. Vi jobbar mot att få ett lag till i Västergötland! Detta skulle innebära något längre resor, hur ställer ni er till det?</a:t>
            </a:r>
          </a:p>
          <a:p>
            <a:pPr marL="0" indent="0">
              <a:buNone/>
            </a:pPr>
            <a:endParaRPr lang="sv-SE" sz="1600" b="0" i="0" dirty="0">
              <a:effectLst/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sv-SE" sz="1600" b="0" i="0" dirty="0">
                <a:effectLst/>
                <a:latin typeface="Segoe UI Historic" panose="020B0502040204020203" pitchFamily="34" charset="0"/>
              </a:rPr>
              <a:t>Målvakter 1 mv per match. </a:t>
            </a:r>
          </a:p>
          <a:p>
            <a:pPr marL="0" indent="0">
              <a:buNone/>
            </a:pPr>
            <a:r>
              <a:rPr lang="sv-SE" sz="1600" b="0" i="0" dirty="0">
                <a:effectLst/>
                <a:latin typeface="Segoe UI Historic" panose="020B0502040204020203" pitchFamily="34" charset="0"/>
              </a:rPr>
              <a:t>-Spelupplägg 4 mot 4 </a:t>
            </a:r>
          </a:p>
          <a:p>
            <a:pPr marL="0" indent="0">
              <a:buNone/>
            </a:pPr>
            <a:r>
              <a:rPr lang="sv-SE" sz="1600" dirty="0"/>
              <a:t>Vi sträva efter att alla ska få spela lika mycket under match även om vi inte kan garantera millimeterrättvisa </a:t>
            </a:r>
            <a:endParaRPr lang="sv-SE" sz="1600" i="0" dirty="0">
              <a:effectLst/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sv-SE" sz="1600" b="0" i="0" dirty="0">
                <a:effectLst/>
                <a:latin typeface="Segoe UI Historic" panose="020B0502040204020203" pitchFamily="34" charset="0"/>
              </a:rPr>
              <a:t>Vi kommer att göra kör och tvätt schema så att alla får hjälpa till med detta under säsongen. </a:t>
            </a:r>
          </a:p>
          <a:p>
            <a:pPr marL="0" indent="0">
              <a:buNone/>
            </a:pPr>
            <a:r>
              <a:rPr lang="sv-SE" sz="1600" b="0" i="0" dirty="0">
                <a:effectLst/>
                <a:latin typeface="Segoe UI Historic" panose="020B0502040204020203" pitchFamily="34" charset="0"/>
              </a:rPr>
              <a:t>Vår målsättning är att skicka ut kallelser inkl. tvätt o körschema ca 1 vecka innan match.  </a:t>
            </a:r>
          </a:p>
          <a:p>
            <a:pPr marL="0" indent="0">
              <a:buNone/>
            </a:pPr>
            <a:r>
              <a:rPr lang="sv-SE" sz="1600" b="0" i="0" dirty="0">
                <a:effectLst/>
                <a:latin typeface="Segoe UI Historic" panose="020B0502040204020203" pitchFamily="34" charset="0"/>
              </a:rPr>
              <a:t>Kan man inte ex köra så får man byta </a:t>
            </a:r>
            <a:r>
              <a:rPr lang="sv-SE" sz="1600" dirty="0">
                <a:latin typeface="Segoe UI Historic" panose="020B0502040204020203" pitchFamily="34" charset="0"/>
              </a:rPr>
              <a:t>detta, det är inget som vi ledare gör.</a:t>
            </a:r>
            <a:endParaRPr lang="sv-SE" sz="1600" b="0" i="0" dirty="0">
              <a:effectLst/>
              <a:latin typeface="Segoe UI Historic" panose="020B0502040204020203" pitchFamily="34" charset="0"/>
            </a:endParaRPr>
          </a:p>
          <a:p>
            <a:pPr marL="0" indent="0">
              <a:buNone/>
            </a:pPr>
            <a:endParaRPr lang="sv-SE" sz="1600" b="1" dirty="0"/>
          </a:p>
          <a:p>
            <a:pPr>
              <a:buFontTx/>
              <a:buChar char="-"/>
            </a:pPr>
            <a:endParaRPr lang="sv-SE" sz="1600" b="1" dirty="0"/>
          </a:p>
          <a:p>
            <a:pPr>
              <a:buFontTx/>
              <a:buChar char="-"/>
            </a:pPr>
            <a:endParaRPr lang="sv-SE" sz="1600" b="1" dirty="0"/>
          </a:p>
          <a:p>
            <a:pPr>
              <a:buFontTx/>
              <a:buChar char="-"/>
            </a:pPr>
            <a:endParaRPr lang="sv-SE" sz="1600" b="1" dirty="0"/>
          </a:p>
          <a:p>
            <a:pPr marL="0" indent="0">
              <a:buNone/>
            </a:pPr>
            <a:endParaRPr lang="sv-SE" sz="16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24" r="1736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306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268F692-464D-EAFB-320C-44AB28E3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49AF1D8-CEB6-294E-31DC-8B9EFDA5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5400" b="0" i="0" u="none" strike="noStrike" baseline="0" dirty="0">
                <a:solidFill>
                  <a:schemeClr val="bg1"/>
                </a:solidFill>
                <a:latin typeface="CIDFont+F2"/>
              </a:rPr>
              <a:t>Cuper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69AE5-F7CD-DDC4-3F8A-B51991C7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2" y="1983996"/>
            <a:ext cx="9720073" cy="402336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Fair Play</a:t>
            </a: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cup </a:t>
            </a: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( April 2025 i Jönköping)</a:t>
            </a:r>
            <a:endParaRPr lang="sv-SE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endParaRPr lang="sv-SE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Vi letar efter en cup till</a:t>
            </a:r>
            <a:endParaRPr lang="sv-SE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Ett förslag är </a:t>
            </a:r>
            <a:r>
              <a:rPr lang="sv-SE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Fortnoxcup</a:t>
            </a: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(28 eller 29 /12 i Växjö)</a:t>
            </a:r>
          </a:p>
          <a:p>
            <a:pPr marL="0" indent="0" algn="l">
              <a:buNone/>
            </a:pP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Där finns det bara ”</a:t>
            </a: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rena åldersgrupper”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sv-SE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Dispens ges till </a:t>
            </a:r>
            <a:r>
              <a:rPr lang="sv-SE" dirty="0">
                <a:solidFill>
                  <a:schemeClr val="bg1"/>
                </a:solidFill>
                <a:latin typeface="Segoe UI Historic" panose="020B0502040204020203" pitchFamily="34" charset="0"/>
              </a:rPr>
              <a:t>för 3 överåriga/ lag, vi skulle kunna åka med 2 lag och vi är 8 överåriga. Det skulle innebära att om alla följer med så kan det bli något mindre speltid för de som är födda 2012.</a:t>
            </a:r>
            <a:endParaRPr lang="sv-SE" b="0" i="0" dirty="0">
              <a:solidFill>
                <a:schemeClr val="bg1"/>
              </a:solidFill>
              <a:effectLst/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endParaRPr lang="sv-SE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marL="0" indent="0" algn="l">
              <a:buNone/>
            </a:pPr>
            <a:br>
              <a:rPr lang="sv-SE" dirty="0"/>
            </a:b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endParaRPr lang="sv-SE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endParaRPr lang="sv-SE" b="1" dirty="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0D19E2D-D8E6-9CDF-B0B9-0FF43397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22" y="111471"/>
            <a:ext cx="2291086" cy="183286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E0ABC69-764C-C0C2-7423-A5534BAAA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062" y="111470"/>
            <a:ext cx="2412494" cy="18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593</Words>
  <Application>Microsoft Office PowerPoint</Application>
  <PresentationFormat>Bredbild</PresentationFormat>
  <Paragraphs>89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CIDFont+F2</vt:lpstr>
      <vt:lpstr>Segoe UI Historic</vt:lpstr>
      <vt:lpstr>Office-tema</vt:lpstr>
      <vt:lpstr>Säsongen 2024-2025 </vt:lpstr>
      <vt:lpstr>Agenda</vt:lpstr>
      <vt:lpstr>Innan vi drar igång</vt:lpstr>
      <vt:lpstr>Följ oss gärna på Instagram! Fagerhulthabof1213 </vt:lpstr>
      <vt:lpstr>Träningstider</vt:lpstr>
      <vt:lpstr>Träning övrigt  </vt:lpstr>
      <vt:lpstr>Ledare  </vt:lpstr>
      <vt:lpstr>Seriespel   </vt:lpstr>
      <vt:lpstr>Cuper  </vt:lpstr>
      <vt:lpstr>Föräldragrupp </vt:lpstr>
      <vt:lpstr>Vad vi måste göra under säsongen 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2022-2023 </dc:title>
  <dc:creator>Mattias Darmark</dc:creator>
  <cp:lastModifiedBy>Mattias Darmark</cp:lastModifiedBy>
  <cp:revision>4</cp:revision>
  <dcterms:created xsi:type="dcterms:W3CDTF">2022-06-08T11:20:06Z</dcterms:created>
  <dcterms:modified xsi:type="dcterms:W3CDTF">2024-09-15T08:05:48Z</dcterms:modified>
</cp:coreProperties>
</file>