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13716000" cx="24384000"/>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is2A1C0Cv8wkSXQVUR8IYINLVO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type="title">
  <p:cSld name="TITLE">
    <p:spTree>
      <p:nvGrpSpPr>
        <p:cNvPr id="9" name="Shape 9"/>
        <p:cNvGrpSpPr/>
        <p:nvPr/>
      </p:nvGrpSpPr>
      <p:grpSpPr>
        <a:xfrm>
          <a:off x="0" y="0"/>
          <a:ext cx="0" cy="0"/>
          <a:chOff x="0" y="0"/>
          <a:chExt cx="0" cy="0"/>
        </a:xfrm>
      </p:grpSpPr>
      <p:sp>
        <p:nvSpPr>
          <p:cNvPr id="10" name="Google Shape;10;p6"/>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6"/>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6"/>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ttryck">
  <p:cSld name="Uttryck">
    <p:spTree>
      <p:nvGrpSpPr>
        <p:cNvPr id="51" name="Shape 51"/>
        <p:cNvGrpSpPr/>
        <p:nvPr/>
      </p:nvGrpSpPr>
      <p:grpSpPr>
        <a:xfrm>
          <a:off x="0" y="0"/>
          <a:ext cx="0" cy="0"/>
          <a:chOff x="0" y="0"/>
          <a:chExt cx="0" cy="0"/>
        </a:xfrm>
      </p:grpSpPr>
      <p:sp>
        <p:nvSpPr>
          <p:cNvPr id="52" name="Google Shape;52;p15"/>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3" name="Google Shape;53;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t faktum">
  <p:cSld name="Stort faktum">
    <p:spTree>
      <p:nvGrpSpPr>
        <p:cNvPr id="54" name="Shape 54"/>
        <p:cNvGrpSpPr/>
        <p:nvPr/>
      </p:nvGrpSpPr>
      <p:grpSpPr>
        <a:xfrm>
          <a:off x="0" y="0"/>
          <a:ext cx="0" cy="0"/>
          <a:chOff x="0" y="0"/>
          <a:chExt cx="0" cy="0"/>
        </a:xfrm>
      </p:grpSpPr>
      <p:sp>
        <p:nvSpPr>
          <p:cNvPr id="55" name="Google Shape;55;p16"/>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6" name="Google Shape;56;p16"/>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7" name="Google Shape;57;p1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p:cSld name="Citat">
    <p:spTree>
      <p:nvGrpSpPr>
        <p:cNvPr id="58" name="Shape 58"/>
        <p:cNvGrpSpPr/>
        <p:nvPr/>
      </p:nvGrpSpPr>
      <p:grpSpPr>
        <a:xfrm>
          <a:off x="0" y="0"/>
          <a:ext cx="0" cy="0"/>
          <a:chOff x="0" y="0"/>
          <a:chExt cx="0" cy="0"/>
        </a:xfrm>
      </p:grpSpPr>
      <p:sp>
        <p:nvSpPr>
          <p:cNvPr id="59" name="Google Shape;59;p17"/>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0" name="Google Shape;60;p17"/>
          <p:cNvSpPr txBox="1"/>
          <p:nvPr>
            <p:ph idx="2" type="body"/>
          </p:nvPr>
        </p:nvSpPr>
        <p:spPr>
          <a:xfrm>
            <a:off x="1753923" y="4939860"/>
            <a:ext cx="20876154"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1" name="Google Shape;61;p1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3 per sida">
  <p:cSld name="Foto – 3 per sida">
    <p:spTree>
      <p:nvGrpSpPr>
        <p:cNvPr id="62" name="Shape 62"/>
        <p:cNvGrpSpPr/>
        <p:nvPr/>
      </p:nvGrpSpPr>
      <p:grpSpPr>
        <a:xfrm>
          <a:off x="0" y="0"/>
          <a:ext cx="0" cy="0"/>
          <a:chOff x="0" y="0"/>
          <a:chExt cx="0" cy="0"/>
        </a:xfrm>
      </p:grpSpPr>
      <p:sp>
        <p:nvSpPr>
          <p:cNvPr id="63" name="Google Shape;63;p18"/>
          <p:cNvSpPr/>
          <p:nvPr>
            <p:ph idx="2" type="pic"/>
          </p:nvPr>
        </p:nvSpPr>
        <p:spPr>
          <a:xfrm>
            <a:off x="15760700" y="1016000"/>
            <a:ext cx="7439099" cy="5949678"/>
          </a:xfrm>
          <a:prstGeom prst="rect">
            <a:avLst/>
          </a:prstGeom>
          <a:noFill/>
          <a:ln>
            <a:noFill/>
          </a:ln>
        </p:spPr>
      </p:sp>
      <p:sp>
        <p:nvSpPr>
          <p:cNvPr id="64" name="Google Shape;64;p18"/>
          <p:cNvSpPr/>
          <p:nvPr>
            <p:ph idx="3" type="pic"/>
          </p:nvPr>
        </p:nvSpPr>
        <p:spPr>
          <a:xfrm>
            <a:off x="13500100" y="3978275"/>
            <a:ext cx="10439400" cy="12150181"/>
          </a:xfrm>
          <a:prstGeom prst="rect">
            <a:avLst/>
          </a:prstGeom>
          <a:noFill/>
          <a:ln>
            <a:noFill/>
          </a:ln>
        </p:spPr>
      </p:sp>
      <p:sp>
        <p:nvSpPr>
          <p:cNvPr id="65" name="Google Shape;65;p18"/>
          <p:cNvSpPr/>
          <p:nvPr>
            <p:ph idx="4" type="pic"/>
          </p:nvPr>
        </p:nvSpPr>
        <p:spPr>
          <a:xfrm>
            <a:off x="-139700" y="495300"/>
            <a:ext cx="16611600" cy="12458700"/>
          </a:xfrm>
          <a:prstGeom prst="rect">
            <a:avLst/>
          </a:prstGeom>
          <a:noFill/>
          <a:ln>
            <a:noFill/>
          </a:ln>
        </p:spPr>
      </p:sp>
      <p:sp>
        <p:nvSpPr>
          <p:cNvPr id="66" name="Google Shape;66;p1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p:cSld name="Bild">
    <p:spTree>
      <p:nvGrpSpPr>
        <p:cNvPr id="67" name="Shape 67"/>
        <p:cNvGrpSpPr/>
        <p:nvPr/>
      </p:nvGrpSpPr>
      <p:grpSpPr>
        <a:xfrm>
          <a:off x="0" y="0"/>
          <a:ext cx="0" cy="0"/>
          <a:chOff x="0" y="0"/>
          <a:chExt cx="0" cy="0"/>
        </a:xfrm>
      </p:grpSpPr>
      <p:sp>
        <p:nvSpPr>
          <p:cNvPr id="68" name="Google Shape;68;p19"/>
          <p:cNvSpPr/>
          <p:nvPr>
            <p:ph idx="2" type="pic"/>
          </p:nvPr>
        </p:nvSpPr>
        <p:spPr>
          <a:xfrm>
            <a:off x="-1333500" y="-5524500"/>
            <a:ext cx="27051000" cy="21640800"/>
          </a:xfrm>
          <a:prstGeom prst="rect">
            <a:avLst/>
          </a:prstGeom>
          <a:noFill/>
          <a:ln>
            <a:noFill/>
          </a:ln>
        </p:spPr>
      </p:sp>
      <p:sp>
        <p:nvSpPr>
          <p:cNvPr id="69" name="Google Shape;69;p1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70" name="Shape 70"/>
        <p:cNvGrpSpPr/>
        <p:nvPr/>
      </p:nvGrpSpPr>
      <p:grpSpPr>
        <a:xfrm>
          <a:off x="0" y="0"/>
          <a:ext cx="0" cy="0"/>
          <a:chOff x="0" y="0"/>
          <a:chExt cx="0" cy="0"/>
        </a:xfrm>
      </p:grpSpPr>
      <p:sp>
        <p:nvSpPr>
          <p:cNvPr id="71" name="Google Shape;71;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ch bild" type="tx">
  <p:cSld name="TITLE_AND_BODY">
    <p:spTree>
      <p:nvGrpSpPr>
        <p:cNvPr id="14" name="Shape 14"/>
        <p:cNvGrpSpPr/>
        <p:nvPr/>
      </p:nvGrpSpPr>
      <p:grpSpPr>
        <a:xfrm>
          <a:off x="0" y="0"/>
          <a:ext cx="0" cy="0"/>
          <a:chOff x="0" y="0"/>
          <a:chExt cx="0" cy="0"/>
        </a:xfrm>
      </p:grpSpPr>
      <p:sp>
        <p:nvSpPr>
          <p:cNvPr id="15" name="Google Shape;15;p7"/>
          <p:cNvSpPr/>
          <p:nvPr>
            <p:ph idx="2" type="pic"/>
          </p:nvPr>
        </p:nvSpPr>
        <p:spPr>
          <a:xfrm>
            <a:off x="-1155700" y="-1295400"/>
            <a:ext cx="26746200" cy="16018933"/>
          </a:xfrm>
          <a:prstGeom prst="rect">
            <a:avLst/>
          </a:prstGeom>
          <a:noFill/>
          <a:ln>
            <a:noFill/>
          </a:ln>
        </p:spPr>
      </p:sp>
      <p:sp>
        <p:nvSpPr>
          <p:cNvPr id="16" name="Google Shape;16;p7"/>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7" name="Google Shape;17;p7"/>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 name="Google Shape;18;p7"/>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9" name="Google Shape;19;p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ch bild, alt.">
  <p:cSld name="Titel och bild, alt.">
    <p:spTree>
      <p:nvGrpSpPr>
        <p:cNvPr id="20" name="Shape 20"/>
        <p:cNvGrpSpPr/>
        <p:nvPr/>
      </p:nvGrpSpPr>
      <p:grpSpPr>
        <a:xfrm>
          <a:off x="0" y="0"/>
          <a:ext cx="0" cy="0"/>
          <a:chOff x="0" y="0"/>
          <a:chExt cx="0" cy="0"/>
        </a:xfrm>
      </p:grpSpPr>
      <p:sp>
        <p:nvSpPr>
          <p:cNvPr id="21" name="Google Shape;21;p8"/>
          <p:cNvSpPr/>
          <p:nvPr>
            <p:ph idx="2" type="pic"/>
          </p:nvPr>
        </p:nvSpPr>
        <p:spPr>
          <a:xfrm>
            <a:off x="10972800" y="-203200"/>
            <a:ext cx="12144837" cy="14135100"/>
          </a:xfrm>
          <a:prstGeom prst="rect">
            <a:avLst/>
          </a:prstGeom>
          <a:noFill/>
          <a:ln>
            <a:noFill/>
          </a:ln>
        </p:spPr>
      </p:sp>
      <p:sp>
        <p:nvSpPr>
          <p:cNvPr id="22" name="Google Shape;22;p8"/>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3" name="Google Shape;23;p8"/>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4" name="Google Shape;24;p8"/>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ch punkter">
  <p:cSld name="Titel och punkter">
    <p:spTree>
      <p:nvGrpSpPr>
        <p:cNvPr id="25" name="Shape 25"/>
        <p:cNvGrpSpPr/>
        <p:nvPr/>
      </p:nvGrpSpPr>
      <p:grpSpPr>
        <a:xfrm>
          <a:off x="0" y="0"/>
          <a:ext cx="0" cy="0"/>
          <a:chOff x="0" y="0"/>
          <a:chExt cx="0" cy="0"/>
        </a:xfrm>
      </p:grpSpPr>
      <p:sp>
        <p:nvSpPr>
          <p:cNvPr id="26" name="Google Shape;26;p9"/>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7" name="Google Shape;27;p9"/>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8" name="Google Shape;28;p9"/>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9" name="Google Shape;29;p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r">
  <p:cSld name="Punkter">
    <p:spTree>
      <p:nvGrpSpPr>
        <p:cNvPr id="30" name="Shape 30"/>
        <p:cNvGrpSpPr/>
        <p:nvPr/>
      </p:nvGrpSpPr>
      <p:grpSpPr>
        <a:xfrm>
          <a:off x="0" y="0"/>
          <a:ext cx="0" cy="0"/>
          <a:chOff x="0" y="0"/>
          <a:chExt cx="0" cy="0"/>
        </a:xfrm>
      </p:grpSpPr>
      <p:sp>
        <p:nvSpPr>
          <p:cNvPr id="31" name="Google Shape;31;p10"/>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2" name="Google Shape;32;p1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r och bild">
  <p:cSld name="Titel, punkter och bild">
    <p:spTree>
      <p:nvGrpSpPr>
        <p:cNvPr id="33" name="Shape 33"/>
        <p:cNvGrpSpPr/>
        <p:nvPr/>
      </p:nvGrpSpPr>
      <p:grpSpPr>
        <a:xfrm>
          <a:off x="0" y="0"/>
          <a:ext cx="0" cy="0"/>
          <a:chOff x="0" y="0"/>
          <a:chExt cx="0" cy="0"/>
        </a:xfrm>
      </p:grpSpPr>
      <p:sp>
        <p:nvSpPr>
          <p:cNvPr id="34" name="Google Shape;34;p11"/>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5" name="Google Shape;35;p11"/>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 name="Google Shape;36;p11"/>
          <p:cNvSpPr/>
          <p:nvPr>
            <p:ph idx="3" type="pic"/>
          </p:nvPr>
        </p:nvSpPr>
        <p:spPr>
          <a:xfrm>
            <a:off x="12192000" y="-407266"/>
            <a:ext cx="10916874" cy="14555832"/>
          </a:xfrm>
          <a:prstGeom prst="rect">
            <a:avLst/>
          </a:prstGeom>
          <a:noFill/>
          <a:ln>
            <a:noFill/>
          </a:ln>
        </p:spPr>
      </p:sp>
      <p:sp>
        <p:nvSpPr>
          <p:cNvPr id="37" name="Google Shape;37;p11"/>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8" name="Google Shape;38;p1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
  <p:cSld name="Avsnitt">
    <p:spTree>
      <p:nvGrpSpPr>
        <p:cNvPr id="39" name="Shape 39"/>
        <p:cNvGrpSpPr/>
        <p:nvPr/>
      </p:nvGrpSpPr>
      <p:grpSpPr>
        <a:xfrm>
          <a:off x="0" y="0"/>
          <a:ext cx="0" cy="0"/>
          <a:chOff x="0" y="0"/>
          <a:chExt cx="0" cy="0"/>
        </a:xfrm>
      </p:grpSpPr>
      <p:sp>
        <p:nvSpPr>
          <p:cNvPr id="40" name="Google Shape;40;p12"/>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1" name="Google Shape;41;p12"/>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titel">
  <p:cSld name="Endast titel">
    <p:spTree>
      <p:nvGrpSpPr>
        <p:cNvPr id="42" name="Shape 42"/>
        <p:cNvGrpSpPr/>
        <p:nvPr/>
      </p:nvGrpSpPr>
      <p:grpSpPr>
        <a:xfrm>
          <a:off x="0" y="0"/>
          <a:ext cx="0" cy="0"/>
          <a:chOff x="0" y="0"/>
          <a:chExt cx="0" cy="0"/>
        </a:xfrm>
      </p:grpSpPr>
      <p:sp>
        <p:nvSpPr>
          <p:cNvPr id="43" name="Google Shape;43;p13"/>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4" name="Google Shape;44;p13"/>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5" name="Google Shape;45;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gordning">
  <p:cSld name="Dagordning">
    <p:spTree>
      <p:nvGrpSpPr>
        <p:cNvPr id="46" name="Shape 46"/>
        <p:cNvGrpSpPr/>
        <p:nvPr/>
      </p:nvGrpSpPr>
      <p:grpSpPr>
        <a:xfrm>
          <a:off x="0" y="0"/>
          <a:ext cx="0" cy="0"/>
          <a:chOff x="0" y="0"/>
          <a:chExt cx="0" cy="0"/>
        </a:xfrm>
      </p:grpSpPr>
      <p:sp>
        <p:nvSpPr>
          <p:cNvPr id="47" name="Google Shape;47;p14"/>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8" name="Google Shape;48;p14"/>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9" name="Google Shape;49;p14"/>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0" name="Google Shape;50;p1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5"/>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0.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hyperlink" Target="mailto:ungdom@fcassyriska.s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IMG_1943.jpg" id="76" name="Google Shape;76;p1"/>
          <p:cNvPicPr preferRelativeResize="0"/>
          <p:nvPr/>
        </p:nvPicPr>
        <p:blipFill rotWithShape="1">
          <a:blip r:embed="rId3">
            <a:alphaModFix/>
          </a:blip>
          <a:srcRect b="50578" l="23634" r="35922" t="32359"/>
          <a:stretch/>
        </p:blipFill>
        <p:spPr>
          <a:xfrm>
            <a:off x="0" y="0"/>
            <a:ext cx="24383999" cy="13716000"/>
          </a:xfrm>
          <a:prstGeom prst="rect">
            <a:avLst/>
          </a:prstGeom>
          <a:noFill/>
          <a:ln>
            <a:noFill/>
          </a:ln>
        </p:spPr>
      </p:pic>
      <p:sp>
        <p:nvSpPr>
          <p:cNvPr id="77" name="Google Shape;77;p1"/>
          <p:cNvSpPr/>
          <p:nvPr/>
        </p:nvSpPr>
        <p:spPr>
          <a:xfrm>
            <a:off x="-1" y="-1"/>
            <a:ext cx="24384001" cy="13716001"/>
          </a:xfrm>
          <a:prstGeom prst="rect">
            <a:avLst/>
          </a:prstGeom>
          <a:gradFill>
            <a:gsLst>
              <a:gs pos="0">
                <a:srgbClr val="FF1400">
                  <a:alpha val="53333"/>
                </a:srgbClr>
              </a:gs>
              <a:gs pos="100000">
                <a:srgbClr val="FF14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Texturelabs_Grunge_300L.jpg" id="78" name="Google Shape;78;p1"/>
          <p:cNvPicPr preferRelativeResize="0"/>
          <p:nvPr/>
        </p:nvPicPr>
        <p:blipFill rotWithShape="1">
          <a:blip r:embed="rId4">
            <a:alphaModFix amt="25000"/>
          </a:blip>
          <a:srcRect b="9544" l="0" r="361" t="9544"/>
          <a:stretch/>
        </p:blipFill>
        <p:spPr>
          <a:xfrm>
            <a:off x="0" y="0"/>
            <a:ext cx="24384002" cy="13716000"/>
          </a:xfrm>
          <a:prstGeom prst="rect">
            <a:avLst/>
          </a:prstGeom>
          <a:noFill/>
          <a:ln>
            <a:noFill/>
          </a:ln>
        </p:spPr>
      </p:pic>
      <p:sp>
        <p:nvSpPr>
          <p:cNvPr id="79" name="Google Shape;79;p1"/>
          <p:cNvSpPr/>
          <p:nvPr/>
        </p:nvSpPr>
        <p:spPr>
          <a:xfrm>
            <a:off x="-1" y="-539795"/>
            <a:ext cx="24384001" cy="6020351"/>
          </a:xfrm>
          <a:prstGeom prst="rect">
            <a:avLst/>
          </a:prstGeom>
          <a:gradFill>
            <a:gsLst>
              <a:gs pos="0">
                <a:srgbClr val="000000"/>
              </a:gs>
              <a:gs pos="100000">
                <a:srgbClr val="FF1400">
                  <a:alpha val="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80" name="Google Shape;80;p1"/>
          <p:cNvSpPr/>
          <p:nvPr/>
        </p:nvSpPr>
        <p:spPr>
          <a:xfrm>
            <a:off x="0" y="8379662"/>
            <a:ext cx="24384001" cy="6020351"/>
          </a:xfrm>
          <a:prstGeom prst="rect">
            <a:avLst/>
          </a:prstGeom>
          <a:gradFill>
            <a:gsLst>
              <a:gs pos="0">
                <a:srgbClr val="FF1400">
                  <a:alpha val="0"/>
                </a:srgbClr>
              </a:gs>
              <a:gs pos="100000">
                <a:srgbClr val="0000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81" name="Google Shape;81;p1"/>
          <p:cNvSpPr txBox="1"/>
          <p:nvPr/>
        </p:nvSpPr>
        <p:spPr>
          <a:xfrm>
            <a:off x="6564376" y="3933997"/>
            <a:ext cx="11509249" cy="696977"/>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4000"/>
              <a:buFont typeface="Helvetica Neue"/>
              <a:buNone/>
            </a:pPr>
            <a:r>
              <a:rPr b="0" i="0" lang="en-US" sz="4000" u="none" cap="none" strike="noStrike">
                <a:solidFill>
                  <a:srgbClr val="FFFFFF"/>
                </a:solidFill>
                <a:latin typeface="Helvetica Neue"/>
                <a:ea typeface="Helvetica Neue"/>
                <a:cs typeface="Helvetica Neue"/>
                <a:sym typeface="Helvetica Neue"/>
              </a:rPr>
              <a:t>BLI ETT TILLSAMMANS MED FC ASSYRISKA</a:t>
            </a:r>
            <a:endParaRPr/>
          </a:p>
        </p:txBody>
      </p:sp>
      <p:pic>
        <p:nvPicPr>
          <p:cNvPr descr="On colour.png" id="82" name="Google Shape;82;p1"/>
          <p:cNvPicPr preferRelativeResize="0"/>
          <p:nvPr/>
        </p:nvPicPr>
        <p:blipFill rotWithShape="1">
          <a:blip r:embed="rId5">
            <a:alphaModFix/>
          </a:blip>
          <a:srcRect b="0" l="0" r="0" t="0"/>
          <a:stretch/>
        </p:blipFill>
        <p:spPr>
          <a:xfrm>
            <a:off x="11307908" y="1260212"/>
            <a:ext cx="1768222" cy="2196427"/>
          </a:xfrm>
          <a:prstGeom prst="rect">
            <a:avLst/>
          </a:prstGeom>
          <a:noFill/>
          <a:ln>
            <a:noFill/>
          </a:ln>
        </p:spPr>
      </p:pic>
      <p:pic>
        <p:nvPicPr>
          <p:cNvPr descr="Bild" id="83" name="Google Shape;83;p1"/>
          <p:cNvPicPr preferRelativeResize="0"/>
          <p:nvPr/>
        </p:nvPicPr>
        <p:blipFill rotWithShape="1">
          <a:blip r:embed="rId6">
            <a:alphaModFix amt="9909"/>
          </a:blip>
          <a:srcRect b="0" l="0" r="0" t="0"/>
          <a:stretch/>
        </p:blipFill>
        <p:spPr>
          <a:xfrm rot="-1455831">
            <a:off x="31486000" y="-4409691"/>
            <a:ext cx="20825615" cy="25979238"/>
          </a:xfrm>
          <a:prstGeom prst="rect">
            <a:avLst/>
          </a:prstGeom>
          <a:noFill/>
          <a:ln>
            <a:noFill/>
          </a:ln>
        </p:spPr>
      </p:pic>
      <p:sp>
        <p:nvSpPr>
          <p:cNvPr id="84" name="Google Shape;84;p1"/>
          <p:cNvSpPr txBox="1"/>
          <p:nvPr/>
        </p:nvSpPr>
        <p:spPr>
          <a:xfrm>
            <a:off x="4486735" y="5539014"/>
            <a:ext cx="15410530" cy="6081828"/>
          </a:xfrm>
          <a:prstGeom prst="rect">
            <a:avLst/>
          </a:prstGeom>
          <a:noFill/>
          <a:ln>
            <a:noFill/>
          </a:ln>
        </p:spPr>
        <p:txBody>
          <a:bodyPr anchorCtr="0" anchor="ctr" bIns="50800" lIns="50800" spcFirstLastPara="1" rIns="50800" wrap="square" tIns="50800">
            <a:spAutoFit/>
          </a:bodyPr>
          <a:lstStyle/>
          <a:p>
            <a:pPr indent="0" lvl="0" marL="0" marR="0" rtl="0" algn="ctr">
              <a:lnSpc>
                <a:spcPct val="150000"/>
              </a:lnSpc>
              <a:spcBef>
                <a:spcPts val="0"/>
              </a:spcBef>
              <a:spcAft>
                <a:spcPts val="0"/>
              </a:spcAft>
              <a:buClr>
                <a:srgbClr val="FFFFFF"/>
              </a:buClr>
              <a:buSzPts val="2100"/>
              <a:buFont typeface="Helvetica Neue"/>
              <a:buNone/>
            </a:pPr>
            <a:r>
              <a:rPr b="0" i="0" lang="en-US" sz="2100" u="none" cap="none" strike="noStrike">
                <a:solidFill>
                  <a:srgbClr val="FFFFFF"/>
                </a:solidFill>
                <a:latin typeface="Helvetica Neue"/>
                <a:ea typeface="Helvetica Neue"/>
                <a:cs typeface="Helvetica Neue"/>
                <a:sym typeface="Helvetica Neue"/>
              </a:rPr>
              <a:t>FC Assyriska startade upp sin ungdomssektion våren 2025 där vår absolut största pelare var 100% tillbaka till barnen, vilket innebär att all form av medlemsavgift går tillbaka till barnen i träningskit, matchkit, samt avgifter till förbund för att överhuvudtaget få träna och spela match. Idag finansieras resterande av ledare och privatpersoner, men för att klubben ska kunna fortsätta växa, nå sina mål och ge barnen möjligheten att resa runt i landet, kommer ni företagare att spela en avgörande roll i klubbens visioner. FC Assyriska ska vara en mötesplats för barn från Örebros alla olika stadsdelar och inte bara i sitt närområde. Under uppstarten har man lyckats sammanfoga barn från olika stadsdelar som idag möts och gläds tillsammans i klubbens färger. FC Assyriskas fokus är att skapa en miljö där glädje, gemenskap och utveckling står i centrum. Här handlar det inte bara om att vinna matcher, utan om att ha kul, lära sig nya saker och växa både som spelare och medmänniska. Vi tror på att fotboll är mer än bara en sport – det är en plats för alla att känna sig delaktiga, skapa nya vänner och utmana sig själva på ett positivt sätt. Vår filosofi är enkel – fotboll ska vara roligt, men också utvecklande. Vi vill skapa en stark gemenskap där alla känner sig delaktiga och där vi tillsammans kan sträva mot att bli bättre både på och utanför planen. Tillsammans är vi starka både som spelare och medmänniskor.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IMG_1961.jpg" id="89" name="Google Shape;89;p2"/>
          <p:cNvPicPr preferRelativeResize="0"/>
          <p:nvPr/>
        </p:nvPicPr>
        <p:blipFill rotWithShape="1">
          <a:blip r:embed="rId3">
            <a:alphaModFix/>
          </a:blip>
          <a:srcRect b="4133" l="6445" r="0" t="25699"/>
          <a:stretch/>
        </p:blipFill>
        <p:spPr>
          <a:xfrm>
            <a:off x="0" y="0"/>
            <a:ext cx="24384000" cy="13716000"/>
          </a:xfrm>
          <a:prstGeom prst="rect">
            <a:avLst/>
          </a:prstGeom>
          <a:noFill/>
          <a:ln>
            <a:noFill/>
          </a:ln>
        </p:spPr>
      </p:pic>
      <p:sp>
        <p:nvSpPr>
          <p:cNvPr id="90" name="Google Shape;90;p2"/>
          <p:cNvSpPr/>
          <p:nvPr/>
        </p:nvSpPr>
        <p:spPr>
          <a:xfrm>
            <a:off x="0" y="-1"/>
            <a:ext cx="24384001" cy="13716001"/>
          </a:xfrm>
          <a:prstGeom prst="rect">
            <a:avLst/>
          </a:prstGeom>
          <a:gradFill>
            <a:gsLst>
              <a:gs pos="0">
                <a:srgbClr val="FF1400">
                  <a:alpha val="65882"/>
                </a:srgbClr>
              </a:gs>
              <a:gs pos="100000">
                <a:srgbClr val="FF14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Texturelabs_Grunge_300L.jpg" id="91" name="Google Shape;91;p2"/>
          <p:cNvPicPr preferRelativeResize="0"/>
          <p:nvPr/>
        </p:nvPicPr>
        <p:blipFill rotWithShape="1">
          <a:blip r:embed="rId4">
            <a:alphaModFix amt="25000"/>
          </a:blip>
          <a:srcRect b="9544" l="0" r="361" t="9544"/>
          <a:stretch/>
        </p:blipFill>
        <p:spPr>
          <a:xfrm>
            <a:off x="-1" y="0"/>
            <a:ext cx="24384003" cy="13716000"/>
          </a:xfrm>
          <a:prstGeom prst="rect">
            <a:avLst/>
          </a:prstGeom>
          <a:noFill/>
          <a:ln>
            <a:noFill/>
          </a:ln>
        </p:spPr>
      </p:pic>
      <p:sp>
        <p:nvSpPr>
          <p:cNvPr id="92" name="Google Shape;92;p2"/>
          <p:cNvSpPr/>
          <p:nvPr/>
        </p:nvSpPr>
        <p:spPr>
          <a:xfrm>
            <a:off x="-1" y="-539795"/>
            <a:ext cx="24384001" cy="6020351"/>
          </a:xfrm>
          <a:prstGeom prst="rect">
            <a:avLst/>
          </a:prstGeom>
          <a:gradFill>
            <a:gsLst>
              <a:gs pos="0">
                <a:srgbClr val="000000"/>
              </a:gs>
              <a:gs pos="100000">
                <a:srgbClr val="FF1400">
                  <a:alpha val="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3" name="Google Shape;93;p2"/>
          <p:cNvSpPr/>
          <p:nvPr/>
        </p:nvSpPr>
        <p:spPr>
          <a:xfrm>
            <a:off x="0" y="8379662"/>
            <a:ext cx="24384001" cy="6020351"/>
          </a:xfrm>
          <a:prstGeom prst="rect">
            <a:avLst/>
          </a:prstGeom>
          <a:gradFill>
            <a:gsLst>
              <a:gs pos="0">
                <a:srgbClr val="FF1400">
                  <a:alpha val="0"/>
                </a:srgbClr>
              </a:gs>
              <a:gs pos="100000">
                <a:srgbClr val="0000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Bild" id="94" name="Google Shape;94;p2"/>
          <p:cNvPicPr preferRelativeResize="0"/>
          <p:nvPr/>
        </p:nvPicPr>
        <p:blipFill rotWithShape="1">
          <a:blip r:embed="rId5">
            <a:alphaModFix/>
          </a:blip>
          <a:srcRect b="0" l="0" r="0" t="0"/>
          <a:stretch/>
        </p:blipFill>
        <p:spPr>
          <a:xfrm>
            <a:off x="22611920" y="11665251"/>
            <a:ext cx="1160156" cy="1447255"/>
          </a:xfrm>
          <a:prstGeom prst="rect">
            <a:avLst/>
          </a:prstGeom>
          <a:noFill/>
          <a:ln>
            <a:noFill/>
          </a:ln>
        </p:spPr>
      </p:pic>
      <p:sp>
        <p:nvSpPr>
          <p:cNvPr id="95" name="Google Shape;95;p2"/>
          <p:cNvSpPr txBox="1"/>
          <p:nvPr/>
        </p:nvSpPr>
        <p:spPr>
          <a:xfrm>
            <a:off x="1727228" y="3234680"/>
            <a:ext cx="10198600" cy="2094789"/>
          </a:xfrm>
          <a:prstGeom prst="rect">
            <a:avLst/>
          </a:prstGeom>
          <a:noFill/>
          <a:ln>
            <a:noFill/>
          </a:ln>
        </p:spPr>
        <p:txBody>
          <a:bodyPr anchorCtr="0" anchor="ctr" bIns="50800" lIns="50800" spcFirstLastPara="1" rIns="50800" wrap="square" tIns="50800">
            <a:spAutoFit/>
          </a:bodyPr>
          <a:lstStyle/>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MATCHTRÖJA: PLATS A (CENTRERAD PÅ MAGE)</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LAGET.SE SOM HUVUDSPONSOR </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VÅRA SOCIALA MEDIER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FÖRETAGETS NAMN PÅ EN AV VÅRA MATCHCAMPER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SPECIALDESIGNAD TRÖJA</a:t>
            </a:r>
            <a:endParaRPr/>
          </a:p>
        </p:txBody>
      </p:sp>
      <p:sp>
        <p:nvSpPr>
          <p:cNvPr id="96" name="Google Shape;96;p2"/>
          <p:cNvSpPr txBox="1"/>
          <p:nvPr/>
        </p:nvSpPr>
        <p:spPr>
          <a:xfrm>
            <a:off x="452942" y="12937727"/>
            <a:ext cx="2548573" cy="34955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1700"/>
              <a:buFont typeface="Helvetica Neue"/>
              <a:buNone/>
            </a:pPr>
            <a:r>
              <a:rPr b="0" i="0" lang="en-US" sz="1700" u="none" cap="none" strike="noStrike">
                <a:solidFill>
                  <a:srgbClr val="FFFFFF"/>
                </a:solidFill>
                <a:latin typeface="Helvetica Neue"/>
                <a:ea typeface="Helvetica Neue"/>
                <a:cs typeface="Helvetica Neue"/>
                <a:sym typeface="Helvetica Neue"/>
              </a:rPr>
              <a:t>FC ASSYRISKA 2025</a:t>
            </a:r>
            <a:endParaRPr/>
          </a:p>
        </p:txBody>
      </p:sp>
      <p:sp>
        <p:nvSpPr>
          <p:cNvPr id="97" name="Google Shape;97;p2"/>
          <p:cNvSpPr txBox="1"/>
          <p:nvPr/>
        </p:nvSpPr>
        <p:spPr>
          <a:xfrm>
            <a:off x="1727228" y="2140058"/>
            <a:ext cx="15410530" cy="883319"/>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FFFFFF"/>
              </a:buClr>
              <a:buSzPts val="5000"/>
              <a:buFont typeface="Helvetica Neue"/>
              <a:buNone/>
            </a:pPr>
            <a:r>
              <a:rPr b="0" i="0" lang="en-US" sz="5000" u="none" cap="none" strike="noStrike">
                <a:solidFill>
                  <a:srgbClr val="FFFFFF"/>
                </a:solidFill>
                <a:latin typeface="Helvetica Neue"/>
                <a:ea typeface="Helvetica Neue"/>
                <a:cs typeface="Helvetica Neue"/>
                <a:sym typeface="Helvetica Neue"/>
              </a:rPr>
              <a:t>GULD 15.000KR</a:t>
            </a:r>
            <a:endParaRPr/>
          </a:p>
        </p:txBody>
      </p:sp>
      <p:sp>
        <p:nvSpPr>
          <p:cNvPr id="98" name="Google Shape;98;p2"/>
          <p:cNvSpPr txBox="1"/>
          <p:nvPr/>
        </p:nvSpPr>
        <p:spPr>
          <a:xfrm>
            <a:off x="1727228" y="7893913"/>
            <a:ext cx="10198600" cy="1670915"/>
          </a:xfrm>
          <a:prstGeom prst="rect">
            <a:avLst/>
          </a:prstGeom>
          <a:noFill/>
          <a:ln>
            <a:noFill/>
          </a:ln>
        </p:spPr>
        <p:txBody>
          <a:bodyPr anchorCtr="0" anchor="ctr" bIns="50800" lIns="50800" spcFirstLastPara="1" rIns="50800" wrap="square" tIns="50800">
            <a:spAutoFit/>
          </a:bodyPr>
          <a:lstStyle/>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MATCHTRÖJA: PLATS B (RYGG ÖVER/UNDER SIFFRA ALT AXLAR) </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LAGET.SE SOM SPONSOR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VÅRA SOCIALA MEDIER </a:t>
            </a:r>
            <a:endParaRPr/>
          </a:p>
        </p:txBody>
      </p:sp>
      <p:sp>
        <p:nvSpPr>
          <p:cNvPr id="99" name="Google Shape;99;p2"/>
          <p:cNvSpPr txBox="1"/>
          <p:nvPr/>
        </p:nvSpPr>
        <p:spPr>
          <a:xfrm>
            <a:off x="1727228" y="6839251"/>
            <a:ext cx="15410530" cy="883319"/>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FFFFFF"/>
              </a:buClr>
              <a:buSzPts val="5000"/>
              <a:buFont typeface="Helvetica Neue"/>
              <a:buNone/>
            </a:pPr>
            <a:r>
              <a:rPr b="0" i="0" lang="en-US" sz="5000" u="none" cap="none" strike="noStrike">
                <a:solidFill>
                  <a:srgbClr val="FFFFFF"/>
                </a:solidFill>
                <a:latin typeface="Helvetica Neue"/>
                <a:ea typeface="Helvetica Neue"/>
                <a:cs typeface="Helvetica Neue"/>
                <a:sym typeface="Helvetica Neue"/>
              </a:rPr>
              <a:t>SILVER 10.000KR</a:t>
            </a:r>
            <a:endParaRPr/>
          </a:p>
        </p:txBody>
      </p:sp>
      <p:pic>
        <p:nvPicPr>
          <p:cNvPr descr="02white rigg.png" id="100" name="Google Shape;100;p2"/>
          <p:cNvPicPr preferRelativeResize="0"/>
          <p:nvPr/>
        </p:nvPicPr>
        <p:blipFill rotWithShape="1">
          <a:blip r:embed="rId6">
            <a:alphaModFix/>
          </a:blip>
          <a:srcRect b="0" l="0" r="0" t="0"/>
          <a:stretch/>
        </p:blipFill>
        <p:spPr>
          <a:xfrm>
            <a:off x="15792637" y="1871370"/>
            <a:ext cx="7979439" cy="9973260"/>
          </a:xfrm>
          <a:prstGeom prst="rect">
            <a:avLst/>
          </a:prstGeom>
          <a:noFill/>
          <a:ln>
            <a:noFill/>
          </a:ln>
        </p:spPr>
      </p:pic>
      <p:pic>
        <p:nvPicPr>
          <p:cNvPr descr="02white.png" id="101" name="Google Shape;101;p2"/>
          <p:cNvPicPr preferRelativeResize="0"/>
          <p:nvPr/>
        </p:nvPicPr>
        <p:blipFill rotWithShape="1">
          <a:blip r:embed="rId7">
            <a:alphaModFix/>
          </a:blip>
          <a:srcRect b="0" l="0" r="0" t="0"/>
          <a:stretch/>
        </p:blipFill>
        <p:spPr>
          <a:xfrm>
            <a:off x="11529934" y="1871370"/>
            <a:ext cx="7979440" cy="9973260"/>
          </a:xfrm>
          <a:prstGeom prst="rect">
            <a:avLst/>
          </a:prstGeom>
          <a:noFill/>
          <a:ln>
            <a:noFill/>
          </a:ln>
        </p:spPr>
      </p:pic>
      <p:sp>
        <p:nvSpPr>
          <p:cNvPr id="102" name="Google Shape;102;p2"/>
          <p:cNvSpPr txBox="1"/>
          <p:nvPr/>
        </p:nvSpPr>
        <p:spPr>
          <a:xfrm>
            <a:off x="15026573" y="6256273"/>
            <a:ext cx="772669" cy="127965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8000"/>
              <a:buFont typeface="Helvetica Neue"/>
              <a:buNone/>
            </a:pPr>
            <a:r>
              <a:rPr b="0" i="0" lang="en-US" sz="8000" u="none" cap="none" strike="noStrike">
                <a:solidFill>
                  <a:srgbClr val="EB220C"/>
                </a:solidFill>
                <a:latin typeface="Helvetica Neue"/>
                <a:ea typeface="Helvetica Neue"/>
                <a:cs typeface="Helvetica Neue"/>
                <a:sym typeface="Helvetica Neue"/>
              </a:rPr>
              <a:t>A</a:t>
            </a:r>
            <a:endParaRPr/>
          </a:p>
        </p:txBody>
      </p:sp>
      <p:sp>
        <p:nvSpPr>
          <p:cNvPr id="103" name="Google Shape;103;p2"/>
          <p:cNvSpPr/>
          <p:nvPr/>
        </p:nvSpPr>
        <p:spPr>
          <a:xfrm>
            <a:off x="14309277" y="6295109"/>
            <a:ext cx="2207261" cy="1270001"/>
          </a:xfrm>
          <a:prstGeom prst="rect">
            <a:avLst/>
          </a:prstGeom>
          <a:solidFill>
            <a:srgbClr val="000000">
              <a:alpha val="0"/>
            </a:srgbClr>
          </a:solid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4" name="Google Shape;104;p2"/>
          <p:cNvSpPr txBox="1"/>
          <p:nvPr/>
        </p:nvSpPr>
        <p:spPr>
          <a:xfrm>
            <a:off x="19275626" y="4146320"/>
            <a:ext cx="810261" cy="127965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8000"/>
              <a:buFont typeface="Helvetica Neue"/>
              <a:buNone/>
            </a:pPr>
            <a:r>
              <a:rPr b="0" i="0" lang="en-US" sz="8000" u="none" cap="none" strike="noStrike">
                <a:solidFill>
                  <a:srgbClr val="EB220C"/>
                </a:solidFill>
                <a:latin typeface="Helvetica Neue"/>
                <a:ea typeface="Helvetica Neue"/>
                <a:cs typeface="Helvetica Neue"/>
                <a:sym typeface="Helvetica Neue"/>
              </a:rPr>
              <a:t>B</a:t>
            </a:r>
            <a:endParaRPr/>
          </a:p>
        </p:txBody>
      </p:sp>
      <p:sp>
        <p:nvSpPr>
          <p:cNvPr id="105" name="Google Shape;105;p2"/>
          <p:cNvSpPr/>
          <p:nvPr/>
        </p:nvSpPr>
        <p:spPr>
          <a:xfrm>
            <a:off x="18577126" y="4185155"/>
            <a:ext cx="2207261" cy="1270001"/>
          </a:xfrm>
          <a:prstGeom prst="rect">
            <a:avLst/>
          </a:prstGeom>
          <a:solidFill>
            <a:srgbClr val="000000">
              <a:alpha val="0"/>
            </a:srgbClr>
          </a:solid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6" name="Google Shape;106;p2"/>
          <p:cNvSpPr txBox="1"/>
          <p:nvPr/>
        </p:nvSpPr>
        <p:spPr>
          <a:xfrm>
            <a:off x="19275627" y="8379662"/>
            <a:ext cx="810261" cy="127965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8000"/>
              <a:buFont typeface="Helvetica Neue"/>
              <a:buNone/>
            </a:pPr>
            <a:r>
              <a:rPr b="0" i="0" lang="en-US" sz="8000" u="none" cap="none" strike="noStrike">
                <a:solidFill>
                  <a:srgbClr val="EB220C"/>
                </a:solidFill>
                <a:latin typeface="Helvetica Neue"/>
                <a:ea typeface="Helvetica Neue"/>
                <a:cs typeface="Helvetica Neue"/>
                <a:sym typeface="Helvetica Neue"/>
              </a:rPr>
              <a:t>B</a:t>
            </a:r>
            <a:endParaRPr/>
          </a:p>
        </p:txBody>
      </p:sp>
      <p:sp>
        <p:nvSpPr>
          <p:cNvPr id="107" name="Google Shape;107;p2"/>
          <p:cNvSpPr/>
          <p:nvPr/>
        </p:nvSpPr>
        <p:spPr>
          <a:xfrm>
            <a:off x="18577126" y="8418498"/>
            <a:ext cx="2207261" cy="1270001"/>
          </a:xfrm>
          <a:prstGeom prst="rect">
            <a:avLst/>
          </a:prstGeom>
          <a:solidFill>
            <a:srgbClr val="000000">
              <a:alpha val="0"/>
            </a:srgbClr>
          </a:solid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IMG_1961.jpg" id="112" name="Google Shape;112;p3"/>
          <p:cNvPicPr preferRelativeResize="0"/>
          <p:nvPr/>
        </p:nvPicPr>
        <p:blipFill rotWithShape="1">
          <a:blip r:embed="rId3">
            <a:alphaModFix/>
          </a:blip>
          <a:srcRect b="4133" l="6445" r="0" t="25699"/>
          <a:stretch/>
        </p:blipFill>
        <p:spPr>
          <a:xfrm>
            <a:off x="0" y="0"/>
            <a:ext cx="24384000" cy="13716000"/>
          </a:xfrm>
          <a:prstGeom prst="rect">
            <a:avLst/>
          </a:prstGeom>
          <a:noFill/>
          <a:ln>
            <a:noFill/>
          </a:ln>
        </p:spPr>
      </p:pic>
      <p:sp>
        <p:nvSpPr>
          <p:cNvPr id="113" name="Google Shape;113;p3"/>
          <p:cNvSpPr/>
          <p:nvPr/>
        </p:nvSpPr>
        <p:spPr>
          <a:xfrm>
            <a:off x="0" y="-1"/>
            <a:ext cx="24384001" cy="13716001"/>
          </a:xfrm>
          <a:prstGeom prst="rect">
            <a:avLst/>
          </a:prstGeom>
          <a:gradFill>
            <a:gsLst>
              <a:gs pos="0">
                <a:srgbClr val="FF1400">
                  <a:alpha val="65882"/>
                </a:srgbClr>
              </a:gs>
              <a:gs pos="100000">
                <a:srgbClr val="FF14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Texturelabs_Grunge_300L.jpg" id="114" name="Google Shape;114;p3"/>
          <p:cNvPicPr preferRelativeResize="0"/>
          <p:nvPr/>
        </p:nvPicPr>
        <p:blipFill rotWithShape="1">
          <a:blip r:embed="rId4">
            <a:alphaModFix amt="25000"/>
          </a:blip>
          <a:srcRect b="9544" l="0" r="361" t="9544"/>
          <a:stretch/>
        </p:blipFill>
        <p:spPr>
          <a:xfrm>
            <a:off x="-1" y="0"/>
            <a:ext cx="24384003" cy="13716000"/>
          </a:xfrm>
          <a:prstGeom prst="rect">
            <a:avLst/>
          </a:prstGeom>
          <a:noFill/>
          <a:ln>
            <a:noFill/>
          </a:ln>
        </p:spPr>
      </p:pic>
      <p:sp>
        <p:nvSpPr>
          <p:cNvPr id="115" name="Google Shape;115;p3"/>
          <p:cNvSpPr/>
          <p:nvPr/>
        </p:nvSpPr>
        <p:spPr>
          <a:xfrm>
            <a:off x="-1" y="-539795"/>
            <a:ext cx="24384001" cy="6020351"/>
          </a:xfrm>
          <a:prstGeom prst="rect">
            <a:avLst/>
          </a:prstGeom>
          <a:gradFill>
            <a:gsLst>
              <a:gs pos="0">
                <a:srgbClr val="000000"/>
              </a:gs>
              <a:gs pos="100000">
                <a:srgbClr val="FF1400">
                  <a:alpha val="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6" name="Google Shape;116;p3"/>
          <p:cNvSpPr/>
          <p:nvPr/>
        </p:nvSpPr>
        <p:spPr>
          <a:xfrm>
            <a:off x="0" y="8379662"/>
            <a:ext cx="24384001" cy="6020351"/>
          </a:xfrm>
          <a:prstGeom prst="rect">
            <a:avLst/>
          </a:prstGeom>
          <a:gradFill>
            <a:gsLst>
              <a:gs pos="0">
                <a:srgbClr val="FF1400">
                  <a:alpha val="0"/>
                </a:srgbClr>
              </a:gs>
              <a:gs pos="100000">
                <a:srgbClr val="0000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Bild" id="117" name="Google Shape;117;p3"/>
          <p:cNvPicPr preferRelativeResize="0"/>
          <p:nvPr/>
        </p:nvPicPr>
        <p:blipFill rotWithShape="1">
          <a:blip r:embed="rId5">
            <a:alphaModFix/>
          </a:blip>
          <a:srcRect b="0" l="0" r="0" t="0"/>
          <a:stretch/>
        </p:blipFill>
        <p:spPr>
          <a:xfrm>
            <a:off x="22611920" y="11665251"/>
            <a:ext cx="1160156" cy="1447255"/>
          </a:xfrm>
          <a:prstGeom prst="rect">
            <a:avLst/>
          </a:prstGeom>
          <a:noFill/>
          <a:ln>
            <a:noFill/>
          </a:ln>
        </p:spPr>
      </p:pic>
      <p:sp>
        <p:nvSpPr>
          <p:cNvPr id="118" name="Google Shape;118;p3"/>
          <p:cNvSpPr txBox="1"/>
          <p:nvPr/>
        </p:nvSpPr>
        <p:spPr>
          <a:xfrm>
            <a:off x="1727228" y="3228177"/>
            <a:ext cx="10198600" cy="1247040"/>
          </a:xfrm>
          <a:prstGeom prst="rect">
            <a:avLst/>
          </a:prstGeom>
          <a:noFill/>
          <a:ln>
            <a:noFill/>
          </a:ln>
        </p:spPr>
        <p:txBody>
          <a:bodyPr anchorCtr="0" anchor="ctr" bIns="50800" lIns="50800" spcFirstLastPara="1" rIns="50800" wrap="square" tIns="50800">
            <a:spAutoFit/>
          </a:bodyPr>
          <a:lstStyle/>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MATCHTRÖJA: PLATS C (SHORTS FRAM ALT ÄRMAR)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LAGET.SE SOM SPONSOR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VÅRA SOCIALA MEDIER</a:t>
            </a:r>
            <a:endParaRPr/>
          </a:p>
        </p:txBody>
      </p:sp>
      <p:sp>
        <p:nvSpPr>
          <p:cNvPr id="119" name="Google Shape;119;p3"/>
          <p:cNvSpPr txBox="1"/>
          <p:nvPr/>
        </p:nvSpPr>
        <p:spPr>
          <a:xfrm>
            <a:off x="452942" y="12937727"/>
            <a:ext cx="2548573" cy="34955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1700"/>
              <a:buFont typeface="Helvetica Neue"/>
              <a:buNone/>
            </a:pPr>
            <a:r>
              <a:rPr b="0" i="0" lang="en-US" sz="1700" u="none" cap="none" strike="noStrike">
                <a:solidFill>
                  <a:srgbClr val="FFFFFF"/>
                </a:solidFill>
                <a:latin typeface="Helvetica Neue"/>
                <a:ea typeface="Helvetica Neue"/>
                <a:cs typeface="Helvetica Neue"/>
                <a:sym typeface="Helvetica Neue"/>
              </a:rPr>
              <a:t>FC ASSYRISKA 2025</a:t>
            </a:r>
            <a:endParaRPr/>
          </a:p>
        </p:txBody>
      </p:sp>
      <p:sp>
        <p:nvSpPr>
          <p:cNvPr id="120" name="Google Shape;120;p3"/>
          <p:cNvSpPr txBox="1"/>
          <p:nvPr/>
        </p:nvSpPr>
        <p:spPr>
          <a:xfrm>
            <a:off x="1727228" y="2140058"/>
            <a:ext cx="15410530" cy="883319"/>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FFFFFF"/>
              </a:buClr>
              <a:buSzPts val="5000"/>
              <a:buFont typeface="Helvetica Neue"/>
              <a:buNone/>
            </a:pPr>
            <a:r>
              <a:rPr b="0" i="0" lang="en-US" sz="5000" u="none" cap="none" strike="noStrike">
                <a:solidFill>
                  <a:srgbClr val="FFFFFF"/>
                </a:solidFill>
                <a:latin typeface="Helvetica Neue"/>
                <a:ea typeface="Helvetica Neue"/>
                <a:cs typeface="Helvetica Neue"/>
                <a:sym typeface="Helvetica Neue"/>
              </a:rPr>
              <a:t>BRONS 3.000KR</a:t>
            </a:r>
            <a:endParaRPr/>
          </a:p>
        </p:txBody>
      </p:sp>
      <p:sp>
        <p:nvSpPr>
          <p:cNvPr id="121" name="Google Shape;121;p3"/>
          <p:cNvSpPr txBox="1"/>
          <p:nvPr/>
        </p:nvSpPr>
        <p:spPr>
          <a:xfrm>
            <a:off x="1727228" y="7893913"/>
            <a:ext cx="10198600" cy="1247040"/>
          </a:xfrm>
          <a:prstGeom prst="rect">
            <a:avLst/>
          </a:prstGeom>
          <a:noFill/>
          <a:ln>
            <a:noFill/>
          </a:ln>
        </p:spPr>
        <p:txBody>
          <a:bodyPr anchorCtr="0" anchor="ctr" bIns="50800" lIns="50800" spcFirstLastPara="1" rIns="50800" wrap="square" tIns="50800">
            <a:spAutoFit/>
          </a:bodyPr>
          <a:lstStyle/>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OVERALLEN PLATS D</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LAGET.SE SOM SPONSOR</a:t>
            </a:r>
            <a:endParaRPr/>
          </a:p>
          <a:p>
            <a:pPr indent="0" lvl="0" marL="0" marR="0" rtl="0" algn="l">
              <a:lnSpc>
                <a:spcPct val="140000"/>
              </a:lnSpc>
              <a:spcBef>
                <a:spcPts val="0"/>
              </a:spcBef>
              <a:spcAft>
                <a:spcPts val="0"/>
              </a:spcAft>
              <a:buClr>
                <a:srgbClr val="FFFFFF"/>
              </a:buClr>
              <a:buSzPts val="2000"/>
              <a:buFont typeface="Helvetica Neue"/>
              <a:buNone/>
            </a:pPr>
            <a:r>
              <a:rPr b="0" i="0" lang="en-US" sz="2000" u="none" cap="none" strike="noStrike">
                <a:solidFill>
                  <a:srgbClr val="FFFFFF"/>
                </a:solidFill>
                <a:latin typeface="Helvetica Neue"/>
                <a:ea typeface="Helvetica Neue"/>
                <a:cs typeface="Helvetica Neue"/>
                <a:sym typeface="Helvetica Neue"/>
              </a:rPr>
              <a:t>EXPONERING PÅ VÅRA SOCIALA MEDIER</a:t>
            </a:r>
            <a:endParaRPr/>
          </a:p>
        </p:txBody>
      </p:sp>
      <p:sp>
        <p:nvSpPr>
          <p:cNvPr id="122" name="Google Shape;122;p3"/>
          <p:cNvSpPr txBox="1"/>
          <p:nvPr/>
        </p:nvSpPr>
        <p:spPr>
          <a:xfrm>
            <a:off x="1727228" y="6839250"/>
            <a:ext cx="15410530" cy="883319"/>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FFFFFF"/>
              </a:buClr>
              <a:buSzPts val="5000"/>
              <a:buFont typeface="Helvetica Neue"/>
              <a:buNone/>
            </a:pPr>
            <a:r>
              <a:rPr b="0" i="0" lang="en-US" sz="5000" u="none" cap="none" strike="noStrike">
                <a:solidFill>
                  <a:srgbClr val="FFFFFF"/>
                </a:solidFill>
                <a:latin typeface="Helvetica Neue"/>
                <a:ea typeface="Helvetica Neue"/>
                <a:cs typeface="Helvetica Neue"/>
                <a:sym typeface="Helvetica Neue"/>
              </a:rPr>
              <a:t>OVERALL 5.000KR</a:t>
            </a:r>
            <a:endParaRPr/>
          </a:p>
        </p:txBody>
      </p:sp>
      <p:pic>
        <p:nvPicPr>
          <p:cNvPr descr="Bild" id="123" name="Google Shape;123;p3"/>
          <p:cNvPicPr preferRelativeResize="0"/>
          <p:nvPr/>
        </p:nvPicPr>
        <p:blipFill rotWithShape="1">
          <a:blip r:embed="rId6">
            <a:alphaModFix/>
          </a:blip>
          <a:srcRect b="0" l="0" r="0" t="0"/>
          <a:stretch/>
        </p:blipFill>
        <p:spPr>
          <a:xfrm>
            <a:off x="13958624" y="6061450"/>
            <a:ext cx="3344841" cy="4175831"/>
          </a:xfrm>
          <a:prstGeom prst="rect">
            <a:avLst/>
          </a:prstGeom>
          <a:noFill/>
          <a:ln>
            <a:noFill/>
          </a:ln>
        </p:spPr>
      </p:pic>
      <p:pic>
        <p:nvPicPr>
          <p:cNvPr descr="overall.png" id="124" name="Google Shape;124;p3"/>
          <p:cNvPicPr preferRelativeResize="0"/>
          <p:nvPr/>
        </p:nvPicPr>
        <p:blipFill rotWithShape="1">
          <a:blip r:embed="rId7">
            <a:alphaModFix/>
          </a:blip>
          <a:srcRect b="0" l="0" r="0" t="0"/>
          <a:stretch/>
        </p:blipFill>
        <p:spPr>
          <a:xfrm>
            <a:off x="16942762" y="2158806"/>
            <a:ext cx="7605948" cy="9506446"/>
          </a:xfrm>
          <a:prstGeom prst="rect">
            <a:avLst/>
          </a:prstGeom>
          <a:noFill/>
          <a:ln>
            <a:noFill/>
          </a:ln>
        </p:spPr>
      </p:pic>
      <p:sp>
        <p:nvSpPr>
          <p:cNvPr id="125" name="Google Shape;125;p3"/>
          <p:cNvSpPr txBox="1"/>
          <p:nvPr/>
        </p:nvSpPr>
        <p:spPr>
          <a:xfrm>
            <a:off x="14302133" y="8517432"/>
            <a:ext cx="847853" cy="127965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8000"/>
              <a:buFont typeface="Helvetica Neue"/>
              <a:buNone/>
            </a:pPr>
            <a:r>
              <a:rPr b="0" i="0" lang="en-US" sz="8000" u="none" cap="none" strike="noStrike">
                <a:solidFill>
                  <a:srgbClr val="EB220C"/>
                </a:solidFill>
                <a:latin typeface="Helvetica Neue"/>
                <a:ea typeface="Helvetica Neue"/>
                <a:cs typeface="Helvetica Neue"/>
                <a:sym typeface="Helvetica Neue"/>
              </a:rPr>
              <a:t>C</a:t>
            </a:r>
            <a:endParaRPr/>
          </a:p>
        </p:txBody>
      </p:sp>
      <p:sp>
        <p:nvSpPr>
          <p:cNvPr id="126" name="Google Shape;126;p3"/>
          <p:cNvSpPr/>
          <p:nvPr/>
        </p:nvSpPr>
        <p:spPr>
          <a:xfrm>
            <a:off x="14166007" y="8556268"/>
            <a:ext cx="1120104" cy="1270001"/>
          </a:xfrm>
          <a:prstGeom prst="rect">
            <a:avLst/>
          </a:prstGeom>
          <a:solidFill>
            <a:srgbClr val="000000">
              <a:alpha val="0"/>
            </a:srgbClr>
          </a:solid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02white.png" id="127" name="Google Shape;127;p3"/>
          <p:cNvPicPr preferRelativeResize="0"/>
          <p:nvPr/>
        </p:nvPicPr>
        <p:blipFill rotWithShape="1">
          <a:blip r:embed="rId8">
            <a:alphaModFix/>
          </a:blip>
          <a:srcRect b="0" l="0" r="0" t="0"/>
          <a:stretch/>
        </p:blipFill>
        <p:spPr>
          <a:xfrm>
            <a:off x="7715105" y="1871370"/>
            <a:ext cx="7979440" cy="9973260"/>
          </a:xfrm>
          <a:prstGeom prst="rect">
            <a:avLst/>
          </a:prstGeom>
          <a:noFill/>
          <a:ln>
            <a:noFill/>
          </a:ln>
        </p:spPr>
      </p:pic>
      <p:sp>
        <p:nvSpPr>
          <p:cNvPr id="128" name="Google Shape;128;p3"/>
          <p:cNvSpPr txBox="1"/>
          <p:nvPr/>
        </p:nvSpPr>
        <p:spPr>
          <a:xfrm>
            <a:off x="11182623" y="4872600"/>
            <a:ext cx="847853" cy="127965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8000"/>
              <a:buFont typeface="Helvetica Neue"/>
              <a:buNone/>
            </a:pPr>
            <a:r>
              <a:rPr b="0" i="0" lang="en-US" sz="8000" u="none" cap="none" strike="noStrike">
                <a:solidFill>
                  <a:srgbClr val="EB220C"/>
                </a:solidFill>
                <a:latin typeface="Helvetica Neue"/>
                <a:ea typeface="Helvetica Neue"/>
                <a:cs typeface="Helvetica Neue"/>
                <a:sym typeface="Helvetica Neue"/>
              </a:rPr>
              <a:t>C</a:t>
            </a:r>
            <a:endParaRPr/>
          </a:p>
        </p:txBody>
      </p:sp>
      <p:sp>
        <p:nvSpPr>
          <p:cNvPr id="129" name="Google Shape;129;p3"/>
          <p:cNvSpPr/>
          <p:nvPr/>
        </p:nvSpPr>
        <p:spPr>
          <a:xfrm>
            <a:off x="11046496" y="4911435"/>
            <a:ext cx="1120105" cy="1270001"/>
          </a:xfrm>
          <a:prstGeom prst="rect">
            <a:avLst/>
          </a:prstGeom>
          <a:solidFill>
            <a:srgbClr val="000000">
              <a:alpha val="0"/>
            </a:srgbClr>
          </a:solid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30" name="Google Shape;130;p3"/>
          <p:cNvCxnSpPr/>
          <p:nvPr/>
        </p:nvCxnSpPr>
        <p:spPr>
          <a:xfrm>
            <a:off x="12192000" y="5558768"/>
            <a:ext cx="1669307" cy="1"/>
          </a:xfrm>
          <a:prstGeom prst="straightConnector1">
            <a:avLst/>
          </a:prstGeom>
          <a:noFill/>
          <a:ln cap="flat" cmpd="sng" w="38100">
            <a:solidFill>
              <a:srgbClr val="FF0000"/>
            </a:solidFill>
            <a:prstDash val="solid"/>
            <a:miter lim="400000"/>
            <a:headEnd len="sm" w="sm" type="none"/>
            <a:tailEnd len="med" w="med" type="triangle"/>
          </a:ln>
        </p:spPr>
      </p:cxnSp>
      <p:cxnSp>
        <p:nvCxnSpPr>
          <p:cNvPr id="131" name="Google Shape;131;p3"/>
          <p:cNvCxnSpPr/>
          <p:nvPr/>
        </p:nvCxnSpPr>
        <p:spPr>
          <a:xfrm flipH="1">
            <a:off x="9351790" y="5564375"/>
            <a:ext cx="1669307" cy="1"/>
          </a:xfrm>
          <a:prstGeom prst="straightConnector1">
            <a:avLst/>
          </a:prstGeom>
          <a:noFill/>
          <a:ln cap="flat" cmpd="sng" w="38100">
            <a:solidFill>
              <a:srgbClr val="FF0000"/>
            </a:solidFill>
            <a:prstDash val="solid"/>
            <a:miter lim="400000"/>
            <a:headEnd len="sm" w="sm" type="none"/>
            <a:tailEnd len="med" w="med" type="triangle"/>
          </a:ln>
        </p:spPr>
      </p:cxnSp>
      <p:cxnSp>
        <p:nvCxnSpPr>
          <p:cNvPr id="132" name="Google Shape;132;p3"/>
          <p:cNvCxnSpPr/>
          <p:nvPr/>
        </p:nvCxnSpPr>
        <p:spPr>
          <a:xfrm flipH="1" rot="10800000">
            <a:off x="12158465" y="4334353"/>
            <a:ext cx="598274" cy="598273"/>
          </a:xfrm>
          <a:prstGeom prst="straightConnector1">
            <a:avLst/>
          </a:prstGeom>
          <a:noFill/>
          <a:ln cap="flat" cmpd="sng" w="38100">
            <a:solidFill>
              <a:srgbClr val="FF0000"/>
            </a:solidFill>
            <a:prstDash val="solid"/>
            <a:miter lim="400000"/>
            <a:headEnd len="sm" w="sm" type="none"/>
            <a:tailEnd len="med" w="med" type="triangle"/>
          </a:ln>
        </p:spPr>
      </p:cxnSp>
      <p:cxnSp>
        <p:nvCxnSpPr>
          <p:cNvPr id="133" name="Google Shape;133;p3"/>
          <p:cNvCxnSpPr/>
          <p:nvPr/>
        </p:nvCxnSpPr>
        <p:spPr>
          <a:xfrm rot="10800000">
            <a:off x="10426592" y="4350418"/>
            <a:ext cx="628764" cy="566143"/>
          </a:xfrm>
          <a:prstGeom prst="straightConnector1">
            <a:avLst/>
          </a:prstGeom>
          <a:noFill/>
          <a:ln cap="flat" cmpd="sng" w="38100">
            <a:solidFill>
              <a:srgbClr val="FF0000"/>
            </a:solidFill>
            <a:prstDash val="solid"/>
            <a:miter lim="400000"/>
            <a:headEnd len="sm" w="sm" type="none"/>
            <a:tailEnd len="med" w="med" type="triangle"/>
          </a:ln>
        </p:spPr>
      </p:cxnSp>
      <p:sp>
        <p:nvSpPr>
          <p:cNvPr id="134" name="Google Shape;134;p3"/>
          <p:cNvSpPr txBox="1"/>
          <p:nvPr/>
        </p:nvSpPr>
        <p:spPr>
          <a:xfrm>
            <a:off x="20382262" y="6398767"/>
            <a:ext cx="650749" cy="9946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6000"/>
              <a:buFont typeface="Helvetica Neue"/>
              <a:buNone/>
            </a:pPr>
            <a:r>
              <a:rPr b="0" i="0" lang="en-US" sz="6000" u="none" cap="none" strike="noStrike">
                <a:solidFill>
                  <a:srgbClr val="FFFFFF"/>
                </a:solidFill>
                <a:latin typeface="Helvetica Neue"/>
                <a:ea typeface="Helvetica Neue"/>
                <a:cs typeface="Helvetica Neue"/>
                <a:sym typeface="Helvetica Neue"/>
              </a:rPr>
              <a:t>D</a:t>
            </a:r>
            <a:endParaRPr/>
          </a:p>
        </p:txBody>
      </p:sp>
      <p:sp>
        <p:nvSpPr>
          <p:cNvPr id="135" name="Google Shape;135;p3"/>
          <p:cNvSpPr/>
          <p:nvPr/>
        </p:nvSpPr>
        <p:spPr>
          <a:xfrm>
            <a:off x="19604005" y="6491692"/>
            <a:ext cx="2207261" cy="876834"/>
          </a:xfrm>
          <a:prstGeom prst="rect">
            <a:avLst/>
          </a:prstGeom>
          <a:solidFill>
            <a:srgbClr val="000000">
              <a:alpha val="0"/>
            </a:srgbClr>
          </a:solidFill>
          <a:ln cap="flat" cmpd="sng" w="50800">
            <a:solidFill>
              <a:srgbClr val="FFFFFF"/>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IMG_1961.jpg" id="140" name="Google Shape;140;p4"/>
          <p:cNvPicPr preferRelativeResize="0"/>
          <p:nvPr/>
        </p:nvPicPr>
        <p:blipFill rotWithShape="1">
          <a:blip r:embed="rId3">
            <a:alphaModFix/>
          </a:blip>
          <a:srcRect b="4133" l="6445" r="0" t="25699"/>
          <a:stretch/>
        </p:blipFill>
        <p:spPr>
          <a:xfrm>
            <a:off x="0" y="0"/>
            <a:ext cx="24384000" cy="13716000"/>
          </a:xfrm>
          <a:prstGeom prst="rect">
            <a:avLst/>
          </a:prstGeom>
          <a:noFill/>
          <a:ln>
            <a:noFill/>
          </a:ln>
        </p:spPr>
      </p:pic>
      <p:sp>
        <p:nvSpPr>
          <p:cNvPr id="141" name="Google Shape;141;p4"/>
          <p:cNvSpPr/>
          <p:nvPr/>
        </p:nvSpPr>
        <p:spPr>
          <a:xfrm>
            <a:off x="0" y="-1"/>
            <a:ext cx="24384001" cy="13716001"/>
          </a:xfrm>
          <a:prstGeom prst="rect">
            <a:avLst/>
          </a:prstGeom>
          <a:gradFill>
            <a:gsLst>
              <a:gs pos="0">
                <a:srgbClr val="FF1400">
                  <a:alpha val="65882"/>
                </a:srgbClr>
              </a:gs>
              <a:gs pos="100000">
                <a:srgbClr val="FF14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Texturelabs_Grunge_300L.jpg" id="142" name="Google Shape;142;p4"/>
          <p:cNvPicPr preferRelativeResize="0"/>
          <p:nvPr/>
        </p:nvPicPr>
        <p:blipFill rotWithShape="1">
          <a:blip r:embed="rId4">
            <a:alphaModFix amt="25000"/>
          </a:blip>
          <a:srcRect b="9544" l="0" r="361" t="9544"/>
          <a:stretch/>
        </p:blipFill>
        <p:spPr>
          <a:xfrm>
            <a:off x="-1" y="0"/>
            <a:ext cx="24384003" cy="13716000"/>
          </a:xfrm>
          <a:prstGeom prst="rect">
            <a:avLst/>
          </a:prstGeom>
          <a:noFill/>
          <a:ln>
            <a:noFill/>
          </a:ln>
        </p:spPr>
      </p:pic>
      <p:sp>
        <p:nvSpPr>
          <p:cNvPr id="143" name="Google Shape;143;p4"/>
          <p:cNvSpPr/>
          <p:nvPr/>
        </p:nvSpPr>
        <p:spPr>
          <a:xfrm>
            <a:off x="-1" y="-539795"/>
            <a:ext cx="24384001" cy="6020351"/>
          </a:xfrm>
          <a:prstGeom prst="rect">
            <a:avLst/>
          </a:prstGeom>
          <a:gradFill>
            <a:gsLst>
              <a:gs pos="0">
                <a:srgbClr val="000000"/>
              </a:gs>
              <a:gs pos="100000">
                <a:srgbClr val="FF1400">
                  <a:alpha val="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4" name="Google Shape;144;p4"/>
          <p:cNvSpPr/>
          <p:nvPr/>
        </p:nvSpPr>
        <p:spPr>
          <a:xfrm>
            <a:off x="0" y="8379662"/>
            <a:ext cx="24384001" cy="6020351"/>
          </a:xfrm>
          <a:prstGeom prst="rect">
            <a:avLst/>
          </a:prstGeom>
          <a:gradFill>
            <a:gsLst>
              <a:gs pos="0">
                <a:srgbClr val="FF1400">
                  <a:alpha val="0"/>
                </a:srgbClr>
              </a:gs>
              <a:gs pos="100000">
                <a:srgbClr val="000000"/>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1400"/>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Bild" id="145" name="Google Shape;145;p4"/>
          <p:cNvPicPr preferRelativeResize="0"/>
          <p:nvPr/>
        </p:nvPicPr>
        <p:blipFill rotWithShape="1">
          <a:blip r:embed="rId5">
            <a:alphaModFix/>
          </a:blip>
          <a:srcRect b="0" l="0" r="0" t="0"/>
          <a:stretch/>
        </p:blipFill>
        <p:spPr>
          <a:xfrm>
            <a:off x="22611920" y="11665251"/>
            <a:ext cx="1160156" cy="1447255"/>
          </a:xfrm>
          <a:prstGeom prst="rect">
            <a:avLst/>
          </a:prstGeom>
          <a:noFill/>
          <a:ln>
            <a:noFill/>
          </a:ln>
        </p:spPr>
      </p:pic>
      <p:sp>
        <p:nvSpPr>
          <p:cNvPr id="146" name="Google Shape;146;p4"/>
          <p:cNvSpPr txBox="1"/>
          <p:nvPr/>
        </p:nvSpPr>
        <p:spPr>
          <a:xfrm>
            <a:off x="452942" y="12937727"/>
            <a:ext cx="2548573" cy="34955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1700"/>
              <a:buFont typeface="Helvetica Neue"/>
              <a:buNone/>
            </a:pPr>
            <a:r>
              <a:rPr b="0" i="0" lang="en-US" sz="1700" u="none" cap="none" strike="noStrike">
                <a:solidFill>
                  <a:srgbClr val="FFFFFF"/>
                </a:solidFill>
                <a:latin typeface="Helvetica Neue"/>
                <a:ea typeface="Helvetica Neue"/>
                <a:cs typeface="Helvetica Neue"/>
                <a:sym typeface="Helvetica Neue"/>
              </a:rPr>
              <a:t>FC ASSYRISKA 2025</a:t>
            </a:r>
            <a:endParaRPr/>
          </a:p>
        </p:txBody>
      </p:sp>
      <p:sp>
        <p:nvSpPr>
          <p:cNvPr id="147" name="Google Shape;147;p4"/>
          <p:cNvSpPr txBox="1"/>
          <p:nvPr/>
        </p:nvSpPr>
        <p:spPr>
          <a:xfrm>
            <a:off x="9518650" y="5356291"/>
            <a:ext cx="5600701" cy="696977"/>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4000"/>
              <a:buFont typeface="Helvetica Neue"/>
              <a:buNone/>
            </a:pPr>
            <a:r>
              <a:rPr b="0" i="0" lang="en-US" sz="4000" u="none" cap="none" strike="noStrike">
                <a:solidFill>
                  <a:srgbClr val="FFFFFF"/>
                </a:solidFill>
                <a:latin typeface="Helvetica Neue"/>
                <a:ea typeface="Helvetica Neue"/>
                <a:cs typeface="Helvetica Neue"/>
                <a:sym typeface="Helvetica Neue"/>
              </a:rPr>
              <a:t>KONTAKTUPPGIFTER</a:t>
            </a:r>
            <a:endParaRPr/>
          </a:p>
        </p:txBody>
      </p:sp>
      <p:sp>
        <p:nvSpPr>
          <p:cNvPr id="148" name="Google Shape;148;p4"/>
          <p:cNvSpPr txBox="1"/>
          <p:nvPr/>
        </p:nvSpPr>
        <p:spPr>
          <a:xfrm>
            <a:off x="9251441" y="6450338"/>
            <a:ext cx="6135117" cy="696977"/>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4000"/>
              <a:buFont typeface="Helvetica Neue"/>
              <a:buNone/>
            </a:pPr>
            <a:r>
              <a:rPr b="0" i="0" lang="en-US" sz="4000" u="sng" cap="none" strike="noStrike">
                <a:solidFill>
                  <a:srgbClr val="FFFFFF"/>
                </a:solidFill>
                <a:latin typeface="Helvetica Neue"/>
                <a:ea typeface="Helvetica Neue"/>
                <a:cs typeface="Helvetica Neue"/>
                <a:sym typeface="Helvetica Neue"/>
                <a:hlinkClick r:id="rId6">
                  <a:extLst>
                    <a:ext uri="{A12FA001-AC4F-418D-AE19-62706E023703}">
                      <ahyp:hlinkClr val="tx"/>
                    </a:ext>
                  </a:extLst>
                </a:hlinkClick>
              </a:rPr>
              <a:t>ungdom@fcassyriska.se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