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Play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gFL+BkxEzp5T1i0vtlMADc4SI4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Play-bold.fntdata"/><Relationship Id="rId14" Type="http://schemas.openxmlformats.org/officeDocument/2006/relationships/font" Target="fonts/Play-regular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7" name="Google Shape;3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3" name="Google Shape;43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4" name="Google Shape;4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0" name="Google Shape;5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56" name="Google Shape;5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9" name="Google Shape;69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1" name="Google Shape;71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n bild som visar text, fotboll, person&#10;&#10;AI-genererat innehåll kan vara felaktigt." id="102" name="Google Shape;102;p1"/>
          <p:cNvPicPr preferRelativeResize="0"/>
          <p:nvPr/>
        </p:nvPicPr>
        <p:blipFill rotWithShape="1">
          <a:blip r:embed="rId3">
            <a:alphaModFix amt="50000"/>
          </a:blip>
          <a:srcRect b="28612" l="0" r="0" t="26388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/>
          <p:nvPr>
            <p:ph type="title"/>
          </p:nvPr>
        </p:nvSpPr>
        <p:spPr>
          <a:xfrm>
            <a:off x="838201" y="365125"/>
            <a:ext cx="5251316" cy="1807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Play"/>
              <a:buNone/>
            </a:pPr>
            <a:r>
              <a:rPr b="0" i="0" lang="en-US" sz="6000" u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Agenda</a:t>
            </a:r>
            <a:endParaRPr sz="13800"/>
          </a:p>
        </p:txBody>
      </p:sp>
      <p:sp>
        <p:nvSpPr>
          <p:cNvPr id="110" name="Google Shape;110;p2"/>
          <p:cNvSpPr txBox="1"/>
          <p:nvPr>
            <p:ph idx="1" type="body"/>
          </p:nvPr>
        </p:nvSpPr>
        <p:spPr>
          <a:xfrm>
            <a:off x="838200" y="2333297"/>
            <a:ext cx="4619621" cy="3843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Presentation av klubben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b="1" i="0" lang="en-US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edare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Vilken verksamhet ska vi bedriva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Ekonomi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Träningsanläggning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Frågor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descr="En bild som visar text, fotboll, person&#10;&#10;AI-genererat innehåll kan vara felaktigt." id="111" name="Google Shape;111;p2"/>
          <p:cNvPicPr preferRelativeResize="0"/>
          <p:nvPr/>
        </p:nvPicPr>
        <p:blipFill rotWithShape="1">
          <a:blip r:embed="rId3">
            <a:alphaModFix/>
          </a:blip>
          <a:srcRect b="5107" l="0" r="2" t="2883"/>
          <a:stretch/>
        </p:blipFill>
        <p:spPr>
          <a:xfrm>
            <a:off x="6229215" y="10"/>
            <a:ext cx="5962785" cy="6857990"/>
          </a:xfrm>
          <a:custGeom>
            <a:rect b="b" l="l" r="r" t="t"/>
            <a:pathLst>
              <a:path extrusionOk="0" h="6858000" w="5962785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"/>
          <p:cNvSpPr txBox="1"/>
          <p:nvPr>
            <p:ph type="title"/>
          </p:nvPr>
        </p:nvSpPr>
        <p:spPr>
          <a:xfrm>
            <a:off x="838201" y="365125"/>
            <a:ext cx="5251316" cy="1807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sz="4400"/>
              <a:t>Ledare </a:t>
            </a:r>
            <a:endParaRPr/>
          </a:p>
        </p:txBody>
      </p:sp>
      <p:sp>
        <p:nvSpPr>
          <p:cNvPr id="118" name="Google Shape;118;p3"/>
          <p:cNvSpPr txBox="1"/>
          <p:nvPr>
            <p:ph idx="1" type="body"/>
          </p:nvPr>
        </p:nvSpPr>
        <p:spPr>
          <a:xfrm>
            <a:off x="838200" y="2333296"/>
            <a:ext cx="7423298" cy="4258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2800"/>
              <a:t>Tommy Hellman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2800"/>
              <a:t>Augin Gevrie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2800"/>
              <a:t>Andreas Danielsson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2800"/>
              <a:t>Robin Dalkvist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2800"/>
              <a:t>Sebastian Hautamäki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2800"/>
              <a:t>Tobias Svärd </a:t>
            </a:r>
            <a:endParaRPr/>
          </a:p>
        </p:txBody>
      </p:sp>
      <p:pic>
        <p:nvPicPr>
          <p:cNvPr descr="1 septemberregeln - Småland" id="119" name="Google Shape;119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9768" r="31324" t="0"/>
          <a:stretch/>
        </p:blipFill>
        <p:spPr>
          <a:xfrm>
            <a:off x="8919221" y="119914"/>
            <a:ext cx="7234184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tt gammal fotboll innehav i hand av spelare, mjuk och selektiv fokus på  fotboll, solljus redigerad bakgrund. 12130596 Arkivfoto på Vecteezy" id="125" name="Google Shape;125;p4"/>
          <p:cNvPicPr preferRelativeResize="0"/>
          <p:nvPr/>
        </p:nvPicPr>
        <p:blipFill rotWithShape="1">
          <a:blip r:embed="rId3">
            <a:alphaModFix/>
          </a:blip>
          <a:srcRect b="0" l="39757" r="3758" t="0"/>
          <a:stretch/>
        </p:blipFill>
        <p:spPr>
          <a:xfrm>
            <a:off x="6205718" y="0"/>
            <a:ext cx="6824482" cy="6858000"/>
          </a:xfrm>
          <a:custGeom>
            <a:rect b="b" l="l" r="r" t="t"/>
            <a:pathLst>
              <a:path extrusionOk="0" h="6858000" w="7308978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26" name="Google Shape;126;p4"/>
          <p:cNvSpPr/>
          <p:nvPr/>
        </p:nvSpPr>
        <p:spPr>
          <a:xfrm>
            <a:off x="0" y="0"/>
            <a:ext cx="6096001" cy="6858000"/>
          </a:xfrm>
          <a:custGeom>
            <a:rect b="b" l="l" r="r" t="t"/>
            <a:pathLst>
              <a:path extrusionOk="0" h="6858000" w="6096001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EFEFE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l" dist="38100">
              <a:srgbClr val="D8D8D8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0" y="0"/>
            <a:ext cx="6086857" cy="6858000"/>
          </a:xfrm>
          <a:custGeom>
            <a:rect b="b" l="l" r="r" t="t"/>
            <a:pathLst>
              <a:path extrusionOk="0" h="6858000" w="6086857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 txBox="1"/>
          <p:nvPr>
            <p:ph type="title"/>
          </p:nvPr>
        </p:nvSpPr>
        <p:spPr>
          <a:xfrm>
            <a:off x="374903" y="765544"/>
            <a:ext cx="5711953" cy="1448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lay"/>
              <a:buNone/>
            </a:pPr>
            <a:r>
              <a:rPr b="1" i="0" lang="en-US" sz="2800" u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Fokus i verksamheten</a:t>
            </a:r>
            <a:endParaRPr b="1" sz="4400"/>
          </a:p>
        </p:txBody>
      </p:sp>
      <p:sp>
        <p:nvSpPr>
          <p:cNvPr id="129" name="Google Shape;129;p4"/>
          <p:cNvSpPr/>
          <p:nvPr/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 txBox="1"/>
          <p:nvPr>
            <p:ph idx="1" type="body"/>
          </p:nvPr>
        </p:nvSpPr>
        <p:spPr>
          <a:xfrm>
            <a:off x="374904" y="2840593"/>
            <a:ext cx="6334368" cy="36924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Vårt fokus är att skapa en miljö där glädje, gemenskap och utveckling står i centrum. Här handlar det inte bara om att vinna matcher, utan om att ha kul, lära sig nya saker och växa både som spelare och människa. </a:t>
            </a:r>
            <a:endParaRPr/>
          </a:p>
          <a:p>
            <a:pPr indent="1524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5"/>
          <p:cNvSpPr txBox="1"/>
          <p:nvPr>
            <p:ph type="title"/>
          </p:nvPr>
        </p:nvSpPr>
        <p:spPr>
          <a:xfrm>
            <a:off x="793662" y="87086"/>
            <a:ext cx="10066122" cy="14014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b="1" lang="en-US" sz="6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25% 50% 25% </a:t>
            </a:r>
            <a:r>
              <a:rPr b="1" lang="en-US" sz="6000"/>
              <a:t>M</a:t>
            </a:r>
            <a:r>
              <a:rPr b="1" lang="en-US" sz="6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odellen</a:t>
            </a:r>
            <a:endParaRPr b="1" sz="6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38" name="Google Shape;138;p5"/>
          <p:cNvSpPr/>
          <p:nvPr/>
        </p:nvSpPr>
        <p:spPr>
          <a:xfrm rot="10800000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/>
          <p:cNvSpPr txBox="1"/>
          <p:nvPr>
            <p:ph idx="2" type="body"/>
          </p:nvPr>
        </p:nvSpPr>
        <p:spPr>
          <a:xfrm>
            <a:off x="194945" y="421599"/>
            <a:ext cx="6387655" cy="6049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2000">
              <a:highlight>
                <a:srgbClr val="00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2000">
              <a:highlight>
                <a:srgbClr val="00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2000">
              <a:highlight>
                <a:srgbClr val="00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2000">
              <a:highlight>
                <a:srgbClr val="00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2000">
              <a:highlight>
                <a:srgbClr val="00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2000">
                <a:highlight>
                  <a:srgbClr val="00FF00"/>
                </a:highlight>
              </a:rPr>
              <a:t>Lära att träna (9-12 år)</a:t>
            </a:r>
            <a:endParaRPr/>
          </a:p>
          <a:p>
            <a:pPr indent="-31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900"/>
              <a:t>Den gyllende åldern för motorisk inlärning </a:t>
            </a:r>
            <a:endParaRPr/>
          </a:p>
          <a:p>
            <a:pPr indent="-31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900"/>
              <a:t>Barnen börjar först vad träning innebär och långsamt börjar de få en betydelse I kombination med fotbollen. </a:t>
            </a:r>
            <a:endParaRPr/>
          </a:p>
          <a:p>
            <a:pPr indent="-31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900"/>
              <a:t>Träning är fortsatt det viktigaste momentet för utveckling, även om match på barnens vilkor är en naturlig del av fotbollen. </a:t>
            </a:r>
            <a:endParaRPr/>
          </a:p>
          <a:p>
            <a:pPr indent="-31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900"/>
              <a:t>Skillnaden mellan olika barn ökar under den här perioden eftersom de mognar I olika takt. </a:t>
            </a:r>
            <a:endParaRPr sz="1300"/>
          </a:p>
          <a:p>
            <a:pPr indent="61658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05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en-US" sz="1800">
                <a:highlight>
                  <a:srgbClr val="00FF00"/>
                </a:highlight>
              </a:rPr>
              <a:t>Träna för att lära (12-16 år)</a:t>
            </a:r>
            <a:endParaRPr/>
          </a:p>
          <a:p>
            <a:pPr indent="-31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900"/>
              <a:t>I den här fasen börjar en del ungdomar vara redo för att ta större kliv I utvecklingen.</a:t>
            </a:r>
            <a:endParaRPr/>
          </a:p>
          <a:p>
            <a:pPr indent="-31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900"/>
              <a:t>I denna perioden börjar träning öka I mängd och fokus. Det innebär att det taktika, psykiska och fysiska färdigheterna utvecklas specifikt för idrotten. </a:t>
            </a:r>
            <a:endParaRPr/>
          </a:p>
        </p:txBody>
      </p:sp>
      <p:pic>
        <p:nvPicPr>
          <p:cNvPr descr="En bild som visar text, skärmbild, Teckensnitt, nummer&#10;&#10;AI-genererat innehåll kan vara felaktigt." id="141" name="Google Shape;141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2691" y="2353128"/>
            <a:ext cx="5444364" cy="408327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/>
          <p:nvPr/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"/>
          <p:cNvSpPr txBox="1"/>
          <p:nvPr>
            <p:ph type="title"/>
          </p:nvPr>
        </p:nvSpPr>
        <p:spPr>
          <a:xfrm>
            <a:off x="793662" y="386930"/>
            <a:ext cx="10066122" cy="12984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r>
              <a:rPr lang="en-US" sz="4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100% tillbaks till barnen </a:t>
            </a:r>
            <a:endParaRPr/>
          </a:p>
        </p:txBody>
      </p:sp>
      <p:sp>
        <p:nvSpPr>
          <p:cNvPr id="149" name="Google Shape;149;p6"/>
          <p:cNvSpPr/>
          <p:nvPr/>
        </p:nvSpPr>
        <p:spPr>
          <a:xfrm rot="10800000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 txBox="1"/>
          <p:nvPr>
            <p:ph idx="2" type="body"/>
          </p:nvPr>
        </p:nvSpPr>
        <p:spPr>
          <a:xfrm>
            <a:off x="793661" y="-329609"/>
            <a:ext cx="4530898" cy="6568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1524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/>
          </a:p>
          <a:p>
            <a:pPr indent="1524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/>
          </a:p>
          <a:p>
            <a:pPr indent="1524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/>
          </a:p>
          <a:p>
            <a:pPr indent="1524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/>
          </a:p>
          <a:p>
            <a:pPr indent="1524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/>
              <a:t>Medlemsavgift 2500kr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/>
              <a:t>Matchtröja hemma/borta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/>
              <a:t>Träningströja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/>
              <a:t>Shorts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/>
              <a:t>Strumpor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/>
              <a:t>Overall (tröja, byxa) </a:t>
            </a:r>
            <a:endParaRPr/>
          </a:p>
          <a:p>
            <a:pPr indent="1524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/>
          </a:p>
        </p:txBody>
      </p:sp>
      <p:pic>
        <p:nvPicPr>
          <p:cNvPr descr="Fotboll och Betting: Tips och strategier för framgång" id="152" name="Google Shape;152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1532" y="2899299"/>
            <a:ext cx="5150277" cy="288415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6"/>
          <p:cNvSpPr/>
          <p:nvPr/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/>
          <p:nvPr>
            <p:ph type="title"/>
          </p:nvPr>
        </p:nvSpPr>
        <p:spPr>
          <a:xfrm>
            <a:off x="839788" y="0"/>
            <a:ext cx="3932237" cy="903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</a:pPr>
            <a:r>
              <a:rPr b="1" lang="en-US"/>
              <a:t>Anläggning</a:t>
            </a:r>
            <a:r>
              <a:rPr lang="en-US"/>
              <a:t> </a:t>
            </a:r>
            <a:endParaRPr/>
          </a:p>
        </p:txBody>
      </p:sp>
      <p:sp>
        <p:nvSpPr>
          <p:cNvPr id="159" name="Google Shape;159;p7"/>
          <p:cNvSpPr txBox="1"/>
          <p:nvPr>
            <p:ph idx="2" type="body"/>
          </p:nvPr>
        </p:nvSpPr>
        <p:spPr>
          <a:xfrm>
            <a:off x="839788" y="1392865"/>
            <a:ext cx="3932237" cy="44761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i="1" lang="en-US" sz="2400" u="sng"/>
              <a:t>Försäsong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/>
              <a:t>Onsdag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/>
              <a:t>18.15-19.15 Mellringehallen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/>
              <a:t>Fredag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/>
              <a:t>17.30-19.00 Lillåvallen </a:t>
            </a:r>
            <a:r>
              <a:rPr b="1" lang="en-US"/>
              <a:t>konstgräs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/>
              <a:t>Söndag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/>
              <a:t>11.30-13.00 Pettersberg </a:t>
            </a:r>
            <a:r>
              <a:rPr b="1" lang="en-US"/>
              <a:t>konstgräs</a:t>
            </a:r>
            <a:endParaRPr b="1" sz="2000"/>
          </a:p>
        </p:txBody>
      </p:sp>
      <p:sp>
        <p:nvSpPr>
          <p:cNvPr descr="Fotbollsplaner - Leksands kommun" id="160" name="Google Shape;160;p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Från 1 Maj </a:t>
            </a:r>
            <a:endParaRPr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ROSTAGÄRDE </a:t>
            </a:r>
            <a:endParaRPr/>
          </a:p>
        </p:txBody>
      </p:sp>
      <p:pic>
        <p:nvPicPr>
          <p:cNvPr descr="Klart: Marken vid Ljusseveka håller för en allsvensk arena – Värnamo Nyheter" id="161" name="Google Shape;16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0847" y="542721"/>
            <a:ext cx="6076882" cy="3420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"/>
          <p:cNvSpPr/>
          <p:nvPr/>
        </p:nvSpPr>
        <p:spPr>
          <a:xfrm>
            <a:off x="3049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n bild som visar text, fotboll, person&#10;&#10;AI-genererat innehåll kan vara felaktigt." id="167" name="Google Shape;167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2744" l="0" r="1" t="20518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8"/>
          <p:cNvSpPr/>
          <p:nvPr/>
        </p:nvSpPr>
        <p:spPr>
          <a:xfrm>
            <a:off x="-1" y="0"/>
            <a:ext cx="73902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Bild på fotboll och fotbollspelares ben och fötter som spelar fotboll." id="169" name="Google Shape;169;p8"/>
          <p:cNvSpPr txBox="1"/>
          <p:nvPr>
            <p:ph type="title"/>
          </p:nvPr>
        </p:nvSpPr>
        <p:spPr>
          <a:xfrm>
            <a:off x="523350" y="0"/>
            <a:ext cx="3822300" cy="18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t/>
            </a:r>
            <a:endParaRPr sz="4000"/>
          </a:p>
        </p:txBody>
      </p:sp>
      <p:sp>
        <p:nvSpPr>
          <p:cNvPr descr="Bild på fotboll och fotbollspelares ben och fötter som spelar fotboll." id="170" name="Google Shape;170;p8"/>
          <p:cNvSpPr txBox="1"/>
          <p:nvPr>
            <p:ph idx="2" type="body"/>
          </p:nvPr>
        </p:nvSpPr>
        <p:spPr>
          <a:xfrm>
            <a:off x="838200" y="3886199"/>
            <a:ext cx="3822300" cy="22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b="1" lang="en-US" sz="6000"/>
              <a:t>FRÅGOR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2025-02-24T21:37:11Z</dcterms:created>
  <dc:creator>Augin Gevrie</dc:creator>
</cp:coreProperties>
</file>