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Lst>
  <p:notesMasterIdLst>
    <p:notesMasterId r:id="rId15"/>
  </p:notesMasterIdLst>
  <p:handoutMasterIdLst>
    <p:handoutMasterId r:id="rId16"/>
  </p:handoutMasterIdLst>
  <p:sldIdLst>
    <p:sldId id="271" r:id="rId5"/>
    <p:sldId id="273" r:id="rId6"/>
    <p:sldId id="339" r:id="rId7"/>
    <p:sldId id="338" r:id="rId8"/>
    <p:sldId id="340" r:id="rId9"/>
    <p:sldId id="341" r:id="rId10"/>
    <p:sldId id="281" r:id="rId11"/>
    <p:sldId id="342" r:id="rId12"/>
    <p:sldId id="272" r:id="rId13"/>
    <p:sldId id="336" r:id="rId1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llsidorna enligt skiss" id="{0332FA32-E790-4CD3-86B6-B248B4EADE8B}">
          <p14:sldIdLst>
            <p14:sldId id="271"/>
            <p14:sldId id="273"/>
            <p14:sldId id="339"/>
            <p14:sldId id="338"/>
            <p14:sldId id="340"/>
            <p14:sldId id="341"/>
            <p14:sldId id="281"/>
            <p14:sldId id="342"/>
            <p14:sldId id="272"/>
            <p14:sldId id="33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D231F1-D9D4-4C42-B036-32C7254B9EC7}" v="15" dt="2021-06-02T13:13:56.513"/>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61" autoAdjust="0"/>
    <p:restoredTop sz="80613" autoAdjust="0"/>
  </p:normalViewPr>
  <p:slideViewPr>
    <p:cSldViewPr snapToGrid="0">
      <p:cViewPr varScale="1">
        <p:scale>
          <a:sx n="69" d="100"/>
          <a:sy n="69" d="100"/>
        </p:scale>
        <p:origin x="1574" y="67"/>
      </p:cViewPr>
      <p:guideLst/>
    </p:cSldViewPr>
  </p:slideViewPr>
  <p:notesTextViewPr>
    <p:cViewPr>
      <p:scale>
        <a:sx n="1" d="1"/>
        <a:sy n="1" d="1"/>
      </p:scale>
      <p:origin x="0" y="0"/>
    </p:cViewPr>
  </p:notesTextViewPr>
  <p:notesViewPr>
    <p:cSldViewPr snapToGrid="0" showGuides="1">
      <p:cViewPr varScale="1">
        <p:scale>
          <a:sx n="96" d="100"/>
          <a:sy n="96" d="100"/>
        </p:scale>
        <p:origin x="155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die khalaf" userId="a60502611a000cfe" providerId="LiveId" clId="{88D231F1-D9D4-4C42-B036-32C7254B9EC7}"/>
    <pc:docChg chg="undo redo custSel addSld delSld modSld sldOrd modSection">
      <pc:chgData name="eddie khalaf" userId="a60502611a000cfe" providerId="LiveId" clId="{88D231F1-D9D4-4C42-B036-32C7254B9EC7}" dt="2021-06-12T06:17:56.548" v="5315" actId="20577"/>
      <pc:docMkLst>
        <pc:docMk/>
      </pc:docMkLst>
      <pc:sldChg chg="modSp mod">
        <pc:chgData name="eddie khalaf" userId="a60502611a000cfe" providerId="LiveId" clId="{88D231F1-D9D4-4C42-B036-32C7254B9EC7}" dt="2021-06-02T10:25:22.836" v="5" actId="20577"/>
        <pc:sldMkLst>
          <pc:docMk/>
          <pc:sldMk cId="1750336196" sldId="271"/>
        </pc:sldMkLst>
        <pc:spChg chg="mod">
          <ac:chgData name="eddie khalaf" userId="a60502611a000cfe" providerId="LiveId" clId="{88D231F1-D9D4-4C42-B036-32C7254B9EC7}" dt="2021-06-02T10:25:22.836" v="5" actId="20577"/>
          <ac:spMkLst>
            <pc:docMk/>
            <pc:sldMk cId="1750336196" sldId="271"/>
            <ac:spMk id="8" creationId="{3478A916-5ED7-4BA8-90E2-E3F6FFE39AFB}"/>
          </ac:spMkLst>
        </pc:spChg>
      </pc:sldChg>
      <pc:sldChg chg="delSp modSp mod modNotesTx">
        <pc:chgData name="eddie khalaf" userId="a60502611a000cfe" providerId="LiveId" clId="{88D231F1-D9D4-4C42-B036-32C7254B9EC7}" dt="2021-06-12T06:06:59.723" v="4951" actId="20577"/>
        <pc:sldMkLst>
          <pc:docMk/>
          <pc:sldMk cId="3802581482" sldId="272"/>
        </pc:sldMkLst>
        <pc:spChg chg="del">
          <ac:chgData name="eddie khalaf" userId="a60502611a000cfe" providerId="LiveId" clId="{88D231F1-D9D4-4C42-B036-32C7254B9EC7}" dt="2021-06-12T06:06:13.263" v="4937" actId="478"/>
          <ac:spMkLst>
            <pc:docMk/>
            <pc:sldMk cId="3802581482" sldId="272"/>
            <ac:spMk id="2" creationId="{5FD5C322-E2CB-4DA6-A4E7-0891AB210094}"/>
          </ac:spMkLst>
        </pc:spChg>
        <pc:spChg chg="mod">
          <ac:chgData name="eddie khalaf" userId="a60502611a000cfe" providerId="LiveId" clId="{88D231F1-D9D4-4C42-B036-32C7254B9EC7}" dt="2021-06-12T06:06:59.723" v="4951" actId="20577"/>
          <ac:spMkLst>
            <pc:docMk/>
            <pc:sldMk cId="3802581482" sldId="272"/>
            <ac:spMk id="3" creationId="{E33F6D08-EAA3-4E89-9CDE-861682A84EFE}"/>
          </ac:spMkLst>
        </pc:spChg>
      </pc:sldChg>
      <pc:sldChg chg="modSp mod">
        <pc:chgData name="eddie khalaf" userId="a60502611a000cfe" providerId="LiveId" clId="{88D231F1-D9D4-4C42-B036-32C7254B9EC7}" dt="2021-06-12T06:07:25.779" v="4959" actId="20577"/>
        <pc:sldMkLst>
          <pc:docMk/>
          <pc:sldMk cId="1972433357" sldId="273"/>
        </pc:sldMkLst>
        <pc:spChg chg="mod">
          <ac:chgData name="eddie khalaf" userId="a60502611a000cfe" providerId="LiveId" clId="{88D231F1-D9D4-4C42-B036-32C7254B9EC7}" dt="2021-06-12T06:07:25.779" v="4959" actId="20577"/>
          <ac:spMkLst>
            <pc:docMk/>
            <pc:sldMk cId="1972433357" sldId="273"/>
            <ac:spMk id="6" creationId="{00000000-0000-0000-0000-000000000000}"/>
          </ac:spMkLst>
        </pc:spChg>
      </pc:sldChg>
      <pc:sldChg chg="delSp modSp mod ord">
        <pc:chgData name="eddie khalaf" userId="a60502611a000cfe" providerId="LiveId" clId="{88D231F1-D9D4-4C42-B036-32C7254B9EC7}" dt="2021-06-12T06:07:12.614" v="4953"/>
        <pc:sldMkLst>
          <pc:docMk/>
          <pc:sldMk cId="1909593623" sldId="336"/>
        </pc:sldMkLst>
        <pc:spChg chg="mod">
          <ac:chgData name="eddie khalaf" userId="a60502611a000cfe" providerId="LiveId" clId="{88D231F1-D9D4-4C42-B036-32C7254B9EC7}" dt="2021-06-12T06:00:27.751" v="4331" actId="20577"/>
          <ac:spMkLst>
            <pc:docMk/>
            <pc:sldMk cId="1909593623" sldId="336"/>
            <ac:spMk id="3" creationId="{00000000-0000-0000-0000-000000000000}"/>
          </ac:spMkLst>
        </pc:spChg>
        <pc:picChg chg="del">
          <ac:chgData name="eddie khalaf" userId="a60502611a000cfe" providerId="LiveId" clId="{88D231F1-D9D4-4C42-B036-32C7254B9EC7}" dt="2021-06-12T05:55:50.220" v="4089" actId="478"/>
          <ac:picMkLst>
            <pc:docMk/>
            <pc:sldMk cId="1909593623" sldId="336"/>
            <ac:picMk id="5" creationId="{6BB54D19-EB72-4FD8-9B46-2AF1C9DA6F52}"/>
          </ac:picMkLst>
        </pc:picChg>
      </pc:sldChg>
      <pc:sldChg chg="modSp add del mod">
        <pc:chgData name="eddie khalaf" userId="a60502611a000cfe" providerId="LiveId" clId="{88D231F1-D9D4-4C42-B036-32C7254B9EC7}" dt="2021-06-02T10:57:30.808" v="1911" actId="2696"/>
        <pc:sldMkLst>
          <pc:docMk/>
          <pc:sldMk cId="226135213" sldId="337"/>
        </pc:sldMkLst>
        <pc:spChg chg="mod">
          <ac:chgData name="eddie khalaf" userId="a60502611a000cfe" providerId="LiveId" clId="{88D231F1-D9D4-4C42-B036-32C7254B9EC7}" dt="2021-06-02T10:48:47.310" v="1714" actId="20577"/>
          <ac:spMkLst>
            <pc:docMk/>
            <pc:sldMk cId="226135213" sldId="337"/>
            <ac:spMk id="3" creationId="{892907F7-5812-4531-8D46-E52ED1EC8468}"/>
          </ac:spMkLst>
        </pc:spChg>
      </pc:sldChg>
      <pc:sldChg chg="addSp delSp modSp mod ord modNotesTx">
        <pc:chgData name="eddie khalaf" userId="a60502611a000cfe" providerId="LiveId" clId="{88D231F1-D9D4-4C42-B036-32C7254B9EC7}" dt="2021-06-12T06:13:04.116" v="5081" actId="313"/>
        <pc:sldMkLst>
          <pc:docMk/>
          <pc:sldMk cId="805488221" sldId="338"/>
        </pc:sldMkLst>
        <pc:spChg chg="mod">
          <ac:chgData name="eddie khalaf" userId="a60502611a000cfe" providerId="LiveId" clId="{88D231F1-D9D4-4C42-B036-32C7254B9EC7}" dt="2021-06-12T06:12:45.258" v="5075" actId="14100"/>
          <ac:spMkLst>
            <pc:docMk/>
            <pc:sldMk cId="805488221" sldId="338"/>
            <ac:spMk id="2" creationId="{3FAABAA1-079A-45EE-88EC-CB0DFF1BD7C1}"/>
          </ac:spMkLst>
        </pc:spChg>
        <pc:spChg chg="mod">
          <ac:chgData name="eddie khalaf" userId="a60502611a000cfe" providerId="LiveId" clId="{88D231F1-D9D4-4C42-B036-32C7254B9EC7}" dt="2021-06-02T13:09:56.933" v="3697" actId="20577"/>
          <ac:spMkLst>
            <pc:docMk/>
            <pc:sldMk cId="805488221" sldId="338"/>
            <ac:spMk id="3" creationId="{892907F7-5812-4531-8D46-E52ED1EC8468}"/>
          </ac:spMkLst>
        </pc:spChg>
        <pc:spChg chg="add mod">
          <ac:chgData name="eddie khalaf" userId="a60502611a000cfe" providerId="LiveId" clId="{88D231F1-D9D4-4C42-B036-32C7254B9EC7}" dt="2021-06-12T06:13:04.116" v="5081" actId="313"/>
          <ac:spMkLst>
            <pc:docMk/>
            <pc:sldMk cId="805488221" sldId="338"/>
            <ac:spMk id="4" creationId="{025317AD-77F7-47DF-87AC-F48EF28BE0C3}"/>
          </ac:spMkLst>
        </pc:spChg>
        <pc:spChg chg="add del mod">
          <ac:chgData name="eddie khalaf" userId="a60502611a000cfe" providerId="LiveId" clId="{88D231F1-D9D4-4C42-B036-32C7254B9EC7}" dt="2021-06-02T10:54:00.727" v="1763" actId="22"/>
          <ac:spMkLst>
            <pc:docMk/>
            <pc:sldMk cId="805488221" sldId="338"/>
            <ac:spMk id="6" creationId="{022A0E1F-0100-4C80-A857-DC9679288535}"/>
          </ac:spMkLst>
        </pc:spChg>
        <pc:spChg chg="add mod">
          <ac:chgData name="eddie khalaf" userId="a60502611a000cfe" providerId="LiveId" clId="{88D231F1-D9D4-4C42-B036-32C7254B9EC7}" dt="2021-06-02T10:54:55.747" v="1843" actId="20577"/>
          <ac:spMkLst>
            <pc:docMk/>
            <pc:sldMk cId="805488221" sldId="338"/>
            <ac:spMk id="7" creationId="{6E9C80C5-B0FA-4A62-9190-C1D59F21D6BA}"/>
          </ac:spMkLst>
        </pc:spChg>
        <pc:spChg chg="add mod">
          <ac:chgData name="eddie khalaf" userId="a60502611a000cfe" providerId="LiveId" clId="{88D231F1-D9D4-4C42-B036-32C7254B9EC7}" dt="2021-06-02T13:09:05.065" v="3692" actId="404"/>
          <ac:spMkLst>
            <pc:docMk/>
            <pc:sldMk cId="805488221" sldId="338"/>
            <ac:spMk id="9" creationId="{31E9191D-8779-4348-9DF5-CDDBB814B85E}"/>
          </ac:spMkLst>
        </pc:spChg>
        <pc:spChg chg="add del mod">
          <ac:chgData name="eddie khalaf" userId="a60502611a000cfe" providerId="LiveId" clId="{88D231F1-D9D4-4C42-B036-32C7254B9EC7}" dt="2021-06-02T13:08:44.234" v="3687" actId="478"/>
          <ac:spMkLst>
            <pc:docMk/>
            <pc:sldMk cId="805488221" sldId="338"/>
            <ac:spMk id="11" creationId="{5BF37F13-0A69-4E70-A813-A572FE3C4EE1}"/>
          </ac:spMkLst>
        </pc:spChg>
      </pc:sldChg>
      <pc:sldChg chg="modSp mod ord modNotesTx">
        <pc:chgData name="eddie khalaf" userId="a60502611a000cfe" providerId="LiveId" clId="{88D231F1-D9D4-4C42-B036-32C7254B9EC7}" dt="2021-06-12T06:12:08.365" v="5068" actId="20577"/>
        <pc:sldMkLst>
          <pc:docMk/>
          <pc:sldMk cId="390456122" sldId="339"/>
        </pc:sldMkLst>
        <pc:spChg chg="mod">
          <ac:chgData name="eddie khalaf" userId="a60502611a000cfe" providerId="LiveId" clId="{88D231F1-D9D4-4C42-B036-32C7254B9EC7}" dt="2021-06-12T06:11:03.631" v="5048" actId="14100"/>
          <ac:spMkLst>
            <pc:docMk/>
            <pc:sldMk cId="390456122" sldId="339"/>
            <ac:spMk id="2" creationId="{3FAABAA1-079A-45EE-88EC-CB0DFF1BD7C1}"/>
          </ac:spMkLst>
        </pc:spChg>
        <pc:spChg chg="mod">
          <ac:chgData name="eddie khalaf" userId="a60502611a000cfe" providerId="LiveId" clId="{88D231F1-D9D4-4C42-B036-32C7254B9EC7}" dt="2021-06-12T06:12:08.365" v="5068" actId="20577"/>
          <ac:spMkLst>
            <pc:docMk/>
            <pc:sldMk cId="390456122" sldId="339"/>
            <ac:spMk id="3" creationId="{892907F7-5812-4531-8D46-E52ED1EC8468}"/>
          </ac:spMkLst>
        </pc:spChg>
      </pc:sldChg>
      <pc:sldChg chg="modSp mod modNotesTx">
        <pc:chgData name="eddie khalaf" userId="a60502611a000cfe" providerId="LiveId" clId="{88D231F1-D9D4-4C42-B036-32C7254B9EC7}" dt="2021-06-12T06:13:31.780" v="5089" actId="313"/>
        <pc:sldMkLst>
          <pc:docMk/>
          <pc:sldMk cId="708945261" sldId="340"/>
        </pc:sldMkLst>
        <pc:spChg chg="mod">
          <ac:chgData name="eddie khalaf" userId="a60502611a000cfe" providerId="LiveId" clId="{88D231F1-D9D4-4C42-B036-32C7254B9EC7}" dt="2021-06-12T06:13:31.780" v="5089" actId="313"/>
          <ac:spMkLst>
            <pc:docMk/>
            <pc:sldMk cId="708945261" sldId="340"/>
            <ac:spMk id="2" creationId="{3FAABAA1-079A-45EE-88EC-CB0DFF1BD7C1}"/>
          </ac:spMkLst>
        </pc:spChg>
        <pc:spChg chg="mod">
          <ac:chgData name="eddie khalaf" userId="a60502611a000cfe" providerId="LiveId" clId="{88D231F1-D9D4-4C42-B036-32C7254B9EC7}" dt="2021-06-02T13:13:31.915" v="3742" actId="1076"/>
          <ac:spMkLst>
            <pc:docMk/>
            <pc:sldMk cId="708945261" sldId="340"/>
            <ac:spMk id="3" creationId="{892907F7-5812-4531-8D46-E52ED1EC8468}"/>
          </ac:spMkLst>
        </pc:spChg>
      </pc:sldChg>
      <pc:sldChg chg="modSp mod modNotesTx">
        <pc:chgData name="eddie khalaf" userId="a60502611a000cfe" providerId="LiveId" clId="{88D231F1-D9D4-4C42-B036-32C7254B9EC7}" dt="2021-06-12T06:15:13.358" v="5237" actId="14100"/>
        <pc:sldMkLst>
          <pc:docMk/>
          <pc:sldMk cId="1526533014" sldId="341"/>
        </pc:sldMkLst>
        <pc:spChg chg="mod">
          <ac:chgData name="eddie khalaf" userId="a60502611a000cfe" providerId="LiveId" clId="{88D231F1-D9D4-4C42-B036-32C7254B9EC7}" dt="2021-06-12T06:15:13.358" v="5237" actId="14100"/>
          <ac:spMkLst>
            <pc:docMk/>
            <pc:sldMk cId="1526533014" sldId="341"/>
            <ac:spMk id="3" creationId="{892907F7-5812-4531-8D46-E52ED1EC8468}"/>
          </ac:spMkLst>
        </pc:spChg>
      </pc:sldChg>
      <pc:sldChg chg="delSp modSp mod modNotesTx">
        <pc:chgData name="eddie khalaf" userId="a60502611a000cfe" providerId="LiveId" clId="{88D231F1-D9D4-4C42-B036-32C7254B9EC7}" dt="2021-06-12T06:17:56.548" v="5315" actId="20577"/>
        <pc:sldMkLst>
          <pc:docMk/>
          <pc:sldMk cId="1545181247" sldId="342"/>
        </pc:sldMkLst>
        <pc:spChg chg="mod">
          <ac:chgData name="eddie khalaf" userId="a60502611a000cfe" providerId="LiveId" clId="{88D231F1-D9D4-4C42-B036-32C7254B9EC7}" dt="2021-06-12T06:17:56.548" v="5315" actId="20577"/>
          <ac:spMkLst>
            <pc:docMk/>
            <pc:sldMk cId="1545181247" sldId="342"/>
            <ac:spMk id="3" creationId="{E33F6D08-EAA3-4E89-9CDE-861682A84EFE}"/>
          </ac:spMkLst>
        </pc:spChg>
        <pc:spChg chg="del mod">
          <ac:chgData name="eddie khalaf" userId="a60502611a000cfe" providerId="LiveId" clId="{88D231F1-D9D4-4C42-B036-32C7254B9EC7}" dt="2021-06-02T11:07:55.629" v="2840" actId="478"/>
          <ac:spMkLst>
            <pc:docMk/>
            <pc:sldMk cId="1545181247" sldId="342"/>
            <ac:spMk id="4" creationId="{0F5AA2D8-8EED-462F-B49C-E563861AD800}"/>
          </ac:spMkLst>
        </pc:spChg>
        <pc:picChg chg="mod">
          <ac:chgData name="eddie khalaf" userId="a60502611a000cfe" providerId="LiveId" clId="{88D231F1-D9D4-4C42-B036-32C7254B9EC7}" dt="2021-06-02T11:09:17.223" v="2906" actId="14100"/>
          <ac:picMkLst>
            <pc:docMk/>
            <pc:sldMk cId="1545181247" sldId="342"/>
            <ac:picMk id="10" creationId="{C0403290-A25F-482C-8FA9-3CAE7B5DF3F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6CA3076-48EE-4D90-AF72-0859E7386B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4DEDADE7-8D5C-4DC7-8AD9-B8924514CA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D683B1-67FE-4DAF-A90D-2AD2A1A21812}" type="datetimeFigureOut">
              <a:rPr lang="sv-SE" smtClean="0"/>
              <a:t>2021-06-12</a:t>
            </a:fld>
            <a:endParaRPr lang="sv-SE"/>
          </a:p>
        </p:txBody>
      </p:sp>
      <p:sp>
        <p:nvSpPr>
          <p:cNvPr id="4" name="Platshållare för sidfot 3">
            <a:extLst>
              <a:ext uri="{FF2B5EF4-FFF2-40B4-BE49-F238E27FC236}">
                <a16:creationId xmlns:a16="http://schemas.microsoft.com/office/drawing/2014/main" id="{B296765D-F510-4463-BC2E-07C0A8CF4C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D012A4D3-E527-4A19-9C99-D983D64A73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7ED39F-3EDD-490E-A12A-A5BE458A8540}" type="slidenum">
              <a:rPr lang="sv-SE" smtClean="0"/>
              <a:t>‹#›</a:t>
            </a:fld>
            <a:endParaRPr lang="sv-SE"/>
          </a:p>
        </p:txBody>
      </p:sp>
    </p:spTree>
    <p:extLst>
      <p:ext uri="{BB962C8B-B14F-4D97-AF65-F5344CB8AC3E}">
        <p14:creationId xmlns:p14="http://schemas.microsoft.com/office/powerpoint/2010/main" val="4292104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2021-06-12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1</a:t>
            </a:fld>
            <a:endParaRPr lang="sv-SE"/>
          </a:p>
        </p:txBody>
      </p:sp>
    </p:spTree>
    <p:extLst>
      <p:ext uri="{BB962C8B-B14F-4D97-AF65-F5344CB8AC3E}">
        <p14:creationId xmlns:p14="http://schemas.microsoft.com/office/powerpoint/2010/main" val="973200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a:t>
            </a:fld>
            <a:endParaRPr lang="sv-SE"/>
          </a:p>
        </p:txBody>
      </p:sp>
    </p:spTree>
    <p:extLst>
      <p:ext uri="{BB962C8B-B14F-4D97-AF65-F5344CB8AC3E}">
        <p14:creationId xmlns:p14="http://schemas.microsoft.com/office/powerpoint/2010/main" val="1486940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a:t>
            </a:fld>
            <a:endParaRPr lang="sv-SE"/>
          </a:p>
        </p:txBody>
      </p:sp>
    </p:spTree>
    <p:extLst>
      <p:ext uri="{BB962C8B-B14F-4D97-AF65-F5344CB8AC3E}">
        <p14:creationId xmlns:p14="http://schemas.microsoft.com/office/powerpoint/2010/main" val="3385626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a:t>
            </a:fld>
            <a:endParaRPr lang="sv-SE"/>
          </a:p>
        </p:txBody>
      </p:sp>
    </p:spTree>
    <p:extLst>
      <p:ext uri="{BB962C8B-B14F-4D97-AF65-F5344CB8AC3E}">
        <p14:creationId xmlns:p14="http://schemas.microsoft.com/office/powerpoint/2010/main" val="2012160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5</a:t>
            </a:fld>
            <a:endParaRPr lang="sv-SE"/>
          </a:p>
        </p:txBody>
      </p:sp>
    </p:spTree>
    <p:extLst>
      <p:ext uri="{BB962C8B-B14F-4D97-AF65-F5344CB8AC3E}">
        <p14:creationId xmlns:p14="http://schemas.microsoft.com/office/powerpoint/2010/main" val="512219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6</a:t>
            </a:fld>
            <a:endParaRPr lang="sv-SE"/>
          </a:p>
        </p:txBody>
      </p:sp>
    </p:spTree>
    <p:extLst>
      <p:ext uri="{BB962C8B-B14F-4D97-AF65-F5344CB8AC3E}">
        <p14:creationId xmlns:p14="http://schemas.microsoft.com/office/powerpoint/2010/main" val="574825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Filmer som man ska gå igenom:</a:t>
            </a:r>
          </a:p>
          <a:p>
            <a:pPr marL="228600" indent="-228600">
              <a:buAutoNum type="arabicPeriod"/>
            </a:pPr>
            <a:r>
              <a:rPr lang="sv-SE" dirty="0"/>
              <a:t>Intervju med domaren Moa</a:t>
            </a:r>
          </a:p>
          <a:p>
            <a:pPr marL="228600" indent="-228600">
              <a:buAutoNum type="arabicPeriod"/>
            </a:pPr>
            <a:r>
              <a:rPr lang="sv-SE" dirty="0"/>
              <a:t>Kroppsspråk (finns under matchledare-beslutsfattande och agerande)</a:t>
            </a:r>
          </a:p>
          <a:p>
            <a:pPr marL="228600" indent="-228600">
              <a:buAutoNum type="arabicPeriod"/>
            </a:pPr>
            <a:r>
              <a:rPr lang="sv-SE" dirty="0"/>
              <a:t>Spel 5-5 (under spelform 5-5)</a:t>
            </a:r>
          </a:p>
          <a:p>
            <a:pPr marL="228600" indent="-228600">
              <a:buAutoNum type="arabicPeriod"/>
            </a:pPr>
            <a:r>
              <a:rPr lang="sv-SE" dirty="0"/>
              <a:t>Spel 7-7 (under spelform 7-7)</a:t>
            </a:r>
          </a:p>
        </p:txBody>
      </p:sp>
      <p:sp>
        <p:nvSpPr>
          <p:cNvPr id="4" name="Platshållare för bildnummer 3"/>
          <p:cNvSpPr>
            <a:spLocks noGrp="1"/>
          </p:cNvSpPr>
          <p:nvPr>
            <p:ph type="sldNum" sz="quarter" idx="5"/>
          </p:nvPr>
        </p:nvSpPr>
        <p:spPr/>
        <p:txBody>
          <a:bodyPr/>
          <a:lstStyle/>
          <a:p>
            <a:fld id="{D0B863A3-F6DA-432C-A68C-0B1EB56ED58E}" type="slidenum">
              <a:rPr lang="sv-SE" smtClean="0"/>
              <a:t>7</a:t>
            </a:fld>
            <a:endParaRPr lang="sv-SE"/>
          </a:p>
        </p:txBody>
      </p:sp>
    </p:spTree>
    <p:extLst>
      <p:ext uri="{BB962C8B-B14F-4D97-AF65-F5344CB8AC3E}">
        <p14:creationId xmlns:p14="http://schemas.microsoft.com/office/powerpoint/2010/main" val="2503797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Övning 1 Om ni är några blås samtidigt, våga ta i högre. </a:t>
            </a:r>
          </a:p>
          <a:p>
            <a:r>
              <a:rPr lang="sv-SE" dirty="0"/>
              <a:t>Övning 2 Stå 1 och 1 varsin sida av planen och blås, så de som lyssnar uppfattar hur det hörs över till andra sidan.</a:t>
            </a:r>
          </a:p>
          <a:p>
            <a:r>
              <a:rPr lang="sv-SE" dirty="0"/>
              <a:t>Övning 3 Prova göra tecken för inkast/frispark. Få med dig ett bra kroppsspråk.</a:t>
            </a:r>
          </a:p>
          <a:p>
            <a:r>
              <a:rPr lang="sv-SE" dirty="0"/>
              <a:t>Övning 4 Ställ upp på en rad och spring 1 och 1 springa fram mot en person/er och blåsa en frispark och peka åt vilket håll (tänk på att inte vara så aggressiv i löpningen eller </a:t>
            </a:r>
            <a:r>
              <a:rPr lang="sv-SE" dirty="0" err="1"/>
              <a:t>ansiktutrycket</a:t>
            </a:r>
            <a:r>
              <a:rPr lang="sv-SE" dirty="0"/>
              <a:t> då skrämmer man barn).</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8</a:t>
            </a:fld>
            <a:endParaRPr lang="sv-SE"/>
          </a:p>
        </p:txBody>
      </p:sp>
    </p:spTree>
    <p:extLst>
      <p:ext uri="{BB962C8B-B14F-4D97-AF65-F5344CB8AC3E}">
        <p14:creationId xmlns:p14="http://schemas.microsoft.com/office/powerpoint/2010/main" val="3158985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9</a:t>
            </a:fld>
            <a:endParaRPr lang="sv-SE"/>
          </a:p>
        </p:txBody>
      </p:sp>
    </p:spTree>
    <p:extLst>
      <p:ext uri="{BB962C8B-B14F-4D97-AF65-F5344CB8AC3E}">
        <p14:creationId xmlns:p14="http://schemas.microsoft.com/office/powerpoint/2010/main" val="2918768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sida">
    <p:bg>
      <p:bgPr>
        <a:solidFill>
          <a:schemeClr val="accent1"/>
        </a:solidFill>
        <a:effectLst/>
      </p:bgPr>
    </p:bg>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D3E94F94-17D9-4A37-8863-5976C764DF5E}"/>
              </a:ext>
            </a:extLst>
          </p:cNvPr>
          <p:cNvSpPr>
            <a:spLocks noGrp="1"/>
          </p:cNvSpPr>
          <p:nvPr>
            <p:ph type="title" hasCustomPrompt="1"/>
          </p:nvPr>
        </p:nvSpPr>
        <p:spPr>
          <a:xfrm>
            <a:off x="4656897" y="2616299"/>
            <a:ext cx="6628703" cy="1260376"/>
          </a:xfrm>
        </p:spPr>
        <p:txBody>
          <a:bodyPr anchor="t" anchorCtr="0"/>
          <a:lstStyle>
            <a:lvl1pPr>
              <a:defRPr sz="4800">
                <a:solidFill>
                  <a:schemeClr val="bg1"/>
                </a:solidFill>
              </a:defRPr>
            </a:lvl1pPr>
          </a:lstStyle>
          <a:p>
            <a:r>
              <a:rPr lang="sv-SE" dirty="0"/>
              <a:t>Klicka här för att skriva rubrik</a:t>
            </a:r>
          </a:p>
        </p:txBody>
      </p:sp>
      <p:sp>
        <p:nvSpPr>
          <p:cNvPr id="3" name="Underrubrik 2"/>
          <p:cNvSpPr>
            <a:spLocks noGrp="1"/>
          </p:cNvSpPr>
          <p:nvPr>
            <p:ph type="subTitle" idx="1" hasCustomPrompt="1"/>
          </p:nvPr>
        </p:nvSpPr>
        <p:spPr>
          <a:xfrm>
            <a:off x="4656897" y="4433986"/>
            <a:ext cx="4639503" cy="566639"/>
          </a:xfrm>
        </p:spPr>
        <p:txBody>
          <a:bodyPr/>
          <a:lstStyle>
            <a:lvl1pPr marL="0" indent="0" algn="l">
              <a:lnSpc>
                <a:spcPct val="100000"/>
              </a:lnSpc>
              <a:spcBef>
                <a:spcPts val="0"/>
              </a:spcBef>
              <a:spcAft>
                <a:spcPts val="200"/>
              </a:spcAft>
              <a:buNone/>
              <a:defRPr sz="1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Presentatörens namn</a:t>
            </a:r>
          </a:p>
        </p:txBody>
      </p:sp>
      <p:cxnSp>
        <p:nvCxnSpPr>
          <p:cNvPr id="11" name="Rak koppling 10">
            <a:extLst>
              <a:ext uri="{FF2B5EF4-FFF2-40B4-BE49-F238E27FC236}">
                <a16:creationId xmlns:a16="http://schemas.microsoft.com/office/drawing/2014/main" id="{5EECE34A-7D3D-49E5-885E-D1525204167C}"/>
              </a:ext>
            </a:extLst>
          </p:cNvPr>
          <p:cNvCxnSpPr/>
          <p:nvPr userDrawn="1"/>
        </p:nvCxnSpPr>
        <p:spPr>
          <a:xfrm>
            <a:off x="515937" y="403225"/>
            <a:ext cx="1072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Bildobjekt 13">
            <a:extLst>
              <a:ext uri="{FF2B5EF4-FFF2-40B4-BE49-F238E27FC236}">
                <a16:creationId xmlns:a16="http://schemas.microsoft.com/office/drawing/2014/main" id="{6AA6886F-C0AD-4986-AA6F-2503BF6ED71D}"/>
              </a:ext>
            </a:extLst>
          </p:cNvPr>
          <p:cNvPicPr>
            <a:picLocks noChangeAspect="1"/>
          </p:cNvPicPr>
          <p:nvPr userDrawn="1"/>
        </p:nvPicPr>
        <p:blipFill>
          <a:blip r:embed="rId2"/>
          <a:stretch>
            <a:fillRect/>
          </a:stretch>
        </p:blipFill>
        <p:spPr>
          <a:xfrm>
            <a:off x="1966451" y="1627664"/>
            <a:ext cx="2190100" cy="3502799"/>
          </a:xfrm>
          <a:prstGeom prst="rect">
            <a:avLst/>
          </a:prstGeom>
        </p:spPr>
      </p:pic>
      <p:sp>
        <p:nvSpPr>
          <p:cNvPr id="16" name="Platshållare för text 15">
            <a:extLst>
              <a:ext uri="{FF2B5EF4-FFF2-40B4-BE49-F238E27FC236}">
                <a16:creationId xmlns:a16="http://schemas.microsoft.com/office/drawing/2014/main" id="{396BEC56-A592-4E2C-940B-D26AB00743E6}"/>
              </a:ext>
            </a:extLst>
          </p:cNvPr>
          <p:cNvSpPr>
            <a:spLocks noGrp="1"/>
          </p:cNvSpPr>
          <p:nvPr>
            <p:ph type="body" sz="quarter" idx="10" hasCustomPrompt="1"/>
          </p:nvPr>
        </p:nvSpPr>
        <p:spPr>
          <a:xfrm>
            <a:off x="4656897" y="2299442"/>
            <a:ext cx="2524953" cy="251671"/>
          </a:xfrm>
        </p:spPr>
        <p:txBody>
          <a:bodyPr/>
          <a:lstStyle>
            <a:lvl1pPr marL="0" indent="0">
              <a:buFontTx/>
              <a:buNone/>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Datum </a:t>
            </a:r>
          </a:p>
        </p:txBody>
      </p:sp>
    </p:spTree>
    <p:extLst>
      <p:ext uri="{BB962C8B-B14F-4D97-AF65-F5344CB8AC3E}">
        <p14:creationId xmlns:p14="http://schemas.microsoft.com/office/powerpoint/2010/main" val="1816779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r>
              <a:rPr lang="sv-SE"/>
              <a:t>2017.xx.xx</a:t>
            </a:r>
            <a:endParaRPr lang="sv-SE" dirty="0"/>
          </a:p>
        </p:txBody>
      </p:sp>
      <p:sp>
        <p:nvSpPr>
          <p:cNvPr id="4" name="Platshållare för sidfot 3"/>
          <p:cNvSpPr>
            <a:spLocks noGrp="1"/>
          </p:cNvSpPr>
          <p:nvPr>
            <p:ph type="ftr" sz="quarter" idx="11"/>
          </p:nvPr>
        </p:nvSpPr>
        <p:spPr/>
        <p:txBody>
          <a:bodyPr/>
          <a:lstStyle>
            <a:lvl1pPr algn="l">
              <a:defRPr/>
            </a:lvl1pPr>
          </a:lstStyle>
          <a:p>
            <a:r>
              <a:rPr lang="sv-SE"/>
              <a:t>Sidhuvud om man väljer att infoga en sådan i sin presentation</a:t>
            </a:r>
            <a:endParaRPr lang="sv-SE" dirty="0"/>
          </a:p>
        </p:txBody>
      </p:sp>
    </p:spTree>
    <p:extLst>
      <p:ext uri="{BB962C8B-B14F-4D97-AF65-F5344CB8AC3E}">
        <p14:creationId xmlns:p14="http://schemas.microsoft.com/office/powerpoint/2010/main" val="2582784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A399D945-546C-4F49-AA95-9EC550520FA4}"/>
              </a:ext>
            </a:extLst>
          </p:cNvPr>
          <p:cNvSpPr>
            <a:spLocks noGrp="1"/>
          </p:cNvSpPr>
          <p:nvPr>
            <p:ph type="dt" sz="half" idx="10"/>
          </p:nvPr>
        </p:nvSpPr>
        <p:spPr/>
        <p:txBody>
          <a:bodyPr/>
          <a:lstStyle/>
          <a:p>
            <a:r>
              <a:rPr lang="sv-SE"/>
              <a:t>2017.xx.xx</a:t>
            </a:r>
            <a:endParaRPr lang="sv-SE" dirty="0"/>
          </a:p>
        </p:txBody>
      </p:sp>
      <p:sp>
        <p:nvSpPr>
          <p:cNvPr id="9" name="Platshållare för sidfot 8">
            <a:extLst>
              <a:ext uri="{FF2B5EF4-FFF2-40B4-BE49-F238E27FC236}">
                <a16:creationId xmlns:a16="http://schemas.microsoft.com/office/drawing/2014/main" id="{16E003A7-1DD6-4630-AA32-D032A1BF7294}"/>
              </a:ext>
            </a:extLst>
          </p:cNvPr>
          <p:cNvSpPr>
            <a:spLocks noGrp="1"/>
          </p:cNvSpPr>
          <p:nvPr>
            <p:ph type="ftr" sz="quarter" idx="11"/>
          </p:nvPr>
        </p:nvSpPr>
        <p:spPr/>
        <p:txBody>
          <a:bodyPr/>
          <a:lstStyle/>
          <a:p>
            <a:pPr algn="l"/>
            <a:r>
              <a:rPr lang="sv-SE"/>
              <a:t>Sidhuvud om man väljer att infoga en sådan i sin presentation</a:t>
            </a:r>
            <a:endParaRPr lang="sv-SE" dirty="0"/>
          </a:p>
        </p:txBody>
      </p:sp>
    </p:spTree>
    <p:extLst>
      <p:ext uri="{BB962C8B-B14F-4D97-AF65-F5344CB8AC3E}">
        <p14:creationId xmlns:p14="http://schemas.microsoft.com/office/powerpoint/2010/main" val="312300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Kapitelsid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784226" y="2062214"/>
            <a:ext cx="5092699" cy="597052"/>
          </a:xfrm>
        </p:spPr>
        <p:txBody>
          <a:bodyPr/>
          <a:lstStyle>
            <a:lvl1pPr marL="0" indent="0" algn="l">
              <a:buNone/>
              <a:defRPr sz="4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Kapitelnummer</a:t>
            </a:r>
          </a:p>
        </p:txBody>
      </p:sp>
      <p:sp>
        <p:nvSpPr>
          <p:cNvPr id="2" name="Rubrik 1"/>
          <p:cNvSpPr>
            <a:spLocks noGrp="1"/>
          </p:cNvSpPr>
          <p:nvPr>
            <p:ph type="ctrTitle" hasCustomPrompt="1"/>
          </p:nvPr>
        </p:nvSpPr>
        <p:spPr>
          <a:xfrm>
            <a:off x="784226" y="2763785"/>
            <a:ext cx="5092699" cy="3221090"/>
          </a:xfrm>
        </p:spPr>
        <p:txBody>
          <a:bodyPr anchor="t" anchorCtr="0"/>
          <a:lstStyle>
            <a:lvl1pPr algn="l">
              <a:defRPr sz="4300">
                <a:solidFill>
                  <a:schemeClr val="bg1"/>
                </a:solidFill>
              </a:defRPr>
            </a:lvl1pPr>
          </a:lstStyle>
          <a:p>
            <a:r>
              <a:rPr lang="sv-SE" dirty="0"/>
              <a:t>Klicka här för att skriva rubrik</a:t>
            </a:r>
          </a:p>
        </p:txBody>
      </p:sp>
      <p:sp>
        <p:nvSpPr>
          <p:cNvPr id="4" name="Platshållare för datum 3"/>
          <p:cNvSpPr>
            <a:spLocks noGrp="1"/>
          </p:cNvSpPr>
          <p:nvPr>
            <p:ph type="dt" sz="half" idx="10"/>
          </p:nvPr>
        </p:nvSpPr>
        <p:spPr>
          <a:xfrm>
            <a:off x="6080442" y="131444"/>
            <a:ext cx="2129345" cy="219093"/>
          </a:xfrm>
        </p:spPr>
        <p:txBody>
          <a:bodyPr/>
          <a:lstStyle>
            <a:lvl1pPr>
              <a:defRPr>
                <a:solidFill>
                  <a:schemeClr val="bg1"/>
                </a:solidFill>
              </a:defRPr>
            </a:lvl1pPr>
          </a:lstStyle>
          <a:p>
            <a:r>
              <a:rPr lang="sv-SE"/>
              <a:t>2017.xx.xx</a:t>
            </a:r>
            <a:endParaRPr lang="sv-SE" dirty="0"/>
          </a:p>
        </p:txBody>
      </p:sp>
      <p:sp>
        <p:nvSpPr>
          <p:cNvPr id="5" name="Platshållare för sidfot 4"/>
          <p:cNvSpPr>
            <a:spLocks noGrp="1"/>
          </p:cNvSpPr>
          <p:nvPr>
            <p:ph type="ftr" sz="quarter" idx="11"/>
          </p:nvPr>
        </p:nvSpPr>
        <p:spPr>
          <a:xfrm>
            <a:off x="540702" y="131444"/>
            <a:ext cx="5336222" cy="219093"/>
          </a:xfrm>
        </p:spPr>
        <p:txBody>
          <a:bodyPr/>
          <a:lstStyle>
            <a:lvl1pPr algn="l">
              <a:defRPr>
                <a:solidFill>
                  <a:schemeClr val="bg1"/>
                </a:solidFill>
              </a:defRPr>
            </a:lvl1pPr>
          </a:lstStyle>
          <a:p>
            <a:r>
              <a:rPr lang="sv-SE"/>
              <a:t>Sidhuvud om man väljer att infoga en sådan i sin presentation</a:t>
            </a:r>
            <a:endParaRPr lang="sv-SE" dirty="0"/>
          </a:p>
        </p:txBody>
      </p:sp>
      <p:cxnSp>
        <p:nvCxnSpPr>
          <p:cNvPr id="7" name="Rak koppling 6">
            <a:extLst>
              <a:ext uri="{FF2B5EF4-FFF2-40B4-BE49-F238E27FC236}">
                <a16:creationId xmlns:a16="http://schemas.microsoft.com/office/drawing/2014/main" id="{9FC76B35-40F8-424D-9316-DC489A9D206B}"/>
              </a:ext>
            </a:extLst>
          </p:cNvPr>
          <p:cNvCxnSpPr/>
          <p:nvPr userDrawn="1"/>
        </p:nvCxnSpPr>
        <p:spPr>
          <a:xfrm>
            <a:off x="515937" y="403225"/>
            <a:ext cx="1072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Bildobjekt 8">
            <a:extLst>
              <a:ext uri="{FF2B5EF4-FFF2-40B4-BE49-F238E27FC236}">
                <a16:creationId xmlns:a16="http://schemas.microsoft.com/office/drawing/2014/main" id="{0BB9BDB5-7A8E-4DD4-9217-2D5DC4DA5619}"/>
              </a:ext>
            </a:extLst>
          </p:cNvPr>
          <p:cNvPicPr>
            <a:picLocks noChangeAspect="1"/>
          </p:cNvPicPr>
          <p:nvPr userDrawn="1"/>
        </p:nvPicPr>
        <p:blipFill>
          <a:blip r:embed="rId3"/>
          <a:stretch>
            <a:fillRect/>
          </a:stretch>
        </p:blipFill>
        <p:spPr>
          <a:xfrm>
            <a:off x="11397829" y="213689"/>
            <a:ext cx="467221" cy="747263"/>
          </a:xfrm>
          <a:prstGeom prst="rect">
            <a:avLst/>
          </a:prstGeom>
        </p:spPr>
      </p:pic>
    </p:spTree>
    <p:extLst>
      <p:ext uri="{BB962C8B-B14F-4D97-AF65-F5344CB8AC3E}">
        <p14:creationId xmlns:p14="http://schemas.microsoft.com/office/powerpoint/2010/main" val="51211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Kapitelsid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784225" y="2062214"/>
            <a:ext cx="5092699" cy="597052"/>
          </a:xfrm>
        </p:spPr>
        <p:txBody>
          <a:bodyPr/>
          <a:lstStyle>
            <a:lvl1pPr marL="0" indent="0" algn="l">
              <a:buNone/>
              <a:defRPr sz="4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Kapitelnummer</a:t>
            </a:r>
          </a:p>
        </p:txBody>
      </p:sp>
      <p:sp>
        <p:nvSpPr>
          <p:cNvPr id="2" name="Rubrik 1"/>
          <p:cNvSpPr>
            <a:spLocks noGrp="1"/>
          </p:cNvSpPr>
          <p:nvPr>
            <p:ph type="ctrTitle" hasCustomPrompt="1"/>
          </p:nvPr>
        </p:nvSpPr>
        <p:spPr>
          <a:xfrm>
            <a:off x="784225" y="2763785"/>
            <a:ext cx="5092699" cy="3221090"/>
          </a:xfrm>
        </p:spPr>
        <p:txBody>
          <a:bodyPr anchor="t" anchorCtr="0"/>
          <a:lstStyle>
            <a:lvl1pPr algn="l">
              <a:defRPr sz="4300">
                <a:solidFill>
                  <a:schemeClr val="bg1"/>
                </a:solidFill>
              </a:defRPr>
            </a:lvl1pPr>
          </a:lstStyle>
          <a:p>
            <a:r>
              <a:rPr lang="sv-SE" dirty="0"/>
              <a:t>Klicka här för att skriva rubrik</a:t>
            </a:r>
          </a:p>
        </p:txBody>
      </p:sp>
      <p:sp>
        <p:nvSpPr>
          <p:cNvPr id="4" name="Platshållare för datum 3"/>
          <p:cNvSpPr>
            <a:spLocks noGrp="1"/>
          </p:cNvSpPr>
          <p:nvPr>
            <p:ph type="dt" sz="half" idx="10"/>
          </p:nvPr>
        </p:nvSpPr>
        <p:spPr>
          <a:xfrm>
            <a:off x="6080442" y="131444"/>
            <a:ext cx="2129345" cy="219093"/>
          </a:xfrm>
        </p:spPr>
        <p:txBody>
          <a:bodyPr/>
          <a:lstStyle>
            <a:lvl1pPr>
              <a:defRPr>
                <a:solidFill>
                  <a:schemeClr val="bg1"/>
                </a:solidFill>
              </a:defRPr>
            </a:lvl1pPr>
          </a:lstStyle>
          <a:p>
            <a:r>
              <a:rPr lang="sv-SE"/>
              <a:t>2017.xx.xx</a:t>
            </a:r>
            <a:endParaRPr lang="sv-SE" dirty="0"/>
          </a:p>
        </p:txBody>
      </p:sp>
      <p:sp>
        <p:nvSpPr>
          <p:cNvPr id="5" name="Platshållare för sidfot 4"/>
          <p:cNvSpPr>
            <a:spLocks noGrp="1"/>
          </p:cNvSpPr>
          <p:nvPr>
            <p:ph type="ftr" sz="quarter" idx="11"/>
          </p:nvPr>
        </p:nvSpPr>
        <p:spPr>
          <a:xfrm>
            <a:off x="540702" y="131444"/>
            <a:ext cx="5336222" cy="219093"/>
          </a:xfrm>
        </p:spPr>
        <p:txBody>
          <a:bodyPr/>
          <a:lstStyle>
            <a:lvl1pPr algn="l">
              <a:defRPr>
                <a:solidFill>
                  <a:schemeClr val="bg1"/>
                </a:solidFill>
              </a:defRPr>
            </a:lvl1pPr>
          </a:lstStyle>
          <a:p>
            <a:r>
              <a:rPr lang="sv-SE"/>
              <a:t>Sidhuvud om man väljer att infoga en sådan i sin presentation</a:t>
            </a:r>
            <a:endParaRPr lang="sv-SE" dirty="0"/>
          </a:p>
        </p:txBody>
      </p:sp>
      <p:cxnSp>
        <p:nvCxnSpPr>
          <p:cNvPr id="7" name="Rak koppling 6">
            <a:extLst>
              <a:ext uri="{FF2B5EF4-FFF2-40B4-BE49-F238E27FC236}">
                <a16:creationId xmlns:a16="http://schemas.microsoft.com/office/drawing/2014/main" id="{9FC76B35-40F8-424D-9316-DC489A9D206B}"/>
              </a:ext>
            </a:extLst>
          </p:cNvPr>
          <p:cNvCxnSpPr/>
          <p:nvPr userDrawn="1"/>
        </p:nvCxnSpPr>
        <p:spPr>
          <a:xfrm>
            <a:off x="515937" y="403225"/>
            <a:ext cx="1072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Bildobjekt 8">
            <a:extLst>
              <a:ext uri="{FF2B5EF4-FFF2-40B4-BE49-F238E27FC236}">
                <a16:creationId xmlns:a16="http://schemas.microsoft.com/office/drawing/2014/main" id="{4A0DAFAF-36A7-48D6-A170-6260519D5BA7}"/>
              </a:ext>
            </a:extLst>
          </p:cNvPr>
          <p:cNvPicPr>
            <a:picLocks noChangeAspect="1"/>
          </p:cNvPicPr>
          <p:nvPr userDrawn="1"/>
        </p:nvPicPr>
        <p:blipFill>
          <a:blip r:embed="rId3"/>
          <a:stretch>
            <a:fillRect/>
          </a:stretch>
        </p:blipFill>
        <p:spPr>
          <a:xfrm>
            <a:off x="11397829" y="209551"/>
            <a:ext cx="467221" cy="747263"/>
          </a:xfrm>
          <a:prstGeom prst="rect">
            <a:avLst/>
          </a:prstGeom>
        </p:spPr>
      </p:pic>
    </p:spTree>
    <p:extLst>
      <p:ext uri="{BB962C8B-B14F-4D97-AF65-F5344CB8AC3E}">
        <p14:creationId xmlns:p14="http://schemas.microsoft.com/office/powerpoint/2010/main" val="1799409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84225" y="1459577"/>
            <a:ext cx="2339975" cy="1979255"/>
          </a:xfrm>
        </p:spPr>
        <p:txBody>
          <a:bodyPr anchor="t" anchorCtr="0"/>
          <a:lstStyle>
            <a:lvl1pPr algn="l">
              <a:defRPr sz="4300">
                <a:solidFill>
                  <a:schemeClr val="bg1"/>
                </a:solidFill>
              </a:defRPr>
            </a:lvl1pPr>
          </a:lstStyle>
          <a:p>
            <a:r>
              <a:rPr lang="sv-SE" dirty="0"/>
              <a:t>Rubrik</a:t>
            </a:r>
          </a:p>
        </p:txBody>
      </p:sp>
      <p:sp>
        <p:nvSpPr>
          <p:cNvPr id="14" name="Platshållare för text 13">
            <a:extLst>
              <a:ext uri="{FF2B5EF4-FFF2-40B4-BE49-F238E27FC236}">
                <a16:creationId xmlns:a16="http://schemas.microsoft.com/office/drawing/2014/main" id="{0BFF101C-C86F-4515-A419-2CCAA0751BBF}"/>
              </a:ext>
            </a:extLst>
          </p:cNvPr>
          <p:cNvSpPr>
            <a:spLocks noGrp="1"/>
          </p:cNvSpPr>
          <p:nvPr>
            <p:ph type="body" sz="quarter" idx="13"/>
          </p:nvPr>
        </p:nvSpPr>
        <p:spPr>
          <a:xfrm>
            <a:off x="3421624" y="1459578"/>
            <a:ext cx="7606739" cy="4535130"/>
          </a:xfrm>
        </p:spPr>
        <p:txBody>
          <a:bodyPr/>
          <a:lstStyle>
            <a:lvl1pPr marL="0" indent="0" defTabSz="7620000">
              <a:buNone/>
              <a:tabLst>
                <a:tab pos="1435100" algn="l"/>
                <a:tab pos="6724650" algn="l"/>
              </a:tabLst>
              <a:defRPr>
                <a:solidFill>
                  <a:schemeClr val="bg1"/>
                </a:solidFill>
              </a:defRPr>
            </a:lvl1pPr>
            <a:lvl2pPr marL="198000" indent="0" defTabSz="7620000">
              <a:buNone/>
              <a:tabLst>
                <a:tab pos="1612900" algn="l"/>
                <a:tab pos="6724650" algn="l"/>
              </a:tabLst>
              <a:defRPr>
                <a:solidFill>
                  <a:schemeClr val="bg1"/>
                </a:solidFill>
              </a:defRPr>
            </a:lvl2pPr>
            <a:lvl3pPr marL="396000" indent="0" defTabSz="7620000">
              <a:buNone/>
              <a:tabLst>
                <a:tab pos="1612900" algn="l"/>
                <a:tab pos="6724650" algn="l"/>
              </a:tabLst>
              <a:defRPr>
                <a:solidFill>
                  <a:schemeClr val="bg1"/>
                </a:solidFill>
              </a:defRPr>
            </a:lvl3pPr>
            <a:lvl4pPr marL="594000" indent="0" defTabSz="7620000">
              <a:buNone/>
              <a:tabLst>
                <a:tab pos="1612900" algn="l"/>
                <a:tab pos="6724650" algn="l"/>
              </a:tabLst>
              <a:defRPr>
                <a:solidFill>
                  <a:schemeClr val="bg1"/>
                </a:solidFill>
              </a:defRPr>
            </a:lvl4pPr>
            <a:lvl5pPr marL="792000" indent="0" defTabSz="7620000">
              <a:buNone/>
              <a:tabLst>
                <a:tab pos="1612900" algn="l"/>
                <a:tab pos="6724650" algn="l"/>
              </a:tabLst>
              <a:defRPr>
                <a:solidFill>
                  <a:schemeClr val="bg1"/>
                </a:solidFill>
              </a:defRPr>
            </a:lvl5pPr>
          </a:lstStyle>
          <a:p>
            <a:pPr lvl="0"/>
            <a:r>
              <a:rPr lang="sv-SE"/>
              <a:t>Klicka här för att ändra format på bakgrundstexten</a:t>
            </a:r>
          </a:p>
        </p:txBody>
      </p:sp>
      <p:sp>
        <p:nvSpPr>
          <p:cNvPr id="4" name="Platshållare för datum 3"/>
          <p:cNvSpPr>
            <a:spLocks noGrp="1"/>
          </p:cNvSpPr>
          <p:nvPr>
            <p:ph type="dt" sz="half" idx="10"/>
          </p:nvPr>
        </p:nvSpPr>
        <p:spPr>
          <a:xfrm>
            <a:off x="6080442" y="131444"/>
            <a:ext cx="2129345" cy="219093"/>
          </a:xfrm>
        </p:spPr>
        <p:txBody>
          <a:bodyPr/>
          <a:lstStyle>
            <a:lvl1pPr>
              <a:defRPr>
                <a:solidFill>
                  <a:schemeClr val="bg1"/>
                </a:solidFill>
              </a:defRPr>
            </a:lvl1pPr>
          </a:lstStyle>
          <a:p>
            <a:r>
              <a:rPr lang="sv-SE"/>
              <a:t>2017.xx.xx</a:t>
            </a:r>
            <a:endParaRPr lang="sv-SE" dirty="0"/>
          </a:p>
        </p:txBody>
      </p:sp>
      <p:sp>
        <p:nvSpPr>
          <p:cNvPr id="5" name="Platshållare för sidfot 4"/>
          <p:cNvSpPr>
            <a:spLocks noGrp="1"/>
          </p:cNvSpPr>
          <p:nvPr>
            <p:ph type="ftr" sz="quarter" idx="11"/>
          </p:nvPr>
        </p:nvSpPr>
        <p:spPr>
          <a:xfrm>
            <a:off x="540702" y="131444"/>
            <a:ext cx="5336222" cy="219093"/>
          </a:xfrm>
        </p:spPr>
        <p:txBody>
          <a:bodyPr/>
          <a:lstStyle>
            <a:lvl1pPr algn="l">
              <a:defRPr>
                <a:solidFill>
                  <a:schemeClr val="bg1"/>
                </a:solidFill>
              </a:defRPr>
            </a:lvl1pPr>
          </a:lstStyle>
          <a:p>
            <a:r>
              <a:rPr lang="sv-SE"/>
              <a:t>Sidhuvud om man väljer att infoga en sådan i sin presentation</a:t>
            </a:r>
            <a:endParaRPr lang="sv-SE" dirty="0"/>
          </a:p>
        </p:txBody>
      </p:sp>
      <p:cxnSp>
        <p:nvCxnSpPr>
          <p:cNvPr id="7" name="Rak koppling 6">
            <a:extLst>
              <a:ext uri="{FF2B5EF4-FFF2-40B4-BE49-F238E27FC236}">
                <a16:creationId xmlns:a16="http://schemas.microsoft.com/office/drawing/2014/main" id="{9FC76B35-40F8-424D-9316-DC489A9D206B}"/>
              </a:ext>
            </a:extLst>
          </p:cNvPr>
          <p:cNvCxnSpPr/>
          <p:nvPr userDrawn="1"/>
        </p:nvCxnSpPr>
        <p:spPr>
          <a:xfrm>
            <a:off x="515937" y="403225"/>
            <a:ext cx="1072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ruta 16">
            <a:extLst>
              <a:ext uri="{FF2B5EF4-FFF2-40B4-BE49-F238E27FC236}">
                <a16:creationId xmlns:a16="http://schemas.microsoft.com/office/drawing/2014/main" id="{B92DFF91-C663-4B6C-B51E-1C833F49BCD2}"/>
              </a:ext>
            </a:extLst>
          </p:cNvPr>
          <p:cNvSpPr txBox="1"/>
          <p:nvPr userDrawn="1"/>
        </p:nvSpPr>
        <p:spPr>
          <a:xfrm>
            <a:off x="0" y="-517153"/>
            <a:ext cx="12192000" cy="400110"/>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r>
              <a:rPr lang="sv-SE" sz="1000" dirty="0">
                <a:solidFill>
                  <a:schemeClr val="tx1">
                    <a:lumMod val="65000"/>
                    <a:lumOff val="35000"/>
                  </a:schemeClr>
                </a:solidFill>
                <a:latin typeface="+mn-lt"/>
              </a:rPr>
              <a:t>För att komma till nästa information i agendan, använd TAB. Det finns tre tabbar i textplatshållaren. Rekommenderat är att använda linjal när man använder tabbar. Gå till Visa och klicka i Linjal.</a:t>
            </a:r>
          </a:p>
          <a:p>
            <a:r>
              <a:rPr lang="sv-SE" sz="1000" dirty="0">
                <a:solidFill>
                  <a:schemeClr val="tx1">
                    <a:lumMod val="65000"/>
                    <a:lumOff val="35000"/>
                  </a:schemeClr>
                </a:solidFill>
                <a:latin typeface="+mn-lt"/>
              </a:rPr>
              <a:t>Texten som ska vara i fetstil måste markeras manuellt.</a:t>
            </a:r>
          </a:p>
        </p:txBody>
      </p:sp>
      <p:pic>
        <p:nvPicPr>
          <p:cNvPr id="10" name="Bildobjekt 9">
            <a:extLst>
              <a:ext uri="{FF2B5EF4-FFF2-40B4-BE49-F238E27FC236}">
                <a16:creationId xmlns:a16="http://schemas.microsoft.com/office/drawing/2014/main" id="{95E7DE4A-BAF7-4CE9-8622-2EFD45A64996}"/>
              </a:ext>
            </a:extLst>
          </p:cNvPr>
          <p:cNvPicPr>
            <a:picLocks noChangeAspect="1"/>
          </p:cNvPicPr>
          <p:nvPr userDrawn="1"/>
        </p:nvPicPr>
        <p:blipFill>
          <a:blip r:embed="rId3"/>
          <a:stretch>
            <a:fillRect/>
          </a:stretch>
        </p:blipFill>
        <p:spPr>
          <a:xfrm>
            <a:off x="11397830" y="209551"/>
            <a:ext cx="467221" cy="747263"/>
          </a:xfrm>
          <a:prstGeom prst="rect">
            <a:avLst/>
          </a:prstGeom>
        </p:spPr>
      </p:pic>
    </p:spTree>
    <p:extLst>
      <p:ext uri="{BB962C8B-B14F-4D97-AF65-F5344CB8AC3E}">
        <p14:creationId xmlns:p14="http://schemas.microsoft.com/office/powerpoint/2010/main" val="90400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extsida med toning över helbi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84225" y="1173479"/>
            <a:ext cx="6175376" cy="770256"/>
          </a:xfrm>
        </p:spPr>
        <p:txBody>
          <a:bodyPr anchor="b" anchorCtr="0"/>
          <a:lstStyle>
            <a:lvl1pPr algn="l">
              <a:defRPr sz="4600">
                <a:solidFill>
                  <a:schemeClr val="bg1"/>
                </a:solidFill>
              </a:defRPr>
            </a:lvl1pPr>
          </a:lstStyle>
          <a:p>
            <a:r>
              <a:rPr lang="sv-SE" dirty="0"/>
              <a:t>Rubrik</a:t>
            </a:r>
          </a:p>
        </p:txBody>
      </p:sp>
      <p:sp>
        <p:nvSpPr>
          <p:cNvPr id="12" name="Platshållare för text 11">
            <a:extLst>
              <a:ext uri="{FF2B5EF4-FFF2-40B4-BE49-F238E27FC236}">
                <a16:creationId xmlns:a16="http://schemas.microsoft.com/office/drawing/2014/main" id="{7E00B236-FC9A-4628-82B4-360364DBA923}"/>
              </a:ext>
            </a:extLst>
          </p:cNvPr>
          <p:cNvSpPr>
            <a:spLocks noGrp="1"/>
          </p:cNvSpPr>
          <p:nvPr>
            <p:ph type="body" sz="quarter" idx="13"/>
          </p:nvPr>
        </p:nvSpPr>
        <p:spPr>
          <a:xfrm>
            <a:off x="784225" y="2561955"/>
            <a:ext cx="6175375" cy="3422921"/>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7" name="Bildobjekt 16">
            <a:extLst>
              <a:ext uri="{FF2B5EF4-FFF2-40B4-BE49-F238E27FC236}">
                <a16:creationId xmlns:a16="http://schemas.microsoft.com/office/drawing/2014/main" id="{74DE646D-F9AB-4AD0-94A0-A6FEBB539484}"/>
              </a:ext>
            </a:extLst>
          </p:cNvPr>
          <p:cNvPicPr>
            <a:picLocks noChangeAspect="1"/>
          </p:cNvPicPr>
          <p:nvPr userDrawn="1"/>
        </p:nvPicPr>
        <p:blipFill>
          <a:blip r:embed="rId2"/>
          <a:stretch>
            <a:fillRect/>
          </a:stretch>
        </p:blipFill>
        <p:spPr>
          <a:xfrm>
            <a:off x="0" y="0"/>
            <a:ext cx="7829973" cy="6858000"/>
          </a:xfrm>
          <a:prstGeom prst="rect">
            <a:avLst/>
          </a:prstGeom>
        </p:spPr>
      </p:pic>
      <p:sp>
        <p:nvSpPr>
          <p:cNvPr id="4" name="Platshållare för datum 3"/>
          <p:cNvSpPr>
            <a:spLocks noGrp="1"/>
          </p:cNvSpPr>
          <p:nvPr>
            <p:ph type="dt" sz="half" idx="10"/>
          </p:nvPr>
        </p:nvSpPr>
        <p:spPr>
          <a:xfrm>
            <a:off x="6080442" y="131444"/>
            <a:ext cx="2129345" cy="219093"/>
          </a:xfrm>
        </p:spPr>
        <p:txBody>
          <a:bodyPr/>
          <a:lstStyle>
            <a:lvl1pPr>
              <a:defRPr>
                <a:solidFill>
                  <a:schemeClr val="bg1"/>
                </a:solidFill>
              </a:defRPr>
            </a:lvl1pPr>
          </a:lstStyle>
          <a:p>
            <a:r>
              <a:rPr lang="sv-SE"/>
              <a:t>2017.xx.xx</a:t>
            </a:r>
            <a:endParaRPr lang="sv-SE" dirty="0"/>
          </a:p>
        </p:txBody>
      </p:sp>
      <p:sp>
        <p:nvSpPr>
          <p:cNvPr id="5" name="Platshållare för sidfot 4"/>
          <p:cNvSpPr>
            <a:spLocks noGrp="1"/>
          </p:cNvSpPr>
          <p:nvPr>
            <p:ph type="ftr" sz="quarter" idx="11"/>
          </p:nvPr>
        </p:nvSpPr>
        <p:spPr>
          <a:xfrm>
            <a:off x="540702" y="131444"/>
            <a:ext cx="5336222" cy="219093"/>
          </a:xfrm>
        </p:spPr>
        <p:txBody>
          <a:bodyPr/>
          <a:lstStyle>
            <a:lvl1pPr algn="l">
              <a:defRPr>
                <a:solidFill>
                  <a:schemeClr val="bg1"/>
                </a:solidFill>
              </a:defRPr>
            </a:lvl1pPr>
          </a:lstStyle>
          <a:p>
            <a:r>
              <a:rPr lang="sv-SE"/>
              <a:t>Sidhuvud om man väljer att infoga en sådan i sin presentation</a:t>
            </a:r>
            <a:endParaRPr lang="sv-SE" dirty="0"/>
          </a:p>
        </p:txBody>
      </p:sp>
      <p:cxnSp>
        <p:nvCxnSpPr>
          <p:cNvPr id="7" name="Rak koppling 6">
            <a:extLst>
              <a:ext uri="{FF2B5EF4-FFF2-40B4-BE49-F238E27FC236}">
                <a16:creationId xmlns:a16="http://schemas.microsoft.com/office/drawing/2014/main" id="{9FC76B35-40F8-424D-9316-DC489A9D206B}"/>
              </a:ext>
            </a:extLst>
          </p:cNvPr>
          <p:cNvCxnSpPr/>
          <p:nvPr userDrawn="1"/>
        </p:nvCxnSpPr>
        <p:spPr>
          <a:xfrm>
            <a:off x="515937" y="403225"/>
            <a:ext cx="543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Rak koppling 7">
            <a:extLst>
              <a:ext uri="{FF2B5EF4-FFF2-40B4-BE49-F238E27FC236}">
                <a16:creationId xmlns:a16="http://schemas.microsoft.com/office/drawing/2014/main" id="{D99FDF88-5034-42EA-BFD4-29B2F897DA64}"/>
              </a:ext>
            </a:extLst>
          </p:cNvPr>
          <p:cNvCxnSpPr/>
          <p:nvPr userDrawn="1"/>
        </p:nvCxnSpPr>
        <p:spPr>
          <a:xfrm>
            <a:off x="6065839" y="403225"/>
            <a:ext cx="51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206FAC83-49D1-435A-A959-A2BFD8F4DF82}"/>
              </a:ext>
            </a:extLst>
          </p:cNvPr>
          <p:cNvSpPr txBox="1"/>
          <p:nvPr userDrawn="1"/>
        </p:nvSpPr>
        <p:spPr>
          <a:xfrm>
            <a:off x="0" y="-363264"/>
            <a:ext cx="12192000" cy="246221"/>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r>
              <a:rPr lang="sv-SE" sz="1000" dirty="0">
                <a:solidFill>
                  <a:schemeClr val="tx1">
                    <a:lumMod val="65000"/>
                    <a:lumOff val="35000"/>
                  </a:schemeClr>
                </a:solidFill>
                <a:latin typeface="+mn-lt"/>
              </a:rPr>
              <a:t>För att lägga till bild</a:t>
            </a:r>
            <a:r>
              <a:rPr lang="sv-SE" sz="1000" baseline="0" dirty="0">
                <a:solidFill>
                  <a:schemeClr val="tx1">
                    <a:lumMod val="65000"/>
                    <a:lumOff val="35000"/>
                  </a:schemeClr>
                </a:solidFill>
                <a:latin typeface="+mn-lt"/>
              </a:rPr>
              <a:t> i bakgrunden - </a:t>
            </a:r>
            <a:r>
              <a:rPr lang="sv-SE" sz="1000" dirty="0">
                <a:solidFill>
                  <a:schemeClr val="tx1">
                    <a:lumMod val="65000"/>
                    <a:lumOff val="35000"/>
                  </a:schemeClr>
                </a:solidFill>
                <a:latin typeface="+mn-lt"/>
              </a:rPr>
              <a:t>Högerklicka på tomt utrymme</a:t>
            </a:r>
            <a:r>
              <a:rPr lang="sv-SE" sz="1000" baseline="0" dirty="0">
                <a:solidFill>
                  <a:schemeClr val="tx1">
                    <a:lumMod val="65000"/>
                    <a:lumOff val="35000"/>
                  </a:schemeClr>
                </a:solidFill>
                <a:latin typeface="+mn-lt"/>
              </a:rPr>
              <a:t>. Välj Formatera bakgrund/Fyllning/Bild eller strukturfyllning och välj sedan önskad bild.</a:t>
            </a:r>
            <a:endParaRPr lang="sv-SE" sz="1000" dirty="0">
              <a:solidFill>
                <a:schemeClr val="tx1">
                  <a:lumMod val="65000"/>
                  <a:lumOff val="35000"/>
                </a:schemeClr>
              </a:solidFill>
              <a:latin typeface="+mn-lt"/>
            </a:endParaRPr>
          </a:p>
        </p:txBody>
      </p:sp>
      <p:pic>
        <p:nvPicPr>
          <p:cNvPr id="13" name="Bildobjekt 12">
            <a:extLst>
              <a:ext uri="{FF2B5EF4-FFF2-40B4-BE49-F238E27FC236}">
                <a16:creationId xmlns:a16="http://schemas.microsoft.com/office/drawing/2014/main" id="{C37A3E55-43F9-4AAD-AE98-6483628C5CA2}"/>
              </a:ext>
            </a:extLst>
          </p:cNvPr>
          <p:cNvPicPr>
            <a:picLocks noChangeAspect="1"/>
          </p:cNvPicPr>
          <p:nvPr userDrawn="1"/>
        </p:nvPicPr>
        <p:blipFill>
          <a:blip r:embed="rId3"/>
          <a:stretch>
            <a:fillRect/>
          </a:stretch>
        </p:blipFill>
        <p:spPr>
          <a:xfrm>
            <a:off x="11397829" y="209551"/>
            <a:ext cx="467221" cy="747263"/>
          </a:xfrm>
          <a:prstGeom prst="rect">
            <a:avLst/>
          </a:prstGeom>
        </p:spPr>
      </p:pic>
    </p:spTree>
    <p:extLst>
      <p:ext uri="{BB962C8B-B14F-4D97-AF65-F5344CB8AC3E}">
        <p14:creationId xmlns:p14="http://schemas.microsoft.com/office/powerpoint/2010/main" val="55829746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extsida med helbi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84225" y="1173479"/>
            <a:ext cx="6175376" cy="770256"/>
          </a:xfrm>
        </p:spPr>
        <p:txBody>
          <a:bodyPr anchor="b" anchorCtr="0"/>
          <a:lstStyle>
            <a:lvl1pPr algn="l">
              <a:defRPr sz="4600">
                <a:solidFill>
                  <a:schemeClr val="bg1"/>
                </a:solidFill>
              </a:defRPr>
            </a:lvl1pPr>
          </a:lstStyle>
          <a:p>
            <a:r>
              <a:rPr lang="sv-SE" dirty="0"/>
              <a:t>Rubrik</a:t>
            </a:r>
          </a:p>
        </p:txBody>
      </p:sp>
      <p:sp>
        <p:nvSpPr>
          <p:cNvPr id="12" name="Platshållare för text 11">
            <a:extLst>
              <a:ext uri="{FF2B5EF4-FFF2-40B4-BE49-F238E27FC236}">
                <a16:creationId xmlns:a16="http://schemas.microsoft.com/office/drawing/2014/main" id="{7E00B236-FC9A-4628-82B4-360364DBA923}"/>
              </a:ext>
            </a:extLst>
          </p:cNvPr>
          <p:cNvSpPr>
            <a:spLocks noGrp="1"/>
          </p:cNvSpPr>
          <p:nvPr>
            <p:ph type="body" sz="quarter" idx="13"/>
          </p:nvPr>
        </p:nvSpPr>
        <p:spPr>
          <a:xfrm>
            <a:off x="784225" y="2561955"/>
            <a:ext cx="6175375" cy="3422921"/>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a:xfrm>
            <a:off x="6080442" y="131444"/>
            <a:ext cx="2129345" cy="219093"/>
          </a:xfrm>
        </p:spPr>
        <p:txBody>
          <a:bodyPr/>
          <a:lstStyle>
            <a:lvl1pPr>
              <a:defRPr>
                <a:solidFill>
                  <a:schemeClr val="bg1"/>
                </a:solidFill>
              </a:defRPr>
            </a:lvl1pPr>
          </a:lstStyle>
          <a:p>
            <a:r>
              <a:rPr lang="sv-SE"/>
              <a:t>2017.xx.xx</a:t>
            </a:r>
            <a:endParaRPr lang="sv-SE" dirty="0"/>
          </a:p>
        </p:txBody>
      </p:sp>
      <p:sp>
        <p:nvSpPr>
          <p:cNvPr id="5" name="Platshållare för sidfot 4"/>
          <p:cNvSpPr>
            <a:spLocks noGrp="1"/>
          </p:cNvSpPr>
          <p:nvPr>
            <p:ph type="ftr" sz="quarter" idx="11"/>
          </p:nvPr>
        </p:nvSpPr>
        <p:spPr>
          <a:xfrm>
            <a:off x="540702" y="131444"/>
            <a:ext cx="5336222" cy="219093"/>
          </a:xfrm>
        </p:spPr>
        <p:txBody>
          <a:bodyPr/>
          <a:lstStyle>
            <a:lvl1pPr algn="l">
              <a:defRPr>
                <a:solidFill>
                  <a:schemeClr val="bg1"/>
                </a:solidFill>
              </a:defRPr>
            </a:lvl1pPr>
          </a:lstStyle>
          <a:p>
            <a:r>
              <a:rPr lang="sv-SE"/>
              <a:t>Sidhuvud om man väljer att infoga en sådan i sin presentation</a:t>
            </a:r>
            <a:endParaRPr lang="sv-SE" dirty="0"/>
          </a:p>
        </p:txBody>
      </p:sp>
      <p:cxnSp>
        <p:nvCxnSpPr>
          <p:cNvPr id="7" name="Rak koppling 6">
            <a:extLst>
              <a:ext uri="{FF2B5EF4-FFF2-40B4-BE49-F238E27FC236}">
                <a16:creationId xmlns:a16="http://schemas.microsoft.com/office/drawing/2014/main" id="{9FC76B35-40F8-424D-9316-DC489A9D206B}"/>
              </a:ext>
            </a:extLst>
          </p:cNvPr>
          <p:cNvCxnSpPr/>
          <p:nvPr userDrawn="1"/>
        </p:nvCxnSpPr>
        <p:spPr>
          <a:xfrm>
            <a:off x="515937" y="403225"/>
            <a:ext cx="543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Rak koppling 7">
            <a:extLst>
              <a:ext uri="{FF2B5EF4-FFF2-40B4-BE49-F238E27FC236}">
                <a16:creationId xmlns:a16="http://schemas.microsoft.com/office/drawing/2014/main" id="{D99FDF88-5034-42EA-BFD4-29B2F897DA64}"/>
              </a:ext>
            </a:extLst>
          </p:cNvPr>
          <p:cNvCxnSpPr/>
          <p:nvPr userDrawn="1"/>
        </p:nvCxnSpPr>
        <p:spPr>
          <a:xfrm>
            <a:off x="6065839" y="403225"/>
            <a:ext cx="51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206FAC83-49D1-435A-A959-A2BFD8F4DF82}"/>
              </a:ext>
            </a:extLst>
          </p:cNvPr>
          <p:cNvSpPr txBox="1"/>
          <p:nvPr userDrawn="1"/>
        </p:nvSpPr>
        <p:spPr>
          <a:xfrm>
            <a:off x="0" y="-363264"/>
            <a:ext cx="12192000" cy="246221"/>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r>
              <a:rPr lang="sv-SE" sz="1000" dirty="0">
                <a:solidFill>
                  <a:schemeClr val="tx1">
                    <a:lumMod val="65000"/>
                    <a:lumOff val="35000"/>
                  </a:schemeClr>
                </a:solidFill>
                <a:latin typeface="+mn-lt"/>
              </a:rPr>
              <a:t>För att lägga till bild</a:t>
            </a:r>
            <a:r>
              <a:rPr lang="sv-SE" sz="1000" baseline="0" dirty="0">
                <a:solidFill>
                  <a:schemeClr val="tx1">
                    <a:lumMod val="65000"/>
                    <a:lumOff val="35000"/>
                  </a:schemeClr>
                </a:solidFill>
                <a:latin typeface="+mn-lt"/>
              </a:rPr>
              <a:t> i bakgrunden - </a:t>
            </a:r>
            <a:r>
              <a:rPr lang="sv-SE" sz="1000" dirty="0">
                <a:solidFill>
                  <a:schemeClr val="tx1">
                    <a:lumMod val="65000"/>
                    <a:lumOff val="35000"/>
                  </a:schemeClr>
                </a:solidFill>
                <a:latin typeface="+mn-lt"/>
              </a:rPr>
              <a:t>Högerklicka på tomt utrymme</a:t>
            </a:r>
            <a:r>
              <a:rPr lang="sv-SE" sz="1000" baseline="0" dirty="0">
                <a:solidFill>
                  <a:schemeClr val="tx1">
                    <a:lumMod val="65000"/>
                    <a:lumOff val="35000"/>
                  </a:schemeClr>
                </a:solidFill>
                <a:latin typeface="+mn-lt"/>
              </a:rPr>
              <a:t>. Välj Formatera bakgrund/Fyllning/Bild eller strukturfyllning och välj sedan önskad bild.</a:t>
            </a:r>
            <a:endParaRPr lang="sv-SE" sz="1000" dirty="0">
              <a:solidFill>
                <a:schemeClr val="tx1">
                  <a:lumMod val="65000"/>
                  <a:lumOff val="35000"/>
                </a:schemeClr>
              </a:solidFill>
              <a:latin typeface="+mn-lt"/>
            </a:endParaRPr>
          </a:p>
        </p:txBody>
      </p:sp>
      <p:pic>
        <p:nvPicPr>
          <p:cNvPr id="10" name="Bildobjekt 9">
            <a:extLst>
              <a:ext uri="{FF2B5EF4-FFF2-40B4-BE49-F238E27FC236}">
                <a16:creationId xmlns:a16="http://schemas.microsoft.com/office/drawing/2014/main" id="{03A1B802-8C23-409E-AB84-5553E961713F}"/>
              </a:ext>
            </a:extLst>
          </p:cNvPr>
          <p:cNvPicPr>
            <a:picLocks noChangeAspect="1"/>
          </p:cNvPicPr>
          <p:nvPr userDrawn="1"/>
        </p:nvPicPr>
        <p:blipFill>
          <a:blip r:embed="rId2"/>
          <a:stretch>
            <a:fillRect/>
          </a:stretch>
        </p:blipFill>
        <p:spPr>
          <a:xfrm>
            <a:off x="11397829" y="209551"/>
            <a:ext cx="467221" cy="747263"/>
          </a:xfrm>
          <a:prstGeom prst="rect">
            <a:avLst/>
          </a:prstGeom>
        </p:spPr>
      </p:pic>
    </p:spTree>
    <p:extLst>
      <p:ext uri="{BB962C8B-B14F-4D97-AF65-F5344CB8AC3E}">
        <p14:creationId xmlns:p14="http://schemas.microsoft.com/office/powerpoint/2010/main" val="115160085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sida 2-spalt">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84225" y="1173479"/>
            <a:ext cx="10242000" cy="770256"/>
          </a:xfrm>
        </p:spPr>
        <p:txBody>
          <a:bodyPr anchor="b" anchorCtr="0"/>
          <a:lstStyle>
            <a:lvl1pPr algn="l">
              <a:defRPr sz="4600">
                <a:solidFill>
                  <a:schemeClr val="accent1"/>
                </a:solidFill>
              </a:defRPr>
            </a:lvl1pPr>
          </a:lstStyle>
          <a:p>
            <a:r>
              <a:rPr lang="sv-SE" dirty="0"/>
              <a:t>Rubrik</a:t>
            </a:r>
          </a:p>
        </p:txBody>
      </p:sp>
      <p:sp>
        <p:nvSpPr>
          <p:cNvPr id="12" name="Platshållare för text 11">
            <a:extLst>
              <a:ext uri="{FF2B5EF4-FFF2-40B4-BE49-F238E27FC236}">
                <a16:creationId xmlns:a16="http://schemas.microsoft.com/office/drawing/2014/main" id="{7E00B236-FC9A-4628-82B4-360364DBA923}"/>
              </a:ext>
            </a:extLst>
          </p:cNvPr>
          <p:cNvSpPr>
            <a:spLocks noGrp="1"/>
          </p:cNvSpPr>
          <p:nvPr>
            <p:ph type="body" sz="quarter" idx="13"/>
          </p:nvPr>
        </p:nvSpPr>
        <p:spPr>
          <a:xfrm>
            <a:off x="784225" y="2561955"/>
            <a:ext cx="4932363" cy="3422650"/>
          </a:xfrm>
        </p:spPr>
        <p:txBody>
          <a:bodyPr/>
          <a:lstStyle>
            <a:lvl1pPr>
              <a:buClrTx/>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4" name="Platshållare för text 13">
            <a:extLst>
              <a:ext uri="{FF2B5EF4-FFF2-40B4-BE49-F238E27FC236}">
                <a16:creationId xmlns:a16="http://schemas.microsoft.com/office/drawing/2014/main" id="{F91A900D-C141-4C7D-9EF7-EEF091B0A453}"/>
              </a:ext>
            </a:extLst>
          </p:cNvPr>
          <p:cNvSpPr>
            <a:spLocks noGrp="1"/>
          </p:cNvSpPr>
          <p:nvPr>
            <p:ph type="body" sz="quarter" idx="14"/>
          </p:nvPr>
        </p:nvSpPr>
        <p:spPr>
          <a:xfrm>
            <a:off x="6096000" y="2562225"/>
            <a:ext cx="4932363" cy="34226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a:xfrm>
            <a:off x="6080442" y="131444"/>
            <a:ext cx="2129345" cy="219093"/>
          </a:xfrm>
        </p:spPr>
        <p:txBody>
          <a:bodyPr/>
          <a:lstStyle>
            <a:lvl1pPr>
              <a:defRPr>
                <a:solidFill>
                  <a:schemeClr val="accent1"/>
                </a:solidFill>
              </a:defRPr>
            </a:lvl1pPr>
          </a:lstStyle>
          <a:p>
            <a:r>
              <a:rPr lang="sv-SE"/>
              <a:t>2017.xx.xx</a:t>
            </a:r>
            <a:endParaRPr lang="sv-SE" dirty="0"/>
          </a:p>
        </p:txBody>
      </p:sp>
      <p:sp>
        <p:nvSpPr>
          <p:cNvPr id="5" name="Platshållare för sidfot 4"/>
          <p:cNvSpPr>
            <a:spLocks noGrp="1"/>
          </p:cNvSpPr>
          <p:nvPr>
            <p:ph type="ftr" sz="quarter" idx="11"/>
          </p:nvPr>
        </p:nvSpPr>
        <p:spPr>
          <a:xfrm>
            <a:off x="540702" y="131444"/>
            <a:ext cx="5336222" cy="219093"/>
          </a:xfrm>
        </p:spPr>
        <p:txBody>
          <a:bodyPr/>
          <a:lstStyle>
            <a:lvl1pPr algn="l">
              <a:defRPr>
                <a:solidFill>
                  <a:schemeClr val="accent1"/>
                </a:solidFill>
              </a:defRPr>
            </a:lvl1pPr>
          </a:lstStyle>
          <a:p>
            <a:r>
              <a:rPr lang="sv-SE"/>
              <a:t>Sidhuvud om man väljer att infoga en sådan i sin presentation</a:t>
            </a:r>
            <a:endParaRPr lang="sv-SE" dirty="0"/>
          </a:p>
        </p:txBody>
      </p:sp>
    </p:spTree>
    <p:extLst>
      <p:ext uri="{BB962C8B-B14F-4D97-AF65-F5344CB8AC3E}">
        <p14:creationId xmlns:p14="http://schemas.microsoft.com/office/powerpoint/2010/main" val="2904919165"/>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och text 1-spalt">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095999" y="1350455"/>
            <a:ext cx="4930225" cy="1294422"/>
          </a:xfrm>
        </p:spPr>
        <p:txBody>
          <a:bodyPr anchor="t" anchorCtr="0"/>
          <a:lstStyle>
            <a:lvl1pPr algn="l">
              <a:defRPr sz="4600">
                <a:solidFill>
                  <a:schemeClr val="accent1"/>
                </a:solidFill>
              </a:defRPr>
            </a:lvl1pPr>
          </a:lstStyle>
          <a:p>
            <a:r>
              <a:rPr lang="sv-SE" dirty="0"/>
              <a:t>Rubrik</a:t>
            </a:r>
          </a:p>
        </p:txBody>
      </p:sp>
      <p:sp>
        <p:nvSpPr>
          <p:cNvPr id="14" name="Platshållare för text 13">
            <a:extLst>
              <a:ext uri="{FF2B5EF4-FFF2-40B4-BE49-F238E27FC236}">
                <a16:creationId xmlns:a16="http://schemas.microsoft.com/office/drawing/2014/main" id="{F91A900D-C141-4C7D-9EF7-EEF091B0A453}"/>
              </a:ext>
            </a:extLst>
          </p:cNvPr>
          <p:cNvSpPr>
            <a:spLocks noGrp="1"/>
          </p:cNvSpPr>
          <p:nvPr>
            <p:ph type="body" sz="quarter" idx="14"/>
          </p:nvPr>
        </p:nvSpPr>
        <p:spPr>
          <a:xfrm>
            <a:off x="6096000" y="2844801"/>
            <a:ext cx="4932363" cy="3140074"/>
          </a:xfrm>
        </p:spPr>
        <p:txBody>
          <a:bodyPr/>
          <a:lstStyle>
            <a:lvl4pPr>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bild 6">
            <a:extLst>
              <a:ext uri="{FF2B5EF4-FFF2-40B4-BE49-F238E27FC236}">
                <a16:creationId xmlns:a16="http://schemas.microsoft.com/office/drawing/2014/main" id="{D223BB1E-35AF-4D1E-B8FC-5C3E4F3E1910}"/>
              </a:ext>
            </a:extLst>
          </p:cNvPr>
          <p:cNvSpPr>
            <a:spLocks noGrp="1"/>
          </p:cNvSpPr>
          <p:nvPr>
            <p:ph type="pic" sz="quarter" idx="15" hasCustomPrompt="1"/>
          </p:nvPr>
        </p:nvSpPr>
        <p:spPr>
          <a:xfrm>
            <a:off x="784225" y="1173479"/>
            <a:ext cx="4932363" cy="5166000"/>
          </a:xfrm>
        </p:spPr>
        <p:txBody>
          <a:bodyPr/>
          <a:lstStyle>
            <a:lvl1pPr marL="0" indent="0">
              <a:buFontTx/>
              <a:buNone/>
              <a:defRPr sz="1100"/>
            </a:lvl1pPr>
          </a:lstStyle>
          <a:p>
            <a:r>
              <a:rPr lang="sv-SE" dirty="0"/>
              <a:t> Klicka för att infoga bild</a:t>
            </a:r>
          </a:p>
        </p:txBody>
      </p:sp>
      <p:sp>
        <p:nvSpPr>
          <p:cNvPr id="4" name="Platshållare för datum 3"/>
          <p:cNvSpPr>
            <a:spLocks noGrp="1"/>
          </p:cNvSpPr>
          <p:nvPr>
            <p:ph type="dt" sz="half" idx="10"/>
          </p:nvPr>
        </p:nvSpPr>
        <p:spPr>
          <a:xfrm>
            <a:off x="6080442" y="131444"/>
            <a:ext cx="2129345" cy="219093"/>
          </a:xfrm>
        </p:spPr>
        <p:txBody>
          <a:bodyPr/>
          <a:lstStyle>
            <a:lvl1pPr>
              <a:defRPr>
                <a:solidFill>
                  <a:schemeClr val="accent1"/>
                </a:solidFill>
              </a:defRPr>
            </a:lvl1pPr>
          </a:lstStyle>
          <a:p>
            <a:r>
              <a:rPr lang="sv-SE"/>
              <a:t>2017.xx.xx</a:t>
            </a:r>
            <a:endParaRPr lang="sv-SE" dirty="0"/>
          </a:p>
        </p:txBody>
      </p:sp>
      <p:sp>
        <p:nvSpPr>
          <p:cNvPr id="5" name="Platshållare för sidfot 4"/>
          <p:cNvSpPr>
            <a:spLocks noGrp="1"/>
          </p:cNvSpPr>
          <p:nvPr>
            <p:ph type="ftr" sz="quarter" idx="11"/>
          </p:nvPr>
        </p:nvSpPr>
        <p:spPr>
          <a:xfrm>
            <a:off x="540702" y="131444"/>
            <a:ext cx="5336222" cy="219093"/>
          </a:xfrm>
        </p:spPr>
        <p:txBody>
          <a:bodyPr/>
          <a:lstStyle>
            <a:lvl1pPr algn="l">
              <a:defRPr>
                <a:solidFill>
                  <a:schemeClr val="accent1"/>
                </a:solidFill>
              </a:defRPr>
            </a:lvl1pPr>
          </a:lstStyle>
          <a:p>
            <a:r>
              <a:rPr lang="sv-SE"/>
              <a:t>Sidhuvud om man väljer att infoga en sådan i sin presentation</a:t>
            </a:r>
            <a:endParaRPr lang="sv-SE" dirty="0"/>
          </a:p>
        </p:txBody>
      </p:sp>
    </p:spTree>
    <p:extLst>
      <p:ext uri="{BB962C8B-B14F-4D97-AF65-F5344CB8AC3E}">
        <p14:creationId xmlns:p14="http://schemas.microsoft.com/office/powerpoint/2010/main" val="3337963868"/>
      </p:ext>
    </p:extLst>
  </p:cSld>
  <p:clrMapOvr>
    <a:masterClrMapping/>
  </p:clrMapOvr>
  <p:extLst>
    <p:ext uri="{DCECCB84-F9BA-43D5-87BE-67443E8EF086}">
      <p15:sldGuideLst xmlns:p15="http://schemas.microsoft.com/office/powerpoint/2012/main">
        <p15:guide id="1" pos="3840">
          <p15:clr>
            <a:srgbClr val="FBAE40"/>
          </p15:clr>
        </p15:guide>
        <p15:guide id="2" orient="horz" pos="3997"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format</a:t>
            </a:r>
            <a:endParaRPr lang="sv-SE" dirty="0"/>
          </a:p>
        </p:txBody>
      </p:sp>
      <p:sp>
        <p:nvSpPr>
          <p:cNvPr id="12" name="Platshållare för innehåll 11"/>
          <p:cNvSpPr>
            <a:spLocks noGrp="1"/>
          </p:cNvSpPr>
          <p:nvPr>
            <p:ph sz="quarter" idx="13"/>
          </p:nvPr>
        </p:nvSpPr>
        <p:spPr>
          <a:xfrm>
            <a:off x="784223" y="2561954"/>
            <a:ext cx="10242000" cy="342292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datum 7"/>
          <p:cNvSpPr>
            <a:spLocks noGrp="1"/>
          </p:cNvSpPr>
          <p:nvPr>
            <p:ph type="dt" sz="half" idx="10"/>
          </p:nvPr>
        </p:nvSpPr>
        <p:spPr/>
        <p:txBody>
          <a:bodyPr/>
          <a:lstStyle/>
          <a:p>
            <a:r>
              <a:rPr lang="sv-SE"/>
              <a:t>2017.xx.xx</a:t>
            </a:r>
            <a:endParaRPr lang="sv-SE" dirty="0"/>
          </a:p>
        </p:txBody>
      </p:sp>
      <p:sp>
        <p:nvSpPr>
          <p:cNvPr id="9" name="Platshållare för sidfot 8"/>
          <p:cNvSpPr>
            <a:spLocks noGrp="1"/>
          </p:cNvSpPr>
          <p:nvPr>
            <p:ph type="ftr" sz="quarter" idx="11"/>
          </p:nvPr>
        </p:nvSpPr>
        <p:spPr/>
        <p:txBody>
          <a:bodyPr/>
          <a:lstStyle>
            <a:lvl1pPr algn="l">
              <a:defRPr/>
            </a:lvl1pPr>
          </a:lstStyle>
          <a:p>
            <a:r>
              <a:rPr lang="sv-SE"/>
              <a:t>Sidhuvud om man väljer att infoga en sådan i sin presentation</a:t>
            </a:r>
            <a:endParaRPr lang="sv-SE" dirty="0"/>
          </a:p>
        </p:txBody>
      </p:sp>
    </p:spTree>
    <p:extLst>
      <p:ext uri="{BB962C8B-B14F-4D97-AF65-F5344CB8AC3E}">
        <p14:creationId xmlns:p14="http://schemas.microsoft.com/office/powerpoint/2010/main" val="1690922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84225" y="1173479"/>
            <a:ext cx="10242000" cy="770256"/>
          </a:xfrm>
          <a:prstGeom prst="rect">
            <a:avLst/>
          </a:prstGeom>
        </p:spPr>
        <p:txBody>
          <a:bodyPr vert="horz" lIns="0" tIns="0" rIns="0" bIns="0" rtlCol="0" anchor="b" anchorCtr="0">
            <a:noAutofit/>
          </a:bodyPr>
          <a:lstStyle/>
          <a:p>
            <a:r>
              <a:rPr lang="sv-SE" dirty="0"/>
              <a:t>Klicka här för att ändra format</a:t>
            </a:r>
          </a:p>
        </p:txBody>
      </p:sp>
      <p:sp>
        <p:nvSpPr>
          <p:cNvPr id="3" name="Platshållare för text 2"/>
          <p:cNvSpPr>
            <a:spLocks noGrp="1"/>
          </p:cNvSpPr>
          <p:nvPr>
            <p:ph type="body" idx="1"/>
          </p:nvPr>
        </p:nvSpPr>
        <p:spPr>
          <a:xfrm>
            <a:off x="784224" y="2561955"/>
            <a:ext cx="10242000" cy="3422920"/>
          </a:xfrm>
          <a:prstGeom prst="rect">
            <a:avLst/>
          </a:prstGeom>
        </p:spPr>
        <p:txBody>
          <a:bodyPr vert="horz" lIns="0" tIns="0" rIns="0" bIns="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080442" y="131444"/>
            <a:ext cx="2129346" cy="219093"/>
          </a:xfrm>
          <a:prstGeom prst="rect">
            <a:avLst/>
          </a:prstGeom>
        </p:spPr>
        <p:txBody>
          <a:bodyPr vert="horz" lIns="0" tIns="0" rIns="0" bIns="0" rtlCol="0" anchor="b" anchorCtr="0"/>
          <a:lstStyle>
            <a:lvl1pPr algn="l">
              <a:defRPr sz="1100" b="1">
                <a:solidFill>
                  <a:schemeClr val="accent1"/>
                </a:solidFill>
              </a:defRPr>
            </a:lvl1pPr>
          </a:lstStyle>
          <a:p>
            <a:r>
              <a:rPr lang="sv-SE"/>
              <a:t>2017.xx.xx</a:t>
            </a:r>
            <a:endParaRPr lang="sv-SE" dirty="0"/>
          </a:p>
        </p:txBody>
      </p:sp>
      <p:sp>
        <p:nvSpPr>
          <p:cNvPr id="5" name="Platshållare för sidfot 4"/>
          <p:cNvSpPr>
            <a:spLocks noGrp="1"/>
          </p:cNvSpPr>
          <p:nvPr>
            <p:ph type="ftr" sz="quarter" idx="3"/>
          </p:nvPr>
        </p:nvSpPr>
        <p:spPr>
          <a:xfrm>
            <a:off x="540702" y="131444"/>
            <a:ext cx="5336223" cy="219093"/>
          </a:xfrm>
          <a:prstGeom prst="rect">
            <a:avLst/>
          </a:prstGeom>
        </p:spPr>
        <p:txBody>
          <a:bodyPr vert="horz" lIns="0" tIns="0" rIns="0" bIns="0" rtlCol="0" anchor="b" anchorCtr="0"/>
          <a:lstStyle>
            <a:lvl1pPr algn="ctr">
              <a:defRPr sz="1100" b="1">
                <a:solidFill>
                  <a:schemeClr val="accent1"/>
                </a:solidFill>
              </a:defRPr>
            </a:lvl1pPr>
          </a:lstStyle>
          <a:p>
            <a:pPr algn="l"/>
            <a:r>
              <a:rPr lang="sv-SE"/>
              <a:t>Sidhuvud om man väljer att infoga en sådan i sin presentation</a:t>
            </a:r>
            <a:endParaRPr lang="sv-SE" dirty="0"/>
          </a:p>
        </p:txBody>
      </p:sp>
      <p:pic>
        <p:nvPicPr>
          <p:cNvPr id="16" name="Bildobjekt 15">
            <a:extLst>
              <a:ext uri="{FF2B5EF4-FFF2-40B4-BE49-F238E27FC236}">
                <a16:creationId xmlns:a16="http://schemas.microsoft.com/office/drawing/2014/main" id="{530CA824-9B77-44C7-95B6-4B82C2AACB86}"/>
              </a:ext>
            </a:extLst>
          </p:cNvPr>
          <p:cNvPicPr>
            <a:picLocks noChangeAspect="1"/>
          </p:cNvPicPr>
          <p:nvPr userDrawn="1"/>
        </p:nvPicPr>
        <p:blipFill>
          <a:blip r:embed="rId13"/>
          <a:stretch>
            <a:fillRect/>
          </a:stretch>
        </p:blipFill>
        <p:spPr>
          <a:xfrm>
            <a:off x="11397829" y="209551"/>
            <a:ext cx="467221" cy="747263"/>
          </a:xfrm>
          <a:prstGeom prst="rect">
            <a:avLst/>
          </a:prstGeom>
        </p:spPr>
      </p:pic>
      <p:cxnSp>
        <p:nvCxnSpPr>
          <p:cNvPr id="32" name="Rak koppling 31">
            <a:extLst>
              <a:ext uri="{FF2B5EF4-FFF2-40B4-BE49-F238E27FC236}">
                <a16:creationId xmlns:a16="http://schemas.microsoft.com/office/drawing/2014/main" id="{4A8E4D22-6F4C-40DB-8379-4610267B176C}"/>
              </a:ext>
            </a:extLst>
          </p:cNvPr>
          <p:cNvCxnSpPr/>
          <p:nvPr userDrawn="1"/>
        </p:nvCxnSpPr>
        <p:spPr>
          <a:xfrm>
            <a:off x="515937" y="403225"/>
            <a:ext cx="1072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ak koppling 12">
            <a:extLst>
              <a:ext uri="{FF2B5EF4-FFF2-40B4-BE49-F238E27FC236}">
                <a16:creationId xmlns:a16="http://schemas.microsoft.com/office/drawing/2014/main" id="{48F82FD6-0636-4706-909D-0DA0F83D456B}"/>
              </a:ext>
            </a:extLst>
          </p:cNvPr>
          <p:cNvCxnSpPr/>
          <p:nvPr userDrawn="1"/>
        </p:nvCxnSpPr>
        <p:spPr>
          <a:xfrm>
            <a:off x="515937" y="6452257"/>
            <a:ext cx="11160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667" r:id="rId1"/>
    <p:sldLayoutId id="2147483649" r:id="rId2"/>
    <p:sldLayoutId id="2147483657" r:id="rId3"/>
    <p:sldLayoutId id="2147483664" r:id="rId4"/>
    <p:sldLayoutId id="2147483658" r:id="rId5"/>
    <p:sldLayoutId id="2147483659" r:id="rId6"/>
    <p:sldLayoutId id="2147483661" r:id="rId7"/>
    <p:sldLayoutId id="2147483663" r:id="rId8"/>
    <p:sldLayoutId id="2147483650" r:id="rId9"/>
    <p:sldLayoutId id="2147483654" r:id="rId10"/>
    <p:sldLayoutId id="2147483655" r:id="rId11"/>
  </p:sldLayoutIdLst>
  <p:hf sldNum="0" hdr="0" ftr="0" dt="0"/>
  <p:txStyles>
    <p:titleStyle>
      <a:lvl1pPr algn="l" defTabSz="914400" rtl="0" eaLnBrk="1" latinLnBrk="0" hangingPunct="1">
        <a:lnSpc>
          <a:spcPct val="90000"/>
        </a:lnSpc>
        <a:spcBef>
          <a:spcPct val="0"/>
        </a:spcBef>
        <a:buNone/>
        <a:defRPr sz="4600" b="1" kern="1200">
          <a:solidFill>
            <a:schemeClr val="accent1"/>
          </a:solidFill>
          <a:latin typeface="+mj-lt"/>
          <a:ea typeface="+mj-ea"/>
          <a:cs typeface="+mj-cs"/>
        </a:defRPr>
      </a:lvl1pPr>
    </p:titleStyle>
    <p:bodyStyle>
      <a:lvl1pPr marL="198000" indent="-198000" algn="l" defTabSz="914400" rtl="0" eaLnBrk="1" latinLnBrk="0" hangingPunct="1">
        <a:lnSpc>
          <a:spcPct val="95000"/>
        </a:lnSpc>
        <a:spcBef>
          <a:spcPts val="1000"/>
        </a:spcBef>
        <a:buClrTx/>
        <a:buFont typeface="Arial" panose="020B0604020202020204" pitchFamily="34" charset="0"/>
        <a:buChar char="•"/>
        <a:defRPr sz="1700" kern="1200">
          <a:solidFill>
            <a:schemeClr val="accent1"/>
          </a:solidFill>
          <a:latin typeface="+mn-lt"/>
          <a:ea typeface="+mn-ea"/>
          <a:cs typeface="+mn-cs"/>
        </a:defRPr>
      </a:lvl1pPr>
      <a:lvl2pPr marL="396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2pPr>
      <a:lvl3pPr marL="594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3pPr>
      <a:lvl4pPr marL="792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4pPr>
      <a:lvl5pPr marL="990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25" userDrawn="1">
          <p15:clr>
            <a:srgbClr val="F26B43"/>
          </p15:clr>
        </p15:guide>
        <p15:guide id="4" pos="6947" userDrawn="1">
          <p15:clr>
            <a:srgbClr val="F26B43"/>
          </p15:clr>
        </p15:guide>
        <p15:guide id="6" orient="horz" pos="3770" userDrawn="1">
          <p15:clr>
            <a:srgbClr val="F26B43"/>
          </p15:clr>
        </p15:guide>
        <p15:guide id="7" orient="horz" pos="1138" userDrawn="1">
          <p15:clr>
            <a:srgbClr val="F26B43"/>
          </p15:clr>
        </p15:guide>
        <p15:guide id="9" orient="horz" pos="196" userDrawn="1">
          <p15:clr>
            <a:srgbClr val="F26B43"/>
          </p15:clr>
        </p15:guide>
        <p15:guide id="11" orient="horz" pos="1607" userDrawn="1">
          <p15:clr>
            <a:srgbClr val="F26B43"/>
          </p15:clr>
        </p15:guide>
        <p15:guide id="12" pos="494" userDrawn="1">
          <p15:clr>
            <a:srgbClr val="F26B43"/>
          </p15:clr>
        </p15:guide>
        <p15:guide id="13" pos="43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omarshop.svenskfotboll.s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3478A916-5ED7-4BA8-90E2-E3F6FFE39AFB}"/>
              </a:ext>
            </a:extLst>
          </p:cNvPr>
          <p:cNvSpPr>
            <a:spLocks noGrp="1"/>
          </p:cNvSpPr>
          <p:nvPr>
            <p:ph type="title"/>
          </p:nvPr>
        </p:nvSpPr>
        <p:spPr>
          <a:xfrm>
            <a:off x="4551219" y="2616299"/>
            <a:ext cx="7543800" cy="1260376"/>
          </a:xfrm>
        </p:spPr>
        <p:txBody>
          <a:bodyPr/>
          <a:lstStyle/>
          <a:p>
            <a:r>
              <a:rPr lang="sv-SE" sz="3600" dirty="0"/>
              <a:t>Domarutbildning 5 mot 5 &amp; 7 mot 7</a:t>
            </a:r>
            <a:endParaRPr lang="sv-SE" dirty="0"/>
          </a:p>
        </p:txBody>
      </p:sp>
    </p:spTree>
    <p:extLst>
      <p:ext uri="{BB962C8B-B14F-4D97-AF65-F5344CB8AC3E}">
        <p14:creationId xmlns:p14="http://schemas.microsoft.com/office/powerpoint/2010/main" val="1750336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Övrigt</a:t>
            </a:r>
          </a:p>
        </p:txBody>
      </p:sp>
      <p:sp>
        <p:nvSpPr>
          <p:cNvPr id="3" name="Platshållare för text 2"/>
          <p:cNvSpPr>
            <a:spLocks noGrp="1"/>
          </p:cNvSpPr>
          <p:nvPr>
            <p:ph type="body" sz="quarter" idx="13"/>
          </p:nvPr>
        </p:nvSpPr>
        <p:spPr>
          <a:xfrm>
            <a:off x="784225" y="2450443"/>
            <a:ext cx="11136429" cy="1296367"/>
          </a:xfrm>
        </p:spPr>
        <p:txBody>
          <a:bodyPr/>
          <a:lstStyle/>
          <a:p>
            <a:r>
              <a:rPr lang="sv-SE" sz="2400" dirty="0"/>
              <a:t>Ta del av nedan </a:t>
            </a:r>
            <a:r>
              <a:rPr lang="sv-SE" sz="2400" dirty="0" err="1"/>
              <a:t>Domarapp</a:t>
            </a:r>
            <a:r>
              <a:rPr lang="sv-SE" sz="2400" dirty="0"/>
              <a:t> med regelbok, arvoden m.m.</a:t>
            </a:r>
          </a:p>
          <a:p>
            <a:pPr marL="0" indent="0">
              <a:buNone/>
            </a:pPr>
            <a:r>
              <a:rPr lang="sv-SE" sz="2400" b="1" dirty="0"/>
              <a:t>https://uff_domare.beezer.com/</a:t>
            </a:r>
          </a:p>
        </p:txBody>
      </p:sp>
    </p:spTree>
    <p:extLst>
      <p:ext uri="{BB962C8B-B14F-4D97-AF65-F5344CB8AC3E}">
        <p14:creationId xmlns:p14="http://schemas.microsoft.com/office/powerpoint/2010/main" val="1909593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p:txBody>
          <a:bodyPr/>
          <a:lstStyle/>
          <a:p>
            <a:r>
              <a:rPr lang="sv-SE" dirty="0"/>
              <a:t>Agenda</a:t>
            </a:r>
          </a:p>
        </p:txBody>
      </p:sp>
      <p:sp>
        <p:nvSpPr>
          <p:cNvPr id="6" name="Platshållare för text 5"/>
          <p:cNvSpPr>
            <a:spLocks noGrp="1"/>
          </p:cNvSpPr>
          <p:nvPr>
            <p:ph type="body" sz="quarter" idx="13"/>
          </p:nvPr>
        </p:nvSpPr>
        <p:spPr>
          <a:xfrm>
            <a:off x="3421624" y="2405743"/>
            <a:ext cx="7606739" cy="3588964"/>
          </a:xfrm>
        </p:spPr>
        <p:txBody>
          <a:bodyPr/>
          <a:lstStyle/>
          <a:p>
            <a:pPr marL="285750" indent="-285750">
              <a:buFont typeface="Arial" panose="020B0604020202020204" pitchFamily="34" charset="0"/>
              <a:buChar char="•"/>
            </a:pPr>
            <a:r>
              <a:rPr lang="sv-SE" sz="2400" dirty="0"/>
              <a:t>Administration</a:t>
            </a:r>
          </a:p>
          <a:p>
            <a:pPr marL="285750" indent="-285750">
              <a:buFont typeface="Arial" panose="020B0604020202020204" pitchFamily="34" charset="0"/>
              <a:buChar char="•"/>
            </a:pPr>
            <a:r>
              <a:rPr lang="sv-SE" sz="2400" dirty="0"/>
              <a:t>Utrustning</a:t>
            </a:r>
          </a:p>
          <a:p>
            <a:pPr marL="285750" indent="-285750">
              <a:buFont typeface="Arial" panose="020B0604020202020204" pitchFamily="34" charset="0"/>
              <a:buChar char="•"/>
            </a:pPr>
            <a:r>
              <a:rPr lang="sv-SE" sz="2400" dirty="0"/>
              <a:t>Missnöjda spelare</a:t>
            </a:r>
          </a:p>
          <a:p>
            <a:pPr marL="285750" indent="-285750">
              <a:buFont typeface="Arial" panose="020B0604020202020204" pitchFamily="34" charset="0"/>
              <a:buChar char="•"/>
            </a:pPr>
            <a:r>
              <a:rPr lang="sv-SE" sz="2400" dirty="0"/>
              <a:t>SISU utbildningsportal</a:t>
            </a:r>
          </a:p>
          <a:p>
            <a:pPr marL="285750" indent="-285750">
              <a:buFont typeface="Arial" panose="020B0604020202020204" pitchFamily="34" charset="0"/>
              <a:buChar char="•"/>
            </a:pPr>
            <a:r>
              <a:rPr lang="sv-SE" sz="2400" dirty="0"/>
              <a:t>Domarpraktik</a:t>
            </a:r>
          </a:p>
          <a:p>
            <a:pPr marL="285750" indent="-285750">
              <a:buFont typeface="Arial" panose="020B0604020202020204" pitchFamily="34" charset="0"/>
              <a:buChar char="•"/>
            </a:pPr>
            <a:r>
              <a:rPr lang="sv-SE" sz="2400" dirty="0"/>
              <a:t>Övrigt</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endParaRPr lang="sv-SE" dirty="0"/>
          </a:p>
        </p:txBody>
      </p:sp>
    </p:spTree>
    <p:extLst>
      <p:ext uri="{BB962C8B-B14F-4D97-AF65-F5344CB8AC3E}">
        <p14:creationId xmlns:p14="http://schemas.microsoft.com/office/powerpoint/2010/main" val="1972433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3FAABAA1-079A-45EE-88EC-CB0DFF1BD7C1}"/>
              </a:ext>
            </a:extLst>
          </p:cNvPr>
          <p:cNvSpPr>
            <a:spLocks noGrp="1"/>
          </p:cNvSpPr>
          <p:nvPr>
            <p:ph type="subTitle" idx="1"/>
          </p:nvPr>
        </p:nvSpPr>
        <p:spPr>
          <a:xfrm>
            <a:off x="784226" y="889314"/>
            <a:ext cx="4088857" cy="944766"/>
          </a:xfrm>
        </p:spPr>
        <p:txBody>
          <a:bodyPr/>
          <a:lstStyle/>
          <a:p>
            <a:r>
              <a:rPr lang="sv-SE" sz="4800" b="1" dirty="0"/>
              <a:t>Administration</a:t>
            </a:r>
          </a:p>
        </p:txBody>
      </p:sp>
      <p:sp>
        <p:nvSpPr>
          <p:cNvPr id="3" name="Rubrik 2">
            <a:extLst>
              <a:ext uri="{FF2B5EF4-FFF2-40B4-BE49-F238E27FC236}">
                <a16:creationId xmlns:a16="http://schemas.microsoft.com/office/drawing/2014/main" id="{892907F7-5812-4531-8D46-E52ED1EC8468}"/>
              </a:ext>
            </a:extLst>
          </p:cNvPr>
          <p:cNvSpPr>
            <a:spLocks noGrp="1"/>
          </p:cNvSpPr>
          <p:nvPr>
            <p:ph type="ctrTitle"/>
          </p:nvPr>
        </p:nvSpPr>
        <p:spPr>
          <a:xfrm>
            <a:off x="784226" y="1774113"/>
            <a:ext cx="10355842" cy="4961224"/>
          </a:xfrm>
        </p:spPr>
        <p:txBody>
          <a:bodyPr/>
          <a:lstStyle/>
          <a:p>
            <a:r>
              <a:rPr lang="sv-SE" sz="4000" dirty="0"/>
              <a:t>”Ersättning”</a:t>
            </a:r>
            <a:br>
              <a:rPr lang="sv-SE" sz="3200" dirty="0"/>
            </a:br>
            <a:br>
              <a:rPr lang="sv-SE" sz="3200" dirty="0"/>
            </a:br>
            <a:r>
              <a:rPr lang="sv-SE" sz="3200" dirty="0"/>
              <a:t>Vilket kvitto ska användas?</a:t>
            </a:r>
            <a:br>
              <a:rPr lang="sv-SE" sz="3200" dirty="0"/>
            </a:br>
            <a:r>
              <a:rPr lang="sv-SE" sz="1800" dirty="0"/>
              <a:t>- Kvittot som ni fått samt gicks igenom finns upplagd på https://www.laget.se/FCAdomare2021/Page/424255</a:t>
            </a:r>
            <a:br>
              <a:rPr lang="sv-SE" sz="1000" dirty="0"/>
            </a:br>
            <a:br>
              <a:rPr lang="sv-SE" sz="3200" dirty="0"/>
            </a:br>
            <a:r>
              <a:rPr lang="sv-SE" sz="3200" dirty="0"/>
              <a:t>Vart ska det skickas?</a:t>
            </a:r>
            <a:br>
              <a:rPr lang="sv-SE" sz="3200" dirty="0"/>
            </a:br>
            <a:r>
              <a:rPr lang="sv-SE" sz="1800" dirty="0"/>
              <a:t>- Ni ger kvittot till ledaren som kastar in den i föreningens brevlåda i ungdomsförrådet</a:t>
            </a:r>
            <a:br>
              <a:rPr lang="sv-SE" sz="1000" dirty="0"/>
            </a:br>
            <a:br>
              <a:rPr lang="sv-SE" sz="3200" dirty="0"/>
            </a:br>
            <a:r>
              <a:rPr lang="sv-SE" sz="3200" dirty="0"/>
              <a:t>Utbetalningsrutiner?</a:t>
            </a:r>
            <a:br>
              <a:rPr lang="sv-SE" sz="3200" dirty="0"/>
            </a:br>
            <a:r>
              <a:rPr lang="sv-SE" sz="1800" dirty="0"/>
              <a:t>- Utbetalning ska ske senast 14 dagar efter match men kommer i regel inom 7 dagar.</a:t>
            </a:r>
            <a:br>
              <a:rPr lang="sv-SE" sz="1000" dirty="0"/>
            </a:br>
            <a:br>
              <a:rPr lang="sv-SE" sz="3200" dirty="0"/>
            </a:br>
            <a:r>
              <a:rPr lang="sv-SE" sz="3200" dirty="0"/>
              <a:t>Arvoden finns på </a:t>
            </a:r>
            <a:br>
              <a:rPr lang="sv-SE" sz="3200" dirty="0"/>
            </a:br>
            <a:r>
              <a:rPr lang="sv-SE" sz="1800" dirty="0"/>
              <a:t>https://www.laget.se/FCAdomare2021/Page/424254 eller UFF:s hemsida</a:t>
            </a:r>
            <a:br>
              <a:rPr lang="sv-SE" sz="3200" dirty="0"/>
            </a:br>
            <a:br>
              <a:rPr lang="sv-SE" sz="3200" dirty="0"/>
            </a:br>
            <a:br>
              <a:rPr lang="sv-SE" sz="3200" dirty="0"/>
            </a:br>
            <a:endParaRPr lang="sv-SE" sz="3200" dirty="0"/>
          </a:p>
        </p:txBody>
      </p:sp>
    </p:spTree>
    <p:extLst>
      <p:ext uri="{BB962C8B-B14F-4D97-AF65-F5344CB8AC3E}">
        <p14:creationId xmlns:p14="http://schemas.microsoft.com/office/powerpoint/2010/main" val="390456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3FAABAA1-079A-45EE-88EC-CB0DFF1BD7C1}"/>
              </a:ext>
            </a:extLst>
          </p:cNvPr>
          <p:cNvSpPr>
            <a:spLocks noGrp="1"/>
          </p:cNvSpPr>
          <p:nvPr>
            <p:ph type="subTitle" idx="1"/>
          </p:nvPr>
        </p:nvSpPr>
        <p:spPr>
          <a:xfrm>
            <a:off x="784225" y="1028265"/>
            <a:ext cx="2271209" cy="944766"/>
          </a:xfrm>
        </p:spPr>
        <p:txBody>
          <a:bodyPr/>
          <a:lstStyle/>
          <a:p>
            <a:r>
              <a:rPr lang="sv-SE" sz="4000" b="1" dirty="0"/>
              <a:t>”Återbud”</a:t>
            </a:r>
          </a:p>
        </p:txBody>
      </p:sp>
      <p:sp>
        <p:nvSpPr>
          <p:cNvPr id="3" name="Rubrik 2">
            <a:extLst>
              <a:ext uri="{FF2B5EF4-FFF2-40B4-BE49-F238E27FC236}">
                <a16:creationId xmlns:a16="http://schemas.microsoft.com/office/drawing/2014/main" id="{892907F7-5812-4531-8D46-E52ED1EC8468}"/>
              </a:ext>
            </a:extLst>
          </p:cNvPr>
          <p:cNvSpPr>
            <a:spLocks noGrp="1"/>
          </p:cNvSpPr>
          <p:nvPr>
            <p:ph type="ctrTitle"/>
          </p:nvPr>
        </p:nvSpPr>
        <p:spPr>
          <a:xfrm>
            <a:off x="734216" y="1912886"/>
            <a:ext cx="10807296" cy="1709325"/>
          </a:xfrm>
        </p:spPr>
        <p:txBody>
          <a:bodyPr/>
          <a:lstStyle/>
          <a:p>
            <a:r>
              <a:rPr lang="sv-SE" sz="3200" dirty="0"/>
              <a:t>Hur gör jag om jag fått en match jag inte kan döma eller jag blivit sjuk?</a:t>
            </a:r>
            <a:br>
              <a:rPr lang="sv-SE" sz="3200" dirty="0"/>
            </a:br>
            <a:r>
              <a:rPr lang="sv-SE" sz="2000" dirty="0"/>
              <a:t>- Alltid meddela domaransavarige Mark Hayek alternativ de lag ni ska döma om ni inte får tag i domaransvarige</a:t>
            </a:r>
            <a:br>
              <a:rPr lang="sv-SE" sz="1000" dirty="0"/>
            </a:br>
            <a:br>
              <a:rPr lang="sv-SE" sz="3200" dirty="0"/>
            </a:br>
            <a:endParaRPr lang="sv-SE" sz="3200" dirty="0"/>
          </a:p>
        </p:txBody>
      </p:sp>
      <p:sp>
        <p:nvSpPr>
          <p:cNvPr id="4" name="Underrubrik 1">
            <a:extLst>
              <a:ext uri="{FF2B5EF4-FFF2-40B4-BE49-F238E27FC236}">
                <a16:creationId xmlns:a16="http://schemas.microsoft.com/office/drawing/2014/main" id="{025317AD-77F7-47DF-87AC-F48EF28BE0C3}"/>
              </a:ext>
            </a:extLst>
          </p:cNvPr>
          <p:cNvSpPr txBox="1">
            <a:spLocks/>
          </p:cNvSpPr>
          <p:nvPr/>
        </p:nvSpPr>
        <p:spPr>
          <a:xfrm>
            <a:off x="734216" y="3701221"/>
            <a:ext cx="5092699" cy="944766"/>
          </a:xfrm>
          <a:prstGeom prst="rect">
            <a:avLst/>
          </a:prstGeom>
        </p:spPr>
        <p:txBody>
          <a:bodyPr vert="horz" lIns="0" tIns="0" rIns="0" bIns="0" rtlCol="0">
            <a:noAutofit/>
          </a:bodyPr>
          <a:lstStyle>
            <a:lvl1pPr marL="0" indent="0" algn="l" defTabSz="914400" rtl="0" eaLnBrk="1" latinLnBrk="0" hangingPunct="1">
              <a:lnSpc>
                <a:spcPct val="95000"/>
              </a:lnSpc>
              <a:spcBef>
                <a:spcPts val="1000"/>
              </a:spcBef>
              <a:buClrTx/>
              <a:buFont typeface="Arial" panose="020B0604020202020204" pitchFamily="34" charset="0"/>
              <a:buNone/>
              <a:defRPr sz="4300" kern="1200">
                <a:solidFill>
                  <a:schemeClr val="bg1"/>
                </a:solidFill>
                <a:latin typeface="+mn-lt"/>
                <a:ea typeface="+mn-ea"/>
                <a:cs typeface="+mn-cs"/>
              </a:defRPr>
            </a:lvl1pPr>
            <a:lvl2pPr marL="457200" indent="0" algn="ctr" defTabSz="914400" rtl="0" eaLnBrk="1" latinLnBrk="0" hangingPunct="1">
              <a:lnSpc>
                <a:spcPct val="95000"/>
              </a:lnSpc>
              <a:spcBef>
                <a:spcPts val="500"/>
              </a:spcBef>
              <a:buFont typeface="Arial" panose="020B0604020202020204" pitchFamily="34" charset="0"/>
              <a:buNone/>
              <a:defRPr sz="2000" kern="1200">
                <a:solidFill>
                  <a:schemeClr val="accent1"/>
                </a:solidFill>
                <a:latin typeface="+mn-lt"/>
                <a:ea typeface="+mn-ea"/>
                <a:cs typeface="+mn-cs"/>
              </a:defRPr>
            </a:lvl2pPr>
            <a:lvl3pPr marL="914400" indent="0" algn="ctr" defTabSz="914400" rtl="0" eaLnBrk="1" latinLnBrk="0" hangingPunct="1">
              <a:lnSpc>
                <a:spcPct val="95000"/>
              </a:lnSpc>
              <a:spcBef>
                <a:spcPts val="500"/>
              </a:spcBef>
              <a:buFont typeface="Arial" panose="020B0604020202020204" pitchFamily="34" charset="0"/>
              <a:buNone/>
              <a:defRPr sz="1800" kern="1200">
                <a:solidFill>
                  <a:schemeClr val="accent1"/>
                </a:solidFill>
                <a:latin typeface="+mn-lt"/>
                <a:ea typeface="+mn-ea"/>
                <a:cs typeface="+mn-cs"/>
              </a:defRPr>
            </a:lvl3pPr>
            <a:lvl4pPr marL="1371600" indent="0" algn="ctr" defTabSz="914400" rtl="0" eaLnBrk="1" latinLnBrk="0" hangingPunct="1">
              <a:lnSpc>
                <a:spcPct val="95000"/>
              </a:lnSpc>
              <a:spcBef>
                <a:spcPts val="500"/>
              </a:spcBef>
              <a:buFont typeface="Arial" panose="020B0604020202020204" pitchFamily="34" charset="0"/>
              <a:buNone/>
              <a:defRPr sz="1600" kern="1200">
                <a:solidFill>
                  <a:schemeClr val="accent1"/>
                </a:solidFill>
                <a:latin typeface="+mn-lt"/>
                <a:ea typeface="+mn-ea"/>
                <a:cs typeface="+mn-cs"/>
              </a:defRPr>
            </a:lvl4pPr>
            <a:lvl5pPr marL="1828800" indent="0" algn="ctr" defTabSz="914400" rtl="0" eaLnBrk="1" latinLnBrk="0" hangingPunct="1">
              <a:lnSpc>
                <a:spcPct val="95000"/>
              </a:lnSpc>
              <a:spcBef>
                <a:spcPts val="500"/>
              </a:spcBef>
              <a:buFont typeface="Arial" panose="020B0604020202020204" pitchFamily="34" charset="0"/>
              <a:buNone/>
              <a:defRPr sz="1600" kern="1200">
                <a:solidFill>
                  <a:schemeClr val="accen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4000" b="1" dirty="0"/>
              <a:t>”Matchtillsättning”</a:t>
            </a:r>
          </a:p>
        </p:txBody>
      </p:sp>
      <p:sp>
        <p:nvSpPr>
          <p:cNvPr id="7" name="Rubrik 2">
            <a:extLst>
              <a:ext uri="{FF2B5EF4-FFF2-40B4-BE49-F238E27FC236}">
                <a16:creationId xmlns:a16="http://schemas.microsoft.com/office/drawing/2014/main" id="{6E9C80C5-B0FA-4A62-9190-C1D59F21D6BA}"/>
              </a:ext>
            </a:extLst>
          </p:cNvPr>
          <p:cNvSpPr txBox="1">
            <a:spLocks/>
          </p:cNvSpPr>
          <p:nvPr/>
        </p:nvSpPr>
        <p:spPr>
          <a:xfrm>
            <a:off x="734216" y="4911661"/>
            <a:ext cx="9014401" cy="103878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300" b="1" kern="1200">
                <a:solidFill>
                  <a:schemeClr val="bg1"/>
                </a:solidFill>
                <a:latin typeface="+mj-lt"/>
                <a:ea typeface="+mj-ea"/>
                <a:cs typeface="+mj-cs"/>
              </a:defRPr>
            </a:lvl1pPr>
          </a:lstStyle>
          <a:p>
            <a:br>
              <a:rPr lang="sv-SE" sz="3200" dirty="0"/>
            </a:br>
            <a:endParaRPr lang="sv-SE" sz="3200" dirty="0"/>
          </a:p>
        </p:txBody>
      </p:sp>
      <p:sp>
        <p:nvSpPr>
          <p:cNvPr id="9" name="textruta 8">
            <a:extLst>
              <a:ext uri="{FF2B5EF4-FFF2-40B4-BE49-F238E27FC236}">
                <a16:creationId xmlns:a16="http://schemas.microsoft.com/office/drawing/2014/main" id="{31E9191D-8779-4348-9DF5-CDDBB814B85E}"/>
              </a:ext>
            </a:extLst>
          </p:cNvPr>
          <p:cNvSpPr txBox="1"/>
          <p:nvPr/>
        </p:nvSpPr>
        <p:spPr>
          <a:xfrm>
            <a:off x="645006" y="4486437"/>
            <a:ext cx="6094140" cy="1384995"/>
          </a:xfrm>
          <a:prstGeom prst="rect">
            <a:avLst/>
          </a:prstGeom>
          <a:noFill/>
        </p:spPr>
        <p:txBody>
          <a:bodyPr wrap="square">
            <a:spAutoFit/>
          </a:bodyPr>
          <a:lstStyle/>
          <a:p>
            <a:r>
              <a:rPr lang="sv-SE" sz="3200" b="1" dirty="0">
                <a:solidFill>
                  <a:schemeClr val="bg1"/>
                </a:solidFill>
              </a:rPr>
              <a:t>Hur får domarna sina matcher?</a:t>
            </a:r>
          </a:p>
          <a:p>
            <a:r>
              <a:rPr lang="sv-SE" sz="2000" b="1" dirty="0">
                <a:solidFill>
                  <a:schemeClr val="bg1"/>
                </a:solidFill>
              </a:rPr>
              <a:t>- Domaransvarige Mark Hayek delar ut matcherna</a:t>
            </a:r>
          </a:p>
          <a:p>
            <a:endParaRPr lang="sv-SE" sz="3200" b="1" dirty="0">
              <a:solidFill>
                <a:schemeClr val="bg1"/>
              </a:solidFill>
            </a:endParaRPr>
          </a:p>
        </p:txBody>
      </p:sp>
    </p:spTree>
    <p:extLst>
      <p:ext uri="{BB962C8B-B14F-4D97-AF65-F5344CB8AC3E}">
        <p14:creationId xmlns:p14="http://schemas.microsoft.com/office/powerpoint/2010/main" val="805488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3FAABAA1-079A-45EE-88EC-CB0DFF1BD7C1}"/>
              </a:ext>
            </a:extLst>
          </p:cNvPr>
          <p:cNvSpPr>
            <a:spLocks noGrp="1"/>
          </p:cNvSpPr>
          <p:nvPr>
            <p:ph type="subTitle" idx="1"/>
          </p:nvPr>
        </p:nvSpPr>
        <p:spPr>
          <a:xfrm>
            <a:off x="784226" y="1067729"/>
            <a:ext cx="5092699" cy="944766"/>
          </a:xfrm>
        </p:spPr>
        <p:txBody>
          <a:bodyPr/>
          <a:lstStyle/>
          <a:p>
            <a:r>
              <a:rPr lang="sv-SE" sz="4000" b="1" dirty="0"/>
              <a:t>”Under matchdag”</a:t>
            </a:r>
          </a:p>
        </p:txBody>
      </p:sp>
      <p:sp>
        <p:nvSpPr>
          <p:cNvPr id="3" name="Rubrik 2">
            <a:extLst>
              <a:ext uri="{FF2B5EF4-FFF2-40B4-BE49-F238E27FC236}">
                <a16:creationId xmlns:a16="http://schemas.microsoft.com/office/drawing/2014/main" id="{892907F7-5812-4531-8D46-E52ED1EC8468}"/>
              </a:ext>
            </a:extLst>
          </p:cNvPr>
          <p:cNvSpPr>
            <a:spLocks noGrp="1"/>
          </p:cNvSpPr>
          <p:nvPr>
            <p:ph type="ctrTitle"/>
          </p:nvPr>
        </p:nvSpPr>
        <p:spPr>
          <a:xfrm>
            <a:off x="784226" y="2108687"/>
            <a:ext cx="9014401" cy="3857215"/>
          </a:xfrm>
        </p:spPr>
        <p:txBody>
          <a:bodyPr/>
          <a:lstStyle/>
          <a:p>
            <a:r>
              <a:rPr lang="sv-SE" sz="3200" dirty="0"/>
              <a:t>När ska jag vara på plats ?</a:t>
            </a:r>
            <a:br>
              <a:rPr lang="sv-SE" sz="3200" dirty="0"/>
            </a:br>
            <a:r>
              <a:rPr lang="sv-SE" sz="3200" dirty="0"/>
              <a:t>- </a:t>
            </a:r>
            <a:r>
              <a:rPr lang="sv-SE" sz="2000" dirty="0"/>
              <a:t>Domarna bör vara på plats minst 15 min innan.</a:t>
            </a:r>
            <a:br>
              <a:rPr lang="sv-SE" sz="1000" dirty="0"/>
            </a:br>
            <a:br>
              <a:rPr lang="sv-SE" sz="3200" dirty="0"/>
            </a:br>
            <a:r>
              <a:rPr lang="sv-SE" sz="3200" dirty="0"/>
              <a:t>Matchvärd eller hemma ledare</a:t>
            </a:r>
            <a:br>
              <a:rPr lang="sv-SE" sz="3200" dirty="0"/>
            </a:br>
            <a:r>
              <a:rPr lang="sv-SE" sz="3200" dirty="0"/>
              <a:t>- </a:t>
            </a:r>
            <a:r>
              <a:rPr lang="sv-SE" sz="2000" dirty="0"/>
              <a:t>Matchvärdar ska finnas på plats annars tar ni kontakt med hemma ledaren.</a:t>
            </a:r>
            <a:br>
              <a:rPr lang="sv-SE" sz="1000" dirty="0"/>
            </a:br>
            <a:br>
              <a:rPr lang="sv-SE" sz="3200" dirty="0"/>
            </a:br>
            <a:r>
              <a:rPr lang="sv-SE" sz="3200" dirty="0"/>
              <a:t>Kan man få stöttning vid matcher vid behov?</a:t>
            </a:r>
            <a:br>
              <a:rPr lang="sv-SE" sz="3200" dirty="0"/>
            </a:br>
            <a:r>
              <a:rPr lang="sv-SE" sz="3200" dirty="0"/>
              <a:t>- </a:t>
            </a:r>
            <a:r>
              <a:rPr lang="sv-SE" sz="2000" dirty="0"/>
              <a:t>Domaransvarig kan hjälpa och stötta samt så kan man söka upp hemma ledaren om råd och stöttning.</a:t>
            </a:r>
            <a:br>
              <a:rPr lang="sv-SE" sz="1000" dirty="0"/>
            </a:br>
            <a:br>
              <a:rPr lang="sv-SE" sz="3200" dirty="0"/>
            </a:br>
            <a:br>
              <a:rPr lang="sv-SE" sz="3200" dirty="0"/>
            </a:br>
            <a:endParaRPr lang="sv-SE" sz="3200" dirty="0"/>
          </a:p>
        </p:txBody>
      </p:sp>
    </p:spTree>
    <p:extLst>
      <p:ext uri="{BB962C8B-B14F-4D97-AF65-F5344CB8AC3E}">
        <p14:creationId xmlns:p14="http://schemas.microsoft.com/office/powerpoint/2010/main" val="708945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3FAABAA1-079A-45EE-88EC-CB0DFF1BD7C1}"/>
              </a:ext>
            </a:extLst>
          </p:cNvPr>
          <p:cNvSpPr>
            <a:spLocks noGrp="1"/>
          </p:cNvSpPr>
          <p:nvPr>
            <p:ph type="subTitle" idx="1"/>
          </p:nvPr>
        </p:nvSpPr>
        <p:spPr>
          <a:xfrm>
            <a:off x="784226" y="1714500"/>
            <a:ext cx="5092699" cy="944766"/>
          </a:xfrm>
        </p:spPr>
        <p:txBody>
          <a:bodyPr/>
          <a:lstStyle/>
          <a:p>
            <a:r>
              <a:rPr lang="sv-SE" sz="4800" b="1" dirty="0"/>
              <a:t>Domarutrustning</a:t>
            </a:r>
          </a:p>
        </p:txBody>
      </p:sp>
      <p:sp>
        <p:nvSpPr>
          <p:cNvPr id="3" name="Rubrik 2">
            <a:extLst>
              <a:ext uri="{FF2B5EF4-FFF2-40B4-BE49-F238E27FC236}">
                <a16:creationId xmlns:a16="http://schemas.microsoft.com/office/drawing/2014/main" id="{892907F7-5812-4531-8D46-E52ED1EC8468}"/>
              </a:ext>
            </a:extLst>
          </p:cNvPr>
          <p:cNvSpPr>
            <a:spLocks noGrp="1"/>
          </p:cNvSpPr>
          <p:nvPr>
            <p:ph type="ctrTitle"/>
          </p:nvPr>
        </p:nvSpPr>
        <p:spPr>
          <a:xfrm>
            <a:off x="784226" y="2659266"/>
            <a:ext cx="9014401" cy="2091154"/>
          </a:xfrm>
        </p:spPr>
        <p:txBody>
          <a:bodyPr/>
          <a:lstStyle/>
          <a:p>
            <a:r>
              <a:rPr lang="sv-SE" sz="3200" dirty="0"/>
              <a:t>Vad ska jag ha på mig när jag dömer?</a:t>
            </a:r>
            <a:br>
              <a:rPr lang="sv-SE" sz="2000" dirty="0"/>
            </a:br>
            <a:br>
              <a:rPr lang="sv-SE" sz="3200" dirty="0"/>
            </a:br>
            <a:r>
              <a:rPr lang="sv-SE" sz="2000" dirty="0"/>
              <a:t>- Man kan köpa sin egen domartröja/kläder alternativ låna från ungdomsförrådet en domartröja/väst (fråga hemma ledaren, tröjan ska alltid lämnas tillbaka efter användning, har man smutsat ner den så får man tvätta den och lämna tillbaka). En visselpipa samt ett gult och rött kort.</a:t>
            </a:r>
            <a:br>
              <a:rPr lang="sv-SE" sz="2000" dirty="0"/>
            </a:br>
            <a:r>
              <a:rPr lang="sv-SE" sz="2000" dirty="0"/>
              <a:t> </a:t>
            </a:r>
            <a:br>
              <a:rPr lang="sv-SE" sz="2000" dirty="0"/>
            </a:br>
            <a:r>
              <a:rPr lang="sv-SE" sz="2000" dirty="0"/>
              <a:t>- Pipa/kort kan beställas från </a:t>
            </a:r>
            <a:r>
              <a:rPr lang="sv-SE" sz="2000" dirty="0">
                <a:hlinkClick r:id="rId3">
                  <a:extLst>
                    <a:ext uri="{A12FA001-AC4F-418D-AE19-62706E023703}">
                      <ahyp:hlinkClr xmlns:ahyp="http://schemas.microsoft.com/office/drawing/2018/hyperlinkcolor" val="tx"/>
                    </a:ext>
                  </a:extLst>
                </a:hlinkClick>
              </a:rPr>
              <a:t>https://domarshop.svenskfotboll.se</a:t>
            </a:r>
            <a:br>
              <a:rPr lang="sv-SE" sz="2000" dirty="0"/>
            </a:br>
            <a:br>
              <a:rPr lang="sv-SE" sz="3200" dirty="0"/>
            </a:br>
            <a:br>
              <a:rPr lang="sv-SE" sz="3200" dirty="0"/>
            </a:br>
            <a:br>
              <a:rPr lang="sv-SE" sz="3200" dirty="0"/>
            </a:br>
            <a:endParaRPr lang="sv-SE" sz="3200" dirty="0"/>
          </a:p>
        </p:txBody>
      </p:sp>
    </p:spTree>
    <p:extLst>
      <p:ext uri="{BB962C8B-B14F-4D97-AF65-F5344CB8AC3E}">
        <p14:creationId xmlns:p14="http://schemas.microsoft.com/office/powerpoint/2010/main" val="1526533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ctrTitle"/>
          </p:nvPr>
        </p:nvSpPr>
        <p:spPr>
          <a:xfrm>
            <a:off x="471992" y="751462"/>
            <a:ext cx="11058369" cy="4517961"/>
          </a:xfrm>
        </p:spPr>
        <p:txBody>
          <a:bodyPr/>
          <a:lstStyle/>
          <a:p>
            <a:pPr algn="l"/>
            <a:r>
              <a:rPr lang="sv-SE" sz="2800" b="1" dirty="0">
                <a:effectLst/>
                <a:latin typeface="Stag Sans"/>
              </a:rPr>
              <a:t>Missnöjda spelare</a:t>
            </a:r>
            <a:br>
              <a:rPr lang="sv-SE" sz="2800" b="1" dirty="0">
                <a:effectLst/>
                <a:latin typeface="Stag Sans"/>
              </a:rPr>
            </a:br>
            <a:r>
              <a:rPr lang="sv-SE" sz="2400" b="0" dirty="0">
                <a:effectLst/>
                <a:latin typeface="Stag Sans"/>
              </a:rPr>
              <a:t>Som domare behöver du vara beredd på reaktioner såväl när du väljer att blåsa som när du väljer att inte blåsa. </a:t>
            </a:r>
            <a:br>
              <a:rPr lang="sv-SE" sz="2400" b="0" dirty="0">
                <a:effectLst/>
                <a:latin typeface="Stag Sans"/>
              </a:rPr>
            </a:br>
            <a:r>
              <a:rPr lang="sv-SE" sz="2400" b="0" dirty="0">
                <a:effectLst/>
                <a:latin typeface="Stag Sans"/>
              </a:rPr>
              <a:t>Det viktiga är att du är tydlig och att ditt kroppsspråk visar att du är säker på att du har dömt rätt. Ibland räcker inte detta. </a:t>
            </a:r>
            <a:br>
              <a:rPr lang="sv-SE" sz="2400" b="0" dirty="0">
                <a:effectLst/>
                <a:latin typeface="Stag Sans"/>
              </a:rPr>
            </a:br>
            <a:br>
              <a:rPr lang="sv-SE" sz="2400" b="0" dirty="0">
                <a:effectLst/>
                <a:latin typeface="Stag Sans"/>
              </a:rPr>
            </a:br>
            <a:r>
              <a:rPr lang="sv-SE" sz="2400" b="0" dirty="0">
                <a:effectLst/>
                <a:latin typeface="Stag Sans"/>
              </a:rPr>
              <a:t>Du måste lära dig att möta spelare som känner sig orättvist behandlade. </a:t>
            </a:r>
            <a:br>
              <a:rPr lang="sv-SE" sz="2400" b="0" dirty="0">
                <a:effectLst/>
                <a:latin typeface="Stag Sans"/>
              </a:rPr>
            </a:br>
            <a:r>
              <a:rPr lang="sv-SE" sz="2400" b="0" dirty="0">
                <a:effectLst/>
                <a:latin typeface="Stag Sans"/>
              </a:rPr>
              <a:t>Var tydlig, trevlig och respektfull, men dra också en tydlig gräns för vad du accepterar.</a:t>
            </a:r>
            <a:br>
              <a:rPr lang="sv-SE" sz="2400" b="0" dirty="0">
                <a:effectLst/>
                <a:latin typeface="Stag Sans"/>
              </a:rPr>
            </a:br>
            <a:r>
              <a:rPr lang="sv-SE" sz="2000" b="1" dirty="0">
                <a:effectLst/>
                <a:latin typeface="Stag Sans"/>
              </a:rPr>
              <a:t> </a:t>
            </a:r>
            <a:br>
              <a:rPr lang="sv-SE" sz="2000" b="1" dirty="0">
                <a:effectLst/>
                <a:latin typeface="Stag Sans"/>
              </a:rPr>
            </a:br>
            <a:br>
              <a:rPr lang="sv-SE" sz="2000" b="1" dirty="0">
                <a:effectLst/>
                <a:latin typeface="Stag Sans"/>
              </a:rPr>
            </a:br>
            <a:r>
              <a:rPr lang="sv-SE" sz="2400" b="1" dirty="0">
                <a:effectLst/>
                <a:latin typeface="Stag Sans"/>
              </a:rPr>
              <a:t>Fundera/Diskutera  de här frågorna: </a:t>
            </a:r>
            <a:br>
              <a:rPr lang="sv-SE" sz="2400" b="1" dirty="0">
                <a:effectLst/>
                <a:latin typeface="Stag Sans"/>
              </a:rPr>
            </a:br>
            <a:r>
              <a:rPr lang="sv-SE" sz="2400" b="0" dirty="0">
                <a:effectLst/>
                <a:latin typeface="Stag Sans"/>
              </a:rPr>
              <a:t>Hur bemöter du en spelare som är arg på dig på grund av ett beslut som du har fattat? </a:t>
            </a:r>
            <a:br>
              <a:rPr lang="sv-SE" sz="2400" b="0" dirty="0">
                <a:effectLst/>
                <a:latin typeface="Stag Sans"/>
              </a:rPr>
            </a:br>
            <a:r>
              <a:rPr lang="sv-SE" sz="2400" b="0" dirty="0">
                <a:effectLst/>
                <a:latin typeface="Stag Sans"/>
              </a:rPr>
              <a:t>Vad får en spelare säga och göra när hen är arg, besviken eller upprörd? </a:t>
            </a:r>
            <a:br>
              <a:rPr lang="sv-SE" sz="2400" b="0" dirty="0">
                <a:effectLst/>
                <a:latin typeface="Stag Sans"/>
              </a:rPr>
            </a:br>
            <a:r>
              <a:rPr lang="sv-SE" sz="2400" b="0" dirty="0">
                <a:effectLst/>
                <a:latin typeface="Stag Sans"/>
              </a:rPr>
              <a:t>Var går gränsen för dig? </a:t>
            </a:r>
            <a:endParaRPr lang="sv-SE" sz="2800" b="0" dirty="0">
              <a:effectLst/>
              <a:latin typeface="Stag Sans"/>
            </a:endParaRPr>
          </a:p>
        </p:txBody>
      </p:sp>
      <p:sp>
        <p:nvSpPr>
          <p:cNvPr id="11" name="Rundad rektangulär pratbubbla 10"/>
          <p:cNvSpPr/>
          <p:nvPr/>
        </p:nvSpPr>
        <p:spPr>
          <a:xfrm>
            <a:off x="4908764" y="5269423"/>
            <a:ext cx="1827141" cy="1100379"/>
          </a:xfrm>
          <a:prstGeom prst="wedgeRoundRectCallout">
            <a:avLst>
              <a:gd name="adj1" fmla="val -41281"/>
              <a:gd name="adj2" fmla="val 87151"/>
              <a:gd name="adj3" fmla="val 16667"/>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12" name="Rundad rektangulär pratbubbla 11"/>
          <p:cNvSpPr/>
          <p:nvPr/>
        </p:nvSpPr>
        <p:spPr>
          <a:xfrm>
            <a:off x="5616497" y="5006159"/>
            <a:ext cx="1827141" cy="1100379"/>
          </a:xfrm>
          <a:prstGeom prst="wedgeRoundRectCallout">
            <a:avLst>
              <a:gd name="adj1" fmla="val 46394"/>
              <a:gd name="adj2" fmla="val 83430"/>
              <a:gd name="adj3" fmla="val 16667"/>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73164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33F6D08-EAA3-4E89-9CDE-861682A84EFE}"/>
              </a:ext>
            </a:extLst>
          </p:cNvPr>
          <p:cNvSpPr>
            <a:spLocks noGrp="1"/>
          </p:cNvSpPr>
          <p:nvPr>
            <p:ph type="ctrTitle"/>
          </p:nvPr>
        </p:nvSpPr>
        <p:spPr>
          <a:xfrm>
            <a:off x="494297" y="722302"/>
            <a:ext cx="6002337" cy="5656195"/>
          </a:xfrm>
        </p:spPr>
        <p:txBody>
          <a:bodyPr/>
          <a:lstStyle/>
          <a:p>
            <a:pPr algn="l"/>
            <a:r>
              <a:rPr lang="sv-SE" dirty="0"/>
              <a:t>SISU portal</a:t>
            </a:r>
            <a:br>
              <a:rPr lang="sv-SE" dirty="0"/>
            </a:br>
            <a:r>
              <a:rPr lang="sv-SE" sz="2400" dirty="0"/>
              <a:t>Nedan har du inloggningsuppgifterna till </a:t>
            </a:r>
            <a:br>
              <a:rPr lang="sv-SE" sz="2400" dirty="0"/>
            </a:br>
            <a:r>
              <a:rPr lang="sv-SE" sz="2400" dirty="0"/>
              <a:t>filmerna som vi gått igenom för repetition</a:t>
            </a:r>
            <a:br>
              <a:rPr lang="sv-SE" sz="2400" dirty="0"/>
            </a:br>
            <a:br>
              <a:rPr lang="sv-SE" dirty="0"/>
            </a:br>
            <a:r>
              <a:rPr lang="sv-SE" sz="2400" dirty="0"/>
              <a:t>Logga in med detta konto:</a:t>
            </a:r>
            <a:br>
              <a:rPr lang="sv-SE" sz="2400" dirty="0"/>
            </a:br>
            <a:r>
              <a:rPr lang="sv-SE" sz="2400" dirty="0"/>
              <a:t>https://utbildning.sisuidrottsbocker.se/fotboll/tranare/domare/domarutbildning-barn-och-ungdom/</a:t>
            </a:r>
            <a:br>
              <a:rPr lang="sv-SE" sz="2400" dirty="0"/>
            </a:br>
            <a:br>
              <a:rPr lang="sv-SE" sz="2400" dirty="0"/>
            </a:br>
            <a:r>
              <a:rPr lang="sv-SE" sz="2400" dirty="0"/>
              <a:t>Användarnamn: eddie@arlandafotboll.se</a:t>
            </a:r>
            <a:br>
              <a:rPr lang="sv-SE" sz="2400" dirty="0"/>
            </a:br>
            <a:r>
              <a:rPr lang="sv-SE" sz="2400" dirty="0"/>
              <a:t>Lösenord: arlandadomare2021</a:t>
            </a:r>
            <a:br>
              <a:rPr lang="sv-SE" sz="2400" dirty="0"/>
            </a:br>
            <a:br>
              <a:rPr lang="sv-SE" sz="2800" dirty="0"/>
            </a:br>
            <a:r>
              <a:rPr lang="sv-SE" sz="2400" dirty="0"/>
              <a:t>OBS! INGEN får byta användarnamnet eller lösenordet</a:t>
            </a:r>
            <a:br>
              <a:rPr lang="sv-SE" sz="1100" b="0" i="0" dirty="0">
                <a:solidFill>
                  <a:srgbClr val="222222"/>
                </a:solidFill>
                <a:effectLst/>
              </a:rPr>
            </a:br>
            <a:br>
              <a:rPr lang="sv-SE" sz="2800" dirty="0"/>
            </a:br>
            <a:endParaRPr lang="sv-SE" dirty="0"/>
          </a:p>
        </p:txBody>
      </p:sp>
      <p:pic>
        <p:nvPicPr>
          <p:cNvPr id="10" name="Bildobjekt 9">
            <a:extLst>
              <a:ext uri="{FF2B5EF4-FFF2-40B4-BE49-F238E27FC236}">
                <a16:creationId xmlns:a16="http://schemas.microsoft.com/office/drawing/2014/main" id="{C0403290-A25F-482C-8FA9-3CAE7B5DF3FD}"/>
              </a:ext>
            </a:extLst>
          </p:cNvPr>
          <p:cNvPicPr>
            <a:picLocks noChangeAspect="1"/>
          </p:cNvPicPr>
          <p:nvPr/>
        </p:nvPicPr>
        <p:blipFill>
          <a:blip r:embed="rId3"/>
          <a:stretch>
            <a:fillRect/>
          </a:stretch>
        </p:blipFill>
        <p:spPr>
          <a:xfrm>
            <a:off x="6981534" y="1220148"/>
            <a:ext cx="4426239" cy="44262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45181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33F6D08-EAA3-4E89-9CDE-861682A84EFE}"/>
              </a:ext>
            </a:extLst>
          </p:cNvPr>
          <p:cNvSpPr>
            <a:spLocks noGrp="1"/>
          </p:cNvSpPr>
          <p:nvPr>
            <p:ph type="ctrTitle"/>
          </p:nvPr>
        </p:nvSpPr>
        <p:spPr>
          <a:xfrm>
            <a:off x="784226" y="1558636"/>
            <a:ext cx="6002337" cy="4426239"/>
          </a:xfrm>
        </p:spPr>
        <p:txBody>
          <a:bodyPr/>
          <a:lstStyle/>
          <a:p>
            <a:r>
              <a:rPr lang="sv-SE" dirty="0"/>
              <a:t>Praktiska övningar</a:t>
            </a:r>
            <a:br>
              <a:rPr lang="sv-SE" dirty="0"/>
            </a:br>
            <a:br>
              <a:rPr lang="sv-SE" dirty="0"/>
            </a:br>
            <a:r>
              <a:rPr lang="sv-SE" sz="2800" dirty="0"/>
              <a:t>Gå ut några på en plan (5-5 eller 7-7)</a:t>
            </a:r>
            <a:br>
              <a:rPr lang="sv-SE" sz="2800" dirty="0"/>
            </a:br>
            <a:br>
              <a:rPr lang="sv-SE" sz="2800" dirty="0"/>
            </a:br>
            <a:r>
              <a:rPr lang="sv-SE" sz="2800" dirty="0"/>
              <a:t>1-Diskutera hur man bör röra sig</a:t>
            </a:r>
            <a:br>
              <a:rPr lang="sv-SE" sz="2800" dirty="0"/>
            </a:br>
            <a:r>
              <a:rPr lang="sv-SE" sz="2800" dirty="0"/>
              <a:t>2-Testa att blåsa pipa</a:t>
            </a:r>
            <a:br>
              <a:rPr lang="sv-SE" sz="2800" dirty="0"/>
            </a:br>
            <a:r>
              <a:rPr lang="sv-SE" sz="2800" dirty="0"/>
              <a:t>3-Prova att visa tecken</a:t>
            </a:r>
            <a:br>
              <a:rPr lang="sv-SE" sz="2800" dirty="0"/>
            </a:br>
            <a:r>
              <a:rPr lang="sv-SE" sz="2800" dirty="0"/>
              <a:t>4-Prova att ta ett beslut</a:t>
            </a:r>
            <a:endParaRPr lang="sv-SE" dirty="0"/>
          </a:p>
        </p:txBody>
      </p:sp>
      <p:pic>
        <p:nvPicPr>
          <p:cNvPr id="10" name="Bildobjekt 9">
            <a:extLst>
              <a:ext uri="{FF2B5EF4-FFF2-40B4-BE49-F238E27FC236}">
                <a16:creationId xmlns:a16="http://schemas.microsoft.com/office/drawing/2014/main" id="{C0403290-A25F-482C-8FA9-3CAE7B5DF3FD}"/>
              </a:ext>
            </a:extLst>
          </p:cNvPr>
          <p:cNvPicPr>
            <a:picLocks noChangeAspect="1"/>
          </p:cNvPicPr>
          <p:nvPr/>
        </p:nvPicPr>
        <p:blipFill>
          <a:blip r:embed="rId3"/>
          <a:stretch>
            <a:fillRect/>
          </a:stretch>
        </p:blipFill>
        <p:spPr>
          <a:xfrm>
            <a:off x="6521986" y="1220148"/>
            <a:ext cx="4885788" cy="48857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02581482"/>
      </p:ext>
    </p:extLst>
  </p:cSld>
  <p:clrMapOvr>
    <a:masterClrMapping/>
  </p:clrMapOvr>
</p:sld>
</file>

<file path=ppt/theme/theme1.xml><?xml version="1.0" encoding="utf-8"?>
<a:theme xmlns:a="http://schemas.openxmlformats.org/drawingml/2006/main" name="SvFF">
  <a:themeElements>
    <a:clrScheme name="SvFF">
      <a:dk1>
        <a:sysClr val="windowText" lastClr="000000"/>
      </a:dk1>
      <a:lt1>
        <a:sysClr val="window" lastClr="FFFFFF"/>
      </a:lt1>
      <a:dk2>
        <a:srgbClr val="44546A"/>
      </a:dk2>
      <a:lt2>
        <a:srgbClr val="E7E6E6"/>
      </a:lt2>
      <a:accent1>
        <a:srgbClr val="005293"/>
      </a:accent1>
      <a:accent2>
        <a:srgbClr val="FECB00"/>
      </a:accent2>
      <a:accent3>
        <a:srgbClr val="63B9E9"/>
      </a:accent3>
      <a:accent4>
        <a:srgbClr val="449DD7"/>
      </a:accent4>
      <a:accent5>
        <a:srgbClr val="0085C8"/>
      </a:accent5>
      <a:accent6>
        <a:srgbClr val="00345C"/>
      </a:accent6>
      <a:hlink>
        <a:srgbClr val="0563C1"/>
      </a:hlink>
      <a:folHlink>
        <a:srgbClr val="954F72"/>
      </a:folHlink>
    </a:clrScheme>
    <a:fontScheme name="SvF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vFF.potx" id="{8CC39ADD-0E4F-499D-B136-BD8D7D54F8B6}" vid="{AA2A1A0A-DD64-48F4-902A-B9CEAAB49C33}"/>
    </a:ext>
  </a:extLst>
</a:theme>
</file>

<file path=ppt/theme/theme2.xml><?xml version="1.0" encoding="utf-8"?>
<a:theme xmlns:a="http://schemas.openxmlformats.org/drawingml/2006/main" name="Office-tema">
  <a:themeElements>
    <a:clrScheme name="SvFF">
      <a:dk1>
        <a:sysClr val="windowText" lastClr="000000"/>
      </a:dk1>
      <a:lt1>
        <a:sysClr val="window" lastClr="FFFFFF"/>
      </a:lt1>
      <a:dk2>
        <a:srgbClr val="44546A"/>
      </a:dk2>
      <a:lt2>
        <a:srgbClr val="E7E6E6"/>
      </a:lt2>
      <a:accent1>
        <a:srgbClr val="005293"/>
      </a:accent1>
      <a:accent2>
        <a:srgbClr val="FECB00"/>
      </a:accent2>
      <a:accent3>
        <a:srgbClr val="63B9E9"/>
      </a:accent3>
      <a:accent4>
        <a:srgbClr val="449DD7"/>
      </a:accent4>
      <a:accent5>
        <a:srgbClr val="0085C8"/>
      </a:accent5>
      <a:accent6>
        <a:srgbClr val="00345C"/>
      </a:accent6>
      <a:hlink>
        <a:srgbClr val="0563C1"/>
      </a:hlink>
      <a:folHlink>
        <a:srgbClr val="954F72"/>
      </a:folHlink>
    </a:clrScheme>
    <a:fontScheme name="SvF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SvFF">
      <a:dk1>
        <a:sysClr val="windowText" lastClr="000000"/>
      </a:dk1>
      <a:lt1>
        <a:sysClr val="window" lastClr="FFFFFF"/>
      </a:lt1>
      <a:dk2>
        <a:srgbClr val="44546A"/>
      </a:dk2>
      <a:lt2>
        <a:srgbClr val="E7E6E6"/>
      </a:lt2>
      <a:accent1>
        <a:srgbClr val="005293"/>
      </a:accent1>
      <a:accent2>
        <a:srgbClr val="FECB00"/>
      </a:accent2>
      <a:accent3>
        <a:srgbClr val="63B9E9"/>
      </a:accent3>
      <a:accent4>
        <a:srgbClr val="449DD7"/>
      </a:accent4>
      <a:accent5>
        <a:srgbClr val="0085C8"/>
      </a:accent5>
      <a:accent6>
        <a:srgbClr val="00345C"/>
      </a:accent6>
      <a:hlink>
        <a:srgbClr val="0563C1"/>
      </a:hlink>
      <a:folHlink>
        <a:srgbClr val="954F72"/>
      </a:folHlink>
    </a:clrScheme>
    <a:fontScheme name="SvF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AD29AD13FDCC148A45F7F426AB23AB6" ma:contentTypeVersion="4" ma:contentTypeDescription="Skapa ett nytt dokument." ma:contentTypeScope="" ma:versionID="08ece550b17fb695b8ed4bc973457ef3">
  <xsd:schema xmlns:xsd="http://www.w3.org/2001/XMLSchema" xmlns:xs="http://www.w3.org/2001/XMLSchema" xmlns:p="http://schemas.microsoft.com/office/2006/metadata/properties" xmlns:ns2="324c20ad-711c-4772-9fb0-d3ddf1d65fee" xmlns:ns3="a3571a6b-317f-40a9-9582-10f413eede4a" targetNamespace="http://schemas.microsoft.com/office/2006/metadata/properties" ma:root="true" ma:fieldsID="286ab7c913fe07c6641fa698a9417633" ns2:_="" ns3:_="">
    <xsd:import namespace="324c20ad-711c-4772-9fb0-d3ddf1d65fee"/>
    <xsd:import namespace="a3571a6b-317f-40a9-9582-10f413eede4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4c20ad-711c-4772-9fb0-d3ddf1d65f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3571a6b-317f-40a9-9582-10f413eede4a"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7D35F1F-6646-4581-8DD3-7212C87239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4c20ad-711c-4772-9fb0-d3ddf1d65fee"/>
    <ds:schemaRef ds:uri="a3571a6b-317f-40a9-9582-10f413eede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D582CB-4C66-4548-A2FF-421B3FF46554}">
  <ds:schemaRefs>
    <ds:schemaRef ds:uri="http://schemas.microsoft.com/sharepoint/v3/contenttype/forms"/>
  </ds:schemaRefs>
</ds:datastoreItem>
</file>

<file path=customXml/itemProps3.xml><?xml version="1.0" encoding="utf-8"?>
<ds:datastoreItem xmlns:ds="http://schemas.openxmlformats.org/officeDocument/2006/customXml" ds:itemID="{532B9739-6B1C-4E8E-8CF0-A2E3CAA51102}">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a3571a6b-317f-40a9-9582-10f413eede4a"/>
    <ds:schemaRef ds:uri="324c20ad-711c-4772-9fb0-d3ddf1d65fe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SvFF</Template>
  <TotalTime>4085</TotalTime>
  <Words>766</Words>
  <Application>Microsoft Office PowerPoint</Application>
  <PresentationFormat>Bredbild</PresentationFormat>
  <Paragraphs>45</Paragraphs>
  <Slides>10</Slides>
  <Notes>9</Notes>
  <HiddenSlides>2</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10</vt:i4>
      </vt:variant>
    </vt:vector>
  </HeadingPairs>
  <TitlesOfParts>
    <vt:vector size="14" baseType="lpstr">
      <vt:lpstr>Arial</vt:lpstr>
      <vt:lpstr>Calibri</vt:lpstr>
      <vt:lpstr>Stag Sans</vt:lpstr>
      <vt:lpstr>SvFF</vt:lpstr>
      <vt:lpstr>Domarutbildning 5 mot 5 &amp; 7 mot 7</vt:lpstr>
      <vt:lpstr>Agenda</vt:lpstr>
      <vt:lpstr>”Ersättning”  Vilket kvitto ska användas? - Kvittot som ni fått samt gicks igenom finns upplagd på https://www.laget.se/FCAdomare2021/Page/424255  Vart ska det skickas? - Ni ger kvittot till ledaren som kastar in den i föreningens brevlåda i ungdomsförrådet  Utbetalningsrutiner? - Utbetalning ska ske senast 14 dagar efter match men kommer i regel inom 7 dagar.  Arvoden finns på  https://www.laget.se/FCAdomare2021/Page/424254 eller UFF:s hemsida   </vt:lpstr>
      <vt:lpstr>Hur gör jag om jag fått en match jag inte kan döma eller jag blivit sjuk? - Alltid meddela domaransavarige Mark Hayek alternativ de lag ni ska döma om ni inte får tag i domaransvarige  </vt:lpstr>
      <vt:lpstr>När ska jag vara på plats ? - Domarna bör vara på plats minst 15 min innan.  Matchvärd eller hemma ledare - Matchvärdar ska finnas på plats annars tar ni kontakt med hemma ledaren.  Kan man få stöttning vid matcher vid behov? - Domaransvarig kan hjälpa och stötta samt så kan man söka upp hemma ledaren om råd och stöttning.   </vt:lpstr>
      <vt:lpstr>Vad ska jag ha på mig när jag dömer?  - Man kan köpa sin egen domartröja/kläder alternativ låna från ungdomsförrådet en domartröja/väst (fråga hemma ledaren, tröjan ska alltid lämnas tillbaka efter användning, har man smutsat ner den så får man tvätta den och lämna tillbaka). En visselpipa samt ett gult och rött kort.   - Pipa/kort kan beställas från https://domarshop.svenskfotboll.se    </vt:lpstr>
      <vt:lpstr>Missnöjda spelare Som domare behöver du vara beredd på reaktioner såväl när du väljer att blåsa som när du väljer att inte blåsa.  Det viktiga är att du är tydlig och att ditt kroppsspråk visar att du är säker på att du har dömt rätt. Ibland räcker inte detta.   Du måste lära dig att möta spelare som känner sig orättvist behandlade.  Var tydlig, trevlig och respektfull, men dra också en tydlig gräns för vad du accepterar.    Fundera/Diskutera  de här frågorna:  Hur bemöter du en spelare som är arg på dig på grund av ett beslut som du har fattat?  Vad får en spelare säga och göra när hen är arg, besviken eller upprörd?  Var går gränsen för dig? </vt:lpstr>
      <vt:lpstr>SISU portal Nedan har du inloggningsuppgifterna till  filmerna som vi gått igenom för repetition  Logga in med detta konto: https://utbildning.sisuidrottsbocker.se/fotboll/tranare/domare/domarutbildning-barn-och-ungdom/  Användarnamn: eddie@arlandafotboll.se Lösenord: arlandadomare2021  OBS! INGEN får byta användarnamnet eller lösenordet  </vt:lpstr>
      <vt:lpstr>Praktiska övningar  Gå ut några på en plan (5-5 eller 7-7)  1-Diskutera hur man bör röra sig 2-Testa att blåsa pipa 3-Prova att visa tecken 4-Prova att ta ett beslut</vt:lpstr>
      <vt:lpstr>Övrigt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Instruktionssida (dold sida, visas inte vid utskrift)</dc:title>
  <dc:creator>Anna Nyström</dc:creator>
  <cp:lastModifiedBy>eddie khalaf</cp:lastModifiedBy>
  <cp:revision>75</cp:revision>
  <dcterms:created xsi:type="dcterms:W3CDTF">2017-11-08T12:19:55Z</dcterms:created>
  <dcterms:modified xsi:type="dcterms:W3CDTF">2021-06-12T06:18:05Z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0x010100CAD29AD13FDCC148A45F7F426AB23AB6</vt:lpwstr>
  </property>
</Properties>
</file>