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2"/>
  </p:notesMasterIdLst>
  <p:sldIdLst>
    <p:sldId id="256" r:id="rId2"/>
    <p:sldId id="257" r:id="rId3"/>
    <p:sldId id="258" r:id="rId4"/>
    <p:sldId id="259" r:id="rId5"/>
    <p:sldId id="260" r:id="rId6"/>
    <p:sldId id="262" r:id="rId7"/>
    <p:sldId id="265" r:id="rId8"/>
    <p:sldId id="263" r:id="rId9"/>
    <p:sldId id="261"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el Frick" initials="MF" lastIdx="1" clrIdx="0">
    <p:extLst>
      <p:ext uri="{19B8F6BF-5375-455C-9EA6-DF929625EA0E}">
        <p15:presenceInfo xmlns:p15="http://schemas.microsoft.com/office/powerpoint/2012/main" userId="S::frickmik@ad.garmin.com::34f8b51b-b85d-4c36-9a72-0c98bad8d1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91DE39-DC97-46F5-BEA7-D313314DDAD7}" v="9" dt="2022-03-07T13:08:13.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6159" autoAdjust="0"/>
  </p:normalViewPr>
  <p:slideViewPr>
    <p:cSldViewPr snapToGrid="0">
      <p:cViewPr varScale="1">
        <p:scale>
          <a:sx n="60" d="100"/>
          <a:sy n="60" d="100"/>
        </p:scale>
        <p:origin x="1056"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4" d="100"/>
          <a:sy n="124" d="100"/>
        </p:scale>
        <p:origin x="49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Frick" userId="e0b20e16428fe4ed" providerId="Windows Live" clId="Web-{F091DE39-DC97-46F5-BEA7-D313314DDAD7}"/>
    <pc:docChg chg="modSld">
      <pc:chgData name="Mikael Frick" userId="e0b20e16428fe4ed" providerId="Windows Live" clId="Web-{F091DE39-DC97-46F5-BEA7-D313314DDAD7}" dt="2022-03-07T13:08:13.517" v="4" actId="1076"/>
      <pc:docMkLst>
        <pc:docMk/>
      </pc:docMkLst>
      <pc:sldChg chg="modSp">
        <pc:chgData name="Mikael Frick" userId="e0b20e16428fe4ed" providerId="Windows Live" clId="Web-{F091DE39-DC97-46F5-BEA7-D313314DDAD7}" dt="2022-03-07T13:08:13.517" v="4" actId="1076"/>
        <pc:sldMkLst>
          <pc:docMk/>
          <pc:sldMk cId="3540171938" sldId="260"/>
        </pc:sldMkLst>
        <pc:spChg chg="mod">
          <ac:chgData name="Mikael Frick" userId="e0b20e16428fe4ed" providerId="Windows Live" clId="Web-{F091DE39-DC97-46F5-BEA7-D313314DDAD7}" dt="2022-03-07T13:08:13.517" v="4" actId="1076"/>
          <ac:spMkLst>
            <pc:docMk/>
            <pc:sldMk cId="3540171938" sldId="260"/>
            <ac:spMk id="3" creationId="{25900F35-79F5-4CBA-BFEF-057883F1E64F}"/>
          </ac:spMkLst>
        </pc:spChg>
        <pc:spChg chg="mod">
          <ac:chgData name="Mikael Frick" userId="e0b20e16428fe4ed" providerId="Windows Live" clId="Web-{F091DE39-DC97-46F5-BEA7-D313314DDAD7}" dt="2022-03-07T13:08:09.829" v="3" actId="1076"/>
          <ac:spMkLst>
            <pc:docMk/>
            <pc:sldMk cId="3540171938" sldId="260"/>
            <ac:spMk id="5" creationId="{45C0B6BB-42A8-4A01-B71A-302FBCB10C6B}"/>
          </ac:spMkLst>
        </pc:spChg>
      </pc:sldChg>
      <pc:sldChg chg="modSp">
        <pc:chgData name="Mikael Frick" userId="e0b20e16428fe4ed" providerId="Windows Live" clId="Web-{F091DE39-DC97-46F5-BEA7-D313314DDAD7}" dt="2022-03-07T13:06:30.826" v="0"/>
        <pc:sldMkLst>
          <pc:docMk/>
          <pc:sldMk cId="4071712729" sldId="263"/>
        </pc:sldMkLst>
        <pc:spChg chg="mod">
          <ac:chgData name="Mikael Frick" userId="e0b20e16428fe4ed" providerId="Windows Live" clId="Web-{F091DE39-DC97-46F5-BEA7-D313314DDAD7}" dt="2022-03-07T13:06:30.826" v="0"/>
          <ac:spMkLst>
            <pc:docMk/>
            <pc:sldMk cId="4071712729" sldId="263"/>
            <ac:spMk id="3" creationId="{25900F35-79F5-4CBA-BFEF-057883F1E6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D95C4-9D9D-4041-9C6C-3EF25C3F675C}" type="datetimeFigureOut">
              <a:rPr lang="en-SE" smtClean="0"/>
              <a:t>05/01/2022</a:t>
            </a:fld>
            <a:endParaRPr lang="en-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B8777-948F-42DA-9426-2DB545E18BBD}" type="slidenum">
              <a:rPr lang="en-SE" smtClean="0"/>
              <a:t>‹#›</a:t>
            </a:fld>
            <a:endParaRPr lang="en-SE"/>
          </a:p>
        </p:txBody>
      </p:sp>
    </p:spTree>
    <p:extLst>
      <p:ext uri="{BB962C8B-B14F-4D97-AF65-F5344CB8AC3E}">
        <p14:creationId xmlns:p14="http://schemas.microsoft.com/office/powerpoint/2010/main" val="67352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SE" dirty="0"/>
          </a:p>
        </p:txBody>
      </p:sp>
      <p:sp>
        <p:nvSpPr>
          <p:cNvPr id="4" name="Platshållare för bildnummer 3"/>
          <p:cNvSpPr>
            <a:spLocks noGrp="1"/>
          </p:cNvSpPr>
          <p:nvPr>
            <p:ph type="sldNum" sz="quarter" idx="5"/>
          </p:nvPr>
        </p:nvSpPr>
        <p:spPr/>
        <p:txBody>
          <a:bodyPr/>
          <a:lstStyle/>
          <a:p>
            <a:fld id="{609B8777-948F-42DA-9426-2DB545E18BBD}" type="slidenum">
              <a:rPr lang="en-SE" smtClean="0"/>
              <a:t>1</a:t>
            </a:fld>
            <a:endParaRPr lang="en-SE"/>
          </a:p>
        </p:txBody>
      </p:sp>
    </p:spTree>
    <p:extLst>
      <p:ext uri="{BB962C8B-B14F-4D97-AF65-F5344CB8AC3E}">
        <p14:creationId xmlns:p14="http://schemas.microsoft.com/office/powerpoint/2010/main" val="38338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endParaRPr>
          </a:p>
          <a:p>
            <a:endParaRPr lang="en-SE" dirty="0"/>
          </a:p>
        </p:txBody>
      </p:sp>
      <p:sp>
        <p:nvSpPr>
          <p:cNvPr id="4" name="Platshållare för bildnummer 3"/>
          <p:cNvSpPr>
            <a:spLocks noGrp="1"/>
          </p:cNvSpPr>
          <p:nvPr>
            <p:ph type="sldNum" sz="quarter" idx="5"/>
          </p:nvPr>
        </p:nvSpPr>
        <p:spPr/>
        <p:txBody>
          <a:bodyPr/>
          <a:lstStyle/>
          <a:p>
            <a:fld id="{609B8777-948F-42DA-9426-2DB545E18BBD}" type="slidenum">
              <a:rPr lang="en-SE" smtClean="0"/>
              <a:t>4</a:t>
            </a:fld>
            <a:endParaRPr lang="en-SE"/>
          </a:p>
        </p:txBody>
      </p:sp>
    </p:spTree>
    <p:extLst>
      <p:ext uri="{BB962C8B-B14F-4D97-AF65-F5344CB8AC3E}">
        <p14:creationId xmlns:p14="http://schemas.microsoft.com/office/powerpoint/2010/main" val="52429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Vad</a:t>
            </a:r>
            <a:r>
              <a:rPr lang="en-US" dirty="0"/>
              <a:t> </a:t>
            </a:r>
            <a:r>
              <a:rPr lang="en-US" dirty="0" err="1"/>
              <a:t>gör</a:t>
            </a:r>
            <a:r>
              <a:rPr lang="en-US" dirty="0"/>
              <a:t> vi </a:t>
            </a:r>
            <a:r>
              <a:rPr lang="en-US" dirty="0" err="1"/>
              <a:t>då</a:t>
            </a:r>
            <a:r>
              <a:rPr lang="en-US" dirty="0"/>
              <a:t> </a:t>
            </a:r>
            <a:r>
              <a:rPr lang="en-US" dirty="0" err="1"/>
              <a:t>på</a:t>
            </a:r>
            <a:r>
              <a:rPr lang="en-US" dirty="0"/>
              <a:t> </a:t>
            </a:r>
            <a:r>
              <a:rPr lang="en-US" dirty="0" err="1"/>
              <a:t>träningar</a:t>
            </a:r>
            <a:r>
              <a:rPr lang="en-US" dirty="0"/>
              <a:t> </a:t>
            </a:r>
            <a:r>
              <a:rPr lang="en-US" dirty="0" err="1"/>
              <a:t>och</a:t>
            </a:r>
            <a:r>
              <a:rPr lang="en-US" dirty="0"/>
              <a:t> matcher… jo vi </a:t>
            </a:r>
            <a:r>
              <a:rPr lang="en-US" dirty="0" err="1"/>
              <a:t>försöker</a:t>
            </a:r>
            <a:r>
              <a:rPr lang="en-US" dirty="0"/>
              <a:t> </a:t>
            </a:r>
            <a:r>
              <a:rPr lang="en-US" dirty="0" err="1"/>
              <a:t>att</a:t>
            </a:r>
            <a:r>
              <a:rPr lang="en-US" dirty="0"/>
              <a:t> </a:t>
            </a:r>
            <a:r>
              <a:rPr lang="en-US" dirty="0" err="1"/>
              <a:t>utveckla</a:t>
            </a:r>
            <a:r>
              <a:rPr lang="en-US" dirty="0"/>
              <a:t> era barn </a:t>
            </a:r>
            <a:r>
              <a:rPr lang="en-US" dirty="0" err="1"/>
              <a:t>genom</a:t>
            </a:r>
            <a:r>
              <a:rPr lang="en-US" dirty="0"/>
              <a:t> </a:t>
            </a:r>
            <a:r>
              <a:rPr lang="en-US" dirty="0" err="1"/>
              <a:t>att</a:t>
            </a:r>
            <a:r>
              <a:rPr lang="en-US" dirty="0"/>
              <a:t> </a:t>
            </a:r>
            <a:r>
              <a:rPr lang="en-US" dirty="0" err="1"/>
              <a:t>tillhandahålla</a:t>
            </a:r>
            <a:r>
              <a:rPr lang="en-US" dirty="0"/>
              <a:t> </a:t>
            </a:r>
            <a:r>
              <a:rPr lang="en-US" dirty="0" err="1"/>
              <a:t>en</a:t>
            </a:r>
            <a:r>
              <a:rPr lang="en-US" dirty="0"/>
              <a:t> </a:t>
            </a:r>
            <a:r>
              <a:rPr lang="en-US" dirty="0" err="1"/>
              <a:t>inspirerande</a:t>
            </a:r>
            <a:r>
              <a:rPr lang="en-US" dirty="0"/>
              <a:t> </a:t>
            </a:r>
            <a:r>
              <a:rPr lang="en-US" dirty="0" err="1"/>
              <a:t>lärandemiljö</a:t>
            </a:r>
            <a:r>
              <a:rPr lang="en-US" dirty="0"/>
              <a:t>  </a:t>
            </a:r>
            <a:r>
              <a:rPr lang="en-US" dirty="0" err="1"/>
              <a:t>som</a:t>
            </a:r>
            <a:r>
              <a:rPr lang="en-US" dirty="0"/>
              <a:t> era barn </a:t>
            </a:r>
            <a:r>
              <a:rPr lang="en-US" dirty="0" err="1"/>
              <a:t>skall</a:t>
            </a:r>
            <a:r>
              <a:rPr lang="en-US" dirty="0"/>
              <a:t> </a:t>
            </a:r>
            <a:r>
              <a:rPr lang="en-US" dirty="0" err="1"/>
              <a:t>trivas</a:t>
            </a:r>
            <a:r>
              <a:rPr lang="en-US" dirty="0"/>
              <a:t> </a:t>
            </a:r>
            <a:r>
              <a:rPr lang="en-US" dirty="0" err="1"/>
              <a:t>i</a:t>
            </a:r>
            <a:r>
              <a:rPr lang="en-US" dirty="0"/>
              <a:t>. </a:t>
            </a:r>
          </a:p>
          <a:p>
            <a:r>
              <a:rPr lang="en-US" dirty="0" err="1"/>
              <a:t>Spelarutbildning</a:t>
            </a:r>
            <a:r>
              <a:rPr lang="en-US" dirty="0"/>
              <a:t> </a:t>
            </a:r>
            <a:r>
              <a:rPr lang="en-US" dirty="0" err="1"/>
              <a:t>kan</a:t>
            </a:r>
            <a:r>
              <a:rPr lang="en-US" dirty="0"/>
              <a:t> </a:t>
            </a:r>
            <a:r>
              <a:rPr lang="en-US" dirty="0" err="1"/>
              <a:t>delas</a:t>
            </a:r>
            <a:r>
              <a:rPr lang="en-US" dirty="0"/>
              <a:t> </a:t>
            </a:r>
            <a:r>
              <a:rPr lang="en-US" dirty="0" err="1"/>
              <a:t>upp</a:t>
            </a:r>
            <a:r>
              <a:rPr lang="en-US" dirty="0"/>
              <a:t> I </a:t>
            </a:r>
            <a:r>
              <a:rPr lang="en-US" sz="1200" kern="1200" dirty="0" err="1">
                <a:solidFill>
                  <a:schemeClr val="tx1"/>
                </a:solidFill>
                <a:effectLst/>
                <a:latin typeface="+mn-lt"/>
                <a:ea typeface="+mn-ea"/>
                <a:cs typeface="+mn-cs"/>
              </a:rPr>
              <a:t>delfärdigheterna</a:t>
            </a:r>
            <a:r>
              <a:rPr lang="en-US" sz="1200" kern="1200" dirty="0">
                <a:solidFill>
                  <a:schemeClr val="tx1"/>
                </a:solidFill>
                <a:effectLst/>
                <a:latin typeface="+mn-lt"/>
                <a:ea typeface="+mn-ea"/>
                <a:cs typeface="+mn-cs"/>
              </a:rPr>
              <a:t>:  Teknik, </a:t>
            </a:r>
            <a:r>
              <a:rPr lang="en-US" sz="1200" kern="1200" dirty="0" err="1">
                <a:solidFill>
                  <a:schemeClr val="tx1"/>
                </a:solidFill>
                <a:effectLst/>
                <a:latin typeface="+mn-lt"/>
                <a:ea typeface="+mn-ea"/>
                <a:cs typeface="+mn-cs"/>
              </a:rPr>
              <a:t>Taktisk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Fysisk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Psykologi</a:t>
            </a:r>
            <a:r>
              <a:rPr lang="en-US" sz="1200" kern="1200" dirty="0">
                <a:solidFill>
                  <a:schemeClr val="tx1"/>
                </a:solidFill>
                <a:effectLst/>
                <a:latin typeface="+mn-lt"/>
                <a:ea typeface="+mn-ea"/>
                <a:cs typeface="+mn-cs"/>
              </a:rPr>
              <a:t>, Social.. a </a:t>
            </a:r>
            <a:endParaRPr lang="en-US" dirty="0"/>
          </a:p>
          <a:p>
            <a:r>
              <a:rPr lang="sv-SE" sz="1200" kern="1200" dirty="0">
                <a:solidFill>
                  <a:schemeClr val="tx1"/>
                </a:solidFill>
                <a:effectLst/>
                <a:latin typeface="+mn-lt"/>
                <a:ea typeface="+mn-ea"/>
                <a:cs typeface="+mn-cs"/>
              </a:rPr>
              <a:t>Det sker ett samspel/samverkan/integrering mellan delfärdigheterna som ligger till grund för förmågan att uppfatta, värdera, besluta och agera i situationer i spelet</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en-SE" dirty="0"/>
          </a:p>
        </p:txBody>
      </p:sp>
      <p:sp>
        <p:nvSpPr>
          <p:cNvPr id="4" name="Platshållare för bildnummer 3"/>
          <p:cNvSpPr>
            <a:spLocks noGrp="1"/>
          </p:cNvSpPr>
          <p:nvPr>
            <p:ph type="sldNum" sz="quarter" idx="5"/>
          </p:nvPr>
        </p:nvSpPr>
        <p:spPr/>
        <p:txBody>
          <a:bodyPr/>
          <a:lstStyle/>
          <a:p>
            <a:fld id="{609B8777-948F-42DA-9426-2DB545E18BBD}" type="slidenum">
              <a:rPr lang="en-SE" smtClean="0"/>
              <a:t>5</a:t>
            </a:fld>
            <a:endParaRPr lang="en-SE"/>
          </a:p>
        </p:txBody>
      </p:sp>
    </p:spTree>
    <p:extLst>
      <p:ext uri="{BB962C8B-B14F-4D97-AF65-F5344CB8AC3E}">
        <p14:creationId xmlns:p14="http://schemas.microsoft.com/office/powerpoint/2010/main" val="263857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rPr>
              <a:t> </a:t>
            </a:r>
            <a:r>
              <a:rPr lang="en-US" dirty="0"/>
              <a:t> </a:t>
            </a:r>
          </a:p>
          <a:p>
            <a:endParaRPr lang="en-SE" dirty="0"/>
          </a:p>
        </p:txBody>
      </p:sp>
      <p:sp>
        <p:nvSpPr>
          <p:cNvPr id="4" name="Platshållare för bildnummer 3"/>
          <p:cNvSpPr>
            <a:spLocks noGrp="1"/>
          </p:cNvSpPr>
          <p:nvPr>
            <p:ph type="sldNum" sz="quarter" idx="5"/>
          </p:nvPr>
        </p:nvSpPr>
        <p:spPr/>
        <p:txBody>
          <a:bodyPr/>
          <a:lstStyle/>
          <a:p>
            <a:fld id="{609B8777-948F-42DA-9426-2DB545E18BBD}" type="slidenum">
              <a:rPr lang="en-SE" smtClean="0"/>
              <a:t>6</a:t>
            </a:fld>
            <a:endParaRPr lang="en-SE"/>
          </a:p>
        </p:txBody>
      </p:sp>
    </p:spTree>
    <p:extLst>
      <p:ext uri="{BB962C8B-B14F-4D97-AF65-F5344CB8AC3E}">
        <p14:creationId xmlns:p14="http://schemas.microsoft.com/office/powerpoint/2010/main" val="159572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rPr>
              <a:t> </a:t>
            </a:r>
            <a:r>
              <a:rPr lang="en-US" dirty="0"/>
              <a:t> </a:t>
            </a:r>
          </a:p>
          <a:p>
            <a:endParaRPr lang="en-SE" dirty="0"/>
          </a:p>
        </p:txBody>
      </p:sp>
      <p:sp>
        <p:nvSpPr>
          <p:cNvPr id="4" name="Platshållare för bildnummer 3"/>
          <p:cNvSpPr>
            <a:spLocks noGrp="1"/>
          </p:cNvSpPr>
          <p:nvPr>
            <p:ph type="sldNum" sz="quarter" idx="5"/>
          </p:nvPr>
        </p:nvSpPr>
        <p:spPr/>
        <p:txBody>
          <a:bodyPr/>
          <a:lstStyle/>
          <a:p>
            <a:fld id="{609B8777-948F-42DA-9426-2DB545E18BBD}" type="slidenum">
              <a:rPr lang="en-SE" smtClean="0"/>
              <a:t>7</a:t>
            </a:fld>
            <a:endParaRPr lang="en-SE"/>
          </a:p>
        </p:txBody>
      </p:sp>
    </p:spTree>
    <p:extLst>
      <p:ext uri="{BB962C8B-B14F-4D97-AF65-F5344CB8AC3E}">
        <p14:creationId xmlns:p14="http://schemas.microsoft.com/office/powerpoint/2010/main" val="370096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SE" dirty="0"/>
          </a:p>
        </p:txBody>
      </p:sp>
      <p:sp>
        <p:nvSpPr>
          <p:cNvPr id="4" name="Platshållare för bildnummer 3"/>
          <p:cNvSpPr>
            <a:spLocks noGrp="1"/>
          </p:cNvSpPr>
          <p:nvPr>
            <p:ph type="sldNum" sz="quarter" idx="5"/>
          </p:nvPr>
        </p:nvSpPr>
        <p:spPr/>
        <p:txBody>
          <a:bodyPr/>
          <a:lstStyle/>
          <a:p>
            <a:fld id="{609B8777-948F-42DA-9426-2DB545E18BBD}" type="slidenum">
              <a:rPr lang="en-SE" smtClean="0"/>
              <a:t>8</a:t>
            </a:fld>
            <a:endParaRPr lang="en-SE"/>
          </a:p>
        </p:txBody>
      </p:sp>
    </p:spTree>
    <p:extLst>
      <p:ext uri="{BB962C8B-B14F-4D97-AF65-F5344CB8AC3E}">
        <p14:creationId xmlns:p14="http://schemas.microsoft.com/office/powerpoint/2010/main" val="70275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SE" dirty="0"/>
          </a:p>
        </p:txBody>
      </p:sp>
      <p:sp>
        <p:nvSpPr>
          <p:cNvPr id="4" name="Platshållare för bildnummer 3"/>
          <p:cNvSpPr>
            <a:spLocks noGrp="1"/>
          </p:cNvSpPr>
          <p:nvPr>
            <p:ph type="sldNum" sz="quarter" idx="5"/>
          </p:nvPr>
        </p:nvSpPr>
        <p:spPr/>
        <p:txBody>
          <a:bodyPr/>
          <a:lstStyle/>
          <a:p>
            <a:fld id="{609B8777-948F-42DA-9426-2DB545E18BBD}" type="slidenum">
              <a:rPr lang="en-SE" smtClean="0"/>
              <a:t>9</a:t>
            </a:fld>
            <a:endParaRPr lang="en-SE"/>
          </a:p>
        </p:txBody>
      </p:sp>
    </p:spTree>
    <p:extLst>
      <p:ext uri="{BB962C8B-B14F-4D97-AF65-F5344CB8AC3E}">
        <p14:creationId xmlns:p14="http://schemas.microsoft.com/office/powerpoint/2010/main" val="334273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SE" dirty="0"/>
          </a:p>
        </p:txBody>
      </p:sp>
      <p:sp>
        <p:nvSpPr>
          <p:cNvPr id="4" name="Platshållare för bildnummer 3"/>
          <p:cNvSpPr>
            <a:spLocks noGrp="1"/>
          </p:cNvSpPr>
          <p:nvPr>
            <p:ph type="sldNum" sz="quarter" idx="5"/>
          </p:nvPr>
        </p:nvSpPr>
        <p:spPr/>
        <p:txBody>
          <a:bodyPr/>
          <a:lstStyle/>
          <a:p>
            <a:fld id="{609B8777-948F-42DA-9426-2DB545E18BBD}" type="slidenum">
              <a:rPr lang="en-SE" smtClean="0"/>
              <a:t>10</a:t>
            </a:fld>
            <a:endParaRPr lang="en-SE"/>
          </a:p>
        </p:txBody>
      </p:sp>
    </p:spTree>
    <p:extLst>
      <p:ext uri="{BB962C8B-B14F-4D97-AF65-F5344CB8AC3E}">
        <p14:creationId xmlns:p14="http://schemas.microsoft.com/office/powerpoint/2010/main" val="323258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A43BDE5-0E6D-4B08-BD7E-47A18C2D481F}" type="datetimeFigureOut">
              <a:rPr lang="en-SE" smtClean="0"/>
              <a:t>05/01/2022</a:t>
            </a:fld>
            <a:endParaRPr lang="en-SE"/>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SE"/>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5E9512E2-14AB-4B87-A3E1-279C8E3468AF}" type="slidenum">
              <a:rPr lang="en-SE" smtClean="0"/>
              <a:t>‹#›</a:t>
            </a:fld>
            <a:endParaRPr lang="en-SE"/>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03337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A43BDE5-0E6D-4B08-BD7E-47A18C2D481F}" type="datetimeFigureOut">
              <a:rPr lang="en-SE" smtClean="0"/>
              <a:t>05/01/2022</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5E9512E2-14AB-4B87-A3E1-279C8E3468AF}" type="slidenum">
              <a:rPr lang="en-SE" smtClean="0"/>
              <a:t>‹#›</a:t>
            </a:fld>
            <a:endParaRPr lang="en-SE"/>
          </a:p>
        </p:txBody>
      </p:sp>
    </p:spTree>
    <p:extLst>
      <p:ext uri="{BB962C8B-B14F-4D97-AF65-F5344CB8AC3E}">
        <p14:creationId xmlns:p14="http://schemas.microsoft.com/office/powerpoint/2010/main" val="26881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A43BDE5-0E6D-4B08-BD7E-47A18C2D481F}" type="datetimeFigureOut">
              <a:rPr lang="en-SE" smtClean="0"/>
              <a:t>05/01/2022</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5E9512E2-14AB-4B87-A3E1-279C8E3468AF}" type="slidenum">
              <a:rPr lang="en-SE" smtClean="0"/>
              <a:t>‹#›</a:t>
            </a:fld>
            <a:endParaRPr lang="en-SE"/>
          </a:p>
        </p:txBody>
      </p:sp>
    </p:spTree>
    <p:extLst>
      <p:ext uri="{BB962C8B-B14F-4D97-AF65-F5344CB8AC3E}">
        <p14:creationId xmlns:p14="http://schemas.microsoft.com/office/powerpoint/2010/main" val="109902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A43BDE5-0E6D-4B08-BD7E-47A18C2D481F}" type="datetimeFigureOut">
              <a:rPr lang="en-SE" smtClean="0"/>
              <a:t>05/01/2022</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5E9512E2-14AB-4B87-A3E1-279C8E3468AF}" type="slidenum">
              <a:rPr lang="en-SE" smtClean="0"/>
              <a:t>‹#›</a:t>
            </a:fld>
            <a:endParaRPr lang="en-SE"/>
          </a:p>
        </p:txBody>
      </p:sp>
    </p:spTree>
    <p:extLst>
      <p:ext uri="{BB962C8B-B14F-4D97-AF65-F5344CB8AC3E}">
        <p14:creationId xmlns:p14="http://schemas.microsoft.com/office/powerpoint/2010/main" val="89779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sv-SE"/>
              <a:t>Klicka här för att ändra mall för rubrikformat</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6A43BDE5-0E6D-4B08-BD7E-47A18C2D481F}" type="datetimeFigureOut">
              <a:rPr lang="en-SE" smtClean="0"/>
              <a:t>05/01/2022</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5E9512E2-14AB-4B87-A3E1-279C8E3468AF}" type="slidenum">
              <a:rPr lang="en-SE" smtClean="0"/>
              <a:t>‹#›</a:t>
            </a:fld>
            <a:endParaRPr lang="en-SE"/>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084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6A43BDE5-0E6D-4B08-BD7E-47A18C2D481F}" type="datetimeFigureOut">
              <a:rPr lang="en-SE" smtClean="0"/>
              <a:t>05/01/2022</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5E9512E2-14AB-4B87-A3E1-279C8E3468AF}" type="slidenum">
              <a:rPr lang="en-SE" smtClean="0"/>
              <a:t>‹#›</a:t>
            </a:fld>
            <a:endParaRPr lang="en-SE"/>
          </a:p>
        </p:txBody>
      </p:sp>
    </p:spTree>
    <p:extLst>
      <p:ext uri="{BB962C8B-B14F-4D97-AF65-F5344CB8AC3E}">
        <p14:creationId xmlns:p14="http://schemas.microsoft.com/office/powerpoint/2010/main" val="140871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sv-SE"/>
              <a:t>Klicka här för att ändra format på bakgrundstexten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6A43BDE5-0E6D-4B08-BD7E-47A18C2D481F}" type="datetimeFigureOut">
              <a:rPr lang="en-SE" smtClean="0"/>
              <a:t>05/01/2022</a:t>
            </a:fld>
            <a:endParaRPr lang="en-SE"/>
          </a:p>
        </p:txBody>
      </p:sp>
      <p:sp>
        <p:nvSpPr>
          <p:cNvPr id="8" name="Footer Placeholder 7"/>
          <p:cNvSpPr>
            <a:spLocks noGrp="1"/>
          </p:cNvSpPr>
          <p:nvPr>
            <p:ph type="ftr" sz="quarter" idx="11"/>
          </p:nvPr>
        </p:nvSpPr>
        <p:spPr/>
        <p:txBody>
          <a:bodyPr/>
          <a:lstStyle/>
          <a:p>
            <a:endParaRPr lang="en-SE"/>
          </a:p>
        </p:txBody>
      </p:sp>
      <p:sp>
        <p:nvSpPr>
          <p:cNvPr id="9" name="Slide Number Placeholder 8"/>
          <p:cNvSpPr>
            <a:spLocks noGrp="1"/>
          </p:cNvSpPr>
          <p:nvPr>
            <p:ph type="sldNum" sz="quarter" idx="12"/>
          </p:nvPr>
        </p:nvSpPr>
        <p:spPr/>
        <p:txBody>
          <a:bodyPr/>
          <a:lstStyle/>
          <a:p>
            <a:fld id="{5E9512E2-14AB-4B87-A3E1-279C8E3468AF}" type="slidenum">
              <a:rPr lang="en-SE" smtClean="0"/>
              <a:t>‹#›</a:t>
            </a:fld>
            <a:endParaRPr lang="en-SE"/>
          </a:p>
        </p:txBody>
      </p:sp>
    </p:spTree>
    <p:extLst>
      <p:ext uri="{BB962C8B-B14F-4D97-AF65-F5344CB8AC3E}">
        <p14:creationId xmlns:p14="http://schemas.microsoft.com/office/powerpoint/2010/main" val="92036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6A43BDE5-0E6D-4B08-BD7E-47A18C2D481F}" type="datetimeFigureOut">
              <a:rPr lang="en-SE" smtClean="0"/>
              <a:t>05/01/2022</a:t>
            </a:fld>
            <a:endParaRPr lang="en-SE"/>
          </a:p>
        </p:txBody>
      </p:sp>
      <p:sp>
        <p:nvSpPr>
          <p:cNvPr id="4" name="Footer Placeholder 3"/>
          <p:cNvSpPr>
            <a:spLocks noGrp="1"/>
          </p:cNvSpPr>
          <p:nvPr>
            <p:ph type="ftr" sz="quarter" idx="11"/>
          </p:nvPr>
        </p:nvSpPr>
        <p:spPr/>
        <p:txBody>
          <a:bodyPr/>
          <a:lstStyle/>
          <a:p>
            <a:endParaRPr lang="en-SE"/>
          </a:p>
        </p:txBody>
      </p:sp>
      <p:sp>
        <p:nvSpPr>
          <p:cNvPr id="5" name="Slide Number Placeholder 4"/>
          <p:cNvSpPr>
            <a:spLocks noGrp="1"/>
          </p:cNvSpPr>
          <p:nvPr>
            <p:ph type="sldNum" sz="quarter" idx="12"/>
          </p:nvPr>
        </p:nvSpPr>
        <p:spPr/>
        <p:txBody>
          <a:bodyPr/>
          <a:lstStyle/>
          <a:p>
            <a:fld id="{5E9512E2-14AB-4B87-A3E1-279C8E3468AF}" type="slidenum">
              <a:rPr lang="en-SE" smtClean="0"/>
              <a:t>‹#›</a:t>
            </a:fld>
            <a:endParaRPr lang="en-SE"/>
          </a:p>
        </p:txBody>
      </p:sp>
    </p:spTree>
    <p:extLst>
      <p:ext uri="{BB962C8B-B14F-4D97-AF65-F5344CB8AC3E}">
        <p14:creationId xmlns:p14="http://schemas.microsoft.com/office/powerpoint/2010/main" val="36395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3BDE5-0E6D-4B08-BD7E-47A18C2D481F}" type="datetimeFigureOut">
              <a:rPr lang="en-SE" smtClean="0"/>
              <a:t>05/01/2022</a:t>
            </a:fld>
            <a:endParaRPr lang="en-SE"/>
          </a:p>
        </p:txBody>
      </p:sp>
      <p:sp>
        <p:nvSpPr>
          <p:cNvPr id="3" name="Footer Placeholder 2"/>
          <p:cNvSpPr>
            <a:spLocks noGrp="1"/>
          </p:cNvSpPr>
          <p:nvPr>
            <p:ph type="ftr" sz="quarter" idx="11"/>
          </p:nvPr>
        </p:nvSpPr>
        <p:spPr/>
        <p:txBody>
          <a:bodyPr/>
          <a:lstStyle/>
          <a:p>
            <a:endParaRPr lang="en-SE"/>
          </a:p>
        </p:txBody>
      </p:sp>
      <p:sp>
        <p:nvSpPr>
          <p:cNvPr id="4" name="Slide Number Placeholder 3"/>
          <p:cNvSpPr>
            <a:spLocks noGrp="1"/>
          </p:cNvSpPr>
          <p:nvPr>
            <p:ph type="sldNum" sz="quarter" idx="12"/>
          </p:nvPr>
        </p:nvSpPr>
        <p:spPr/>
        <p:txBody>
          <a:bodyPr/>
          <a:lstStyle/>
          <a:p>
            <a:fld id="{5E9512E2-14AB-4B87-A3E1-279C8E3468AF}" type="slidenum">
              <a:rPr lang="en-SE" smtClean="0"/>
              <a:t>‹#›</a:t>
            </a:fld>
            <a:endParaRPr lang="en-SE"/>
          </a:p>
        </p:txBody>
      </p:sp>
    </p:spTree>
    <p:extLst>
      <p:ext uri="{BB962C8B-B14F-4D97-AF65-F5344CB8AC3E}">
        <p14:creationId xmlns:p14="http://schemas.microsoft.com/office/powerpoint/2010/main" val="240975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sv-SE"/>
              <a:t>Klicka här för att ändra mall för rubrikformat</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A43BDE5-0E6D-4B08-BD7E-47A18C2D481F}" type="datetimeFigureOut">
              <a:rPr lang="en-SE" smtClean="0"/>
              <a:t>05/01/2022</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5E9512E2-14AB-4B87-A3E1-279C8E3468AF}" type="slidenum">
              <a:rPr lang="en-SE" smtClean="0"/>
              <a:t>‹#›</a:t>
            </a:fld>
            <a:endParaRPr lang="en-SE"/>
          </a:p>
        </p:txBody>
      </p:sp>
    </p:spTree>
    <p:extLst>
      <p:ext uri="{BB962C8B-B14F-4D97-AF65-F5344CB8AC3E}">
        <p14:creationId xmlns:p14="http://schemas.microsoft.com/office/powerpoint/2010/main" val="73732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A43BDE5-0E6D-4B08-BD7E-47A18C2D481F}" type="datetimeFigureOut">
              <a:rPr lang="en-SE" smtClean="0"/>
              <a:t>05/01/2022</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5E9512E2-14AB-4B87-A3E1-279C8E3468AF}" type="slidenum">
              <a:rPr lang="en-SE" smtClean="0"/>
              <a:t>‹#›</a:t>
            </a:fld>
            <a:endParaRPr lang="en-SE"/>
          </a:p>
        </p:txBody>
      </p:sp>
    </p:spTree>
    <p:extLst>
      <p:ext uri="{BB962C8B-B14F-4D97-AF65-F5344CB8AC3E}">
        <p14:creationId xmlns:p14="http://schemas.microsoft.com/office/powerpoint/2010/main" val="189587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A43BDE5-0E6D-4B08-BD7E-47A18C2D481F}" type="datetimeFigureOut">
              <a:rPr lang="en-SE" smtClean="0"/>
              <a:t>05/01/2022</a:t>
            </a:fld>
            <a:endParaRPr lang="en-SE"/>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SE"/>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5E9512E2-14AB-4B87-A3E1-279C8E3468AF}" type="slidenum">
              <a:rPr lang="en-SE" smtClean="0"/>
              <a:t>‹#›</a:t>
            </a:fld>
            <a:endParaRPr lang="en-SE"/>
          </a:p>
        </p:txBody>
      </p:sp>
    </p:spTree>
    <p:extLst>
      <p:ext uri="{BB962C8B-B14F-4D97-AF65-F5344CB8AC3E}">
        <p14:creationId xmlns:p14="http://schemas.microsoft.com/office/powerpoint/2010/main" val="16885635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laget.se/FBP10"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folksam.se/forsakringar/idrottsforsakring/rad-och-vard-for-idrottsskado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0FFA995-CC6C-4C74-B796-FA0EE4892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7063"/>
            <a:ext cx="12192000" cy="8128000"/>
          </a:xfrm>
          <a:prstGeom prst="rect">
            <a:avLst/>
          </a:prstGeom>
        </p:spPr>
      </p:pic>
      <p:pic>
        <p:nvPicPr>
          <p:cNvPr id="7" name="Bildobjekt 6">
            <a:extLst>
              <a:ext uri="{FF2B5EF4-FFF2-40B4-BE49-F238E27FC236}">
                <a16:creationId xmlns:a16="http://schemas.microsoft.com/office/drawing/2014/main" id="{9502325D-3EFB-44B3-9C5D-D0668C907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5825" y="-789708"/>
            <a:ext cx="3612888" cy="4218708"/>
          </a:xfrm>
          <a:prstGeom prst="rect">
            <a:avLst/>
          </a:prstGeom>
        </p:spPr>
      </p:pic>
      <p:sp>
        <p:nvSpPr>
          <p:cNvPr id="2" name="Rubrik 1">
            <a:extLst>
              <a:ext uri="{FF2B5EF4-FFF2-40B4-BE49-F238E27FC236}">
                <a16:creationId xmlns:a16="http://schemas.microsoft.com/office/drawing/2014/main" id="{9AA1DB56-DA34-41B0-A8D0-9E28CB367E0C}"/>
              </a:ext>
            </a:extLst>
          </p:cNvPr>
          <p:cNvSpPr>
            <a:spLocks noGrp="1"/>
          </p:cNvSpPr>
          <p:nvPr>
            <p:ph type="ctrTitle"/>
          </p:nvPr>
        </p:nvSpPr>
        <p:spPr>
          <a:xfrm>
            <a:off x="217371" y="4939764"/>
            <a:ext cx="9299066" cy="1742703"/>
          </a:xfrm>
        </p:spPr>
        <p:txBody>
          <a:bodyPr>
            <a:normAutofit fontScale="90000"/>
          </a:bodyPr>
          <a:lstStyle/>
          <a:p>
            <a:r>
              <a:rPr lang="en-US" dirty="0" err="1"/>
              <a:t>Föräldramöte</a:t>
            </a:r>
            <a:r>
              <a:rPr lang="en-US" dirty="0"/>
              <a:t> 2022</a:t>
            </a:r>
            <a:br>
              <a:rPr lang="en-US" dirty="0"/>
            </a:br>
            <a:r>
              <a:rPr lang="en-US" dirty="0"/>
              <a:t>HAIF P10</a:t>
            </a:r>
            <a:endParaRPr lang="en-SE" dirty="0"/>
          </a:p>
        </p:txBody>
      </p:sp>
    </p:spTree>
    <p:extLst>
      <p:ext uri="{BB962C8B-B14F-4D97-AF65-F5344CB8AC3E}">
        <p14:creationId xmlns:p14="http://schemas.microsoft.com/office/powerpoint/2010/main" val="418274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502325D-3EFB-44B3-9C5D-D0668C907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700" y="-466105"/>
            <a:ext cx="3612888" cy="4218708"/>
          </a:xfrm>
          <a:prstGeom prst="rect">
            <a:avLst/>
          </a:prstGeom>
        </p:spPr>
      </p:pic>
      <p:sp>
        <p:nvSpPr>
          <p:cNvPr id="2" name="Rubrik 1">
            <a:extLst>
              <a:ext uri="{FF2B5EF4-FFF2-40B4-BE49-F238E27FC236}">
                <a16:creationId xmlns:a16="http://schemas.microsoft.com/office/drawing/2014/main" id="{9AA1DB56-DA34-41B0-A8D0-9E28CB367E0C}"/>
              </a:ext>
            </a:extLst>
          </p:cNvPr>
          <p:cNvSpPr>
            <a:spLocks noGrp="1"/>
          </p:cNvSpPr>
          <p:nvPr>
            <p:ph type="ctrTitle"/>
          </p:nvPr>
        </p:nvSpPr>
        <p:spPr>
          <a:xfrm>
            <a:off x="490504" y="94633"/>
            <a:ext cx="9299066" cy="1092900"/>
          </a:xfrm>
        </p:spPr>
        <p:txBody>
          <a:bodyPr>
            <a:normAutofit/>
          </a:bodyPr>
          <a:lstStyle/>
          <a:p>
            <a:r>
              <a:rPr lang="en-US" dirty="0"/>
              <a:t>HAIF P10 – 2022</a:t>
            </a:r>
            <a:endParaRPr lang="en-SE" dirty="0"/>
          </a:p>
        </p:txBody>
      </p:sp>
      <p:sp>
        <p:nvSpPr>
          <p:cNvPr id="3" name="textruta 2">
            <a:extLst>
              <a:ext uri="{FF2B5EF4-FFF2-40B4-BE49-F238E27FC236}">
                <a16:creationId xmlns:a16="http://schemas.microsoft.com/office/drawing/2014/main" id="{25900F35-79F5-4CBA-BFEF-057883F1E64F}"/>
              </a:ext>
            </a:extLst>
          </p:cNvPr>
          <p:cNvSpPr txBox="1"/>
          <p:nvPr/>
        </p:nvSpPr>
        <p:spPr>
          <a:xfrm>
            <a:off x="559256" y="923305"/>
            <a:ext cx="10051837" cy="6524863"/>
          </a:xfrm>
          <a:prstGeom prst="rect">
            <a:avLst/>
          </a:prstGeom>
          <a:noFill/>
        </p:spPr>
        <p:txBody>
          <a:bodyPr wrap="square" rtlCol="0">
            <a:spAutoFit/>
          </a:bodyPr>
          <a:lstStyle/>
          <a:p>
            <a:pPr algn="ctr"/>
            <a:r>
              <a:rPr lang="en-US" sz="40000" b="1" dirty="0"/>
              <a:t>?</a:t>
            </a:r>
          </a:p>
          <a:p>
            <a:endParaRPr lang="en-SE" dirty="0"/>
          </a:p>
        </p:txBody>
      </p:sp>
      <p:sp>
        <p:nvSpPr>
          <p:cNvPr id="5" name="Rubrik 1">
            <a:extLst>
              <a:ext uri="{FF2B5EF4-FFF2-40B4-BE49-F238E27FC236}">
                <a16:creationId xmlns:a16="http://schemas.microsoft.com/office/drawing/2014/main" id="{45C0B6BB-42A8-4A01-B71A-302FBCB10C6B}"/>
              </a:ext>
            </a:extLst>
          </p:cNvPr>
          <p:cNvSpPr txBox="1">
            <a:spLocks/>
          </p:cNvSpPr>
          <p:nvPr/>
        </p:nvSpPr>
        <p:spPr>
          <a:xfrm>
            <a:off x="559256" y="1047730"/>
            <a:ext cx="9299066" cy="70054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3000" dirty="0" err="1"/>
              <a:t>Övrigt</a:t>
            </a:r>
            <a:endParaRPr lang="en-SE" sz="3000" dirty="0"/>
          </a:p>
        </p:txBody>
      </p:sp>
    </p:spTree>
    <p:extLst>
      <p:ext uri="{BB962C8B-B14F-4D97-AF65-F5344CB8AC3E}">
        <p14:creationId xmlns:p14="http://schemas.microsoft.com/office/powerpoint/2010/main" val="2914042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502325D-3EFB-44B3-9C5D-D0668C907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700" y="-466105"/>
            <a:ext cx="3612888" cy="4218708"/>
          </a:xfrm>
          <a:prstGeom prst="rect">
            <a:avLst/>
          </a:prstGeom>
        </p:spPr>
      </p:pic>
      <p:sp>
        <p:nvSpPr>
          <p:cNvPr id="2" name="Rubrik 1">
            <a:extLst>
              <a:ext uri="{FF2B5EF4-FFF2-40B4-BE49-F238E27FC236}">
                <a16:creationId xmlns:a16="http://schemas.microsoft.com/office/drawing/2014/main" id="{9AA1DB56-DA34-41B0-A8D0-9E28CB367E0C}"/>
              </a:ext>
            </a:extLst>
          </p:cNvPr>
          <p:cNvSpPr>
            <a:spLocks noGrp="1"/>
          </p:cNvSpPr>
          <p:nvPr>
            <p:ph type="ctrTitle"/>
          </p:nvPr>
        </p:nvSpPr>
        <p:spPr>
          <a:xfrm>
            <a:off x="467644" y="-31667"/>
            <a:ext cx="9299066" cy="1092900"/>
          </a:xfrm>
        </p:spPr>
        <p:txBody>
          <a:bodyPr>
            <a:normAutofit/>
          </a:bodyPr>
          <a:lstStyle/>
          <a:p>
            <a:r>
              <a:rPr lang="en-US" dirty="0"/>
              <a:t>HAIF P10 - 2022</a:t>
            </a:r>
            <a:endParaRPr lang="en-SE" dirty="0"/>
          </a:p>
        </p:txBody>
      </p:sp>
      <p:sp>
        <p:nvSpPr>
          <p:cNvPr id="3" name="textruta 2">
            <a:extLst>
              <a:ext uri="{FF2B5EF4-FFF2-40B4-BE49-F238E27FC236}">
                <a16:creationId xmlns:a16="http://schemas.microsoft.com/office/drawing/2014/main" id="{25900F35-79F5-4CBA-BFEF-057883F1E64F}"/>
              </a:ext>
            </a:extLst>
          </p:cNvPr>
          <p:cNvSpPr txBox="1"/>
          <p:nvPr/>
        </p:nvSpPr>
        <p:spPr>
          <a:xfrm>
            <a:off x="843148" y="1638795"/>
            <a:ext cx="6311735" cy="4801314"/>
          </a:xfrm>
          <a:prstGeom prst="rect">
            <a:avLst/>
          </a:prstGeom>
          <a:noFill/>
        </p:spPr>
        <p:txBody>
          <a:bodyPr wrap="square" rtlCol="0">
            <a:spAutoFit/>
          </a:bodyPr>
          <a:lstStyle/>
          <a:p>
            <a:r>
              <a:rPr lang="en-US" b="1" dirty="0" err="1"/>
              <a:t>Spelare</a:t>
            </a:r>
            <a:r>
              <a:rPr lang="en-US" b="1" dirty="0"/>
              <a:t>:</a:t>
            </a:r>
          </a:p>
          <a:p>
            <a:pPr marL="285750" indent="-285750">
              <a:buFont typeface="Arial" panose="020B0604020202020204" pitchFamily="34" charset="0"/>
              <a:buChar char="•"/>
            </a:pPr>
            <a:r>
              <a:rPr lang="en-US" dirty="0"/>
              <a:t>24 </a:t>
            </a:r>
            <a:r>
              <a:rPr lang="en-US" dirty="0" err="1"/>
              <a:t>st</a:t>
            </a:r>
            <a:r>
              <a:rPr lang="en-US" dirty="0"/>
              <a:t> Mars 2022</a:t>
            </a:r>
          </a:p>
          <a:p>
            <a:pPr marL="285750" indent="-285750">
              <a:buFont typeface="Arial" panose="020B0604020202020204" pitchFamily="34" charset="0"/>
              <a:buChar char="•"/>
            </a:pPr>
            <a:endParaRPr lang="en-US" dirty="0"/>
          </a:p>
          <a:p>
            <a:r>
              <a:rPr lang="en-US" b="1" dirty="0" err="1"/>
              <a:t>Ledare</a:t>
            </a:r>
            <a:r>
              <a:rPr lang="en-US" b="1" dirty="0"/>
              <a:t>:</a:t>
            </a:r>
          </a:p>
          <a:p>
            <a:pPr marL="285750" indent="-285750">
              <a:buFont typeface="Arial" panose="020B0604020202020204" pitchFamily="34" charset="0"/>
              <a:buChar char="•"/>
            </a:pPr>
            <a:r>
              <a:rPr lang="en-US" dirty="0"/>
              <a:t>Anders </a:t>
            </a:r>
            <a:r>
              <a:rPr lang="en-US" dirty="0" err="1"/>
              <a:t>Wallgren</a:t>
            </a:r>
            <a:endParaRPr lang="en-US" dirty="0"/>
          </a:p>
          <a:p>
            <a:pPr marL="285750" indent="-285750">
              <a:buFont typeface="Arial" panose="020B0604020202020204" pitchFamily="34" charset="0"/>
              <a:buChar char="•"/>
            </a:pPr>
            <a:r>
              <a:rPr lang="en-US" dirty="0" err="1"/>
              <a:t>Joakim</a:t>
            </a:r>
            <a:r>
              <a:rPr lang="en-US" dirty="0"/>
              <a:t> </a:t>
            </a:r>
            <a:r>
              <a:rPr lang="en-US" dirty="0" err="1"/>
              <a:t>Hjelm</a:t>
            </a:r>
            <a:endParaRPr lang="en-US" dirty="0"/>
          </a:p>
          <a:p>
            <a:pPr marL="285750" indent="-285750">
              <a:buFont typeface="Arial" panose="020B0604020202020204" pitchFamily="34" charset="0"/>
              <a:buChar char="•"/>
            </a:pPr>
            <a:r>
              <a:rPr lang="en-US" dirty="0"/>
              <a:t>Mikael Frick</a:t>
            </a:r>
          </a:p>
          <a:p>
            <a:endParaRPr lang="en-US" dirty="0"/>
          </a:p>
          <a:p>
            <a:r>
              <a:rPr lang="en-US" b="1" dirty="0" err="1"/>
              <a:t>Lagföräldrar</a:t>
            </a:r>
            <a:r>
              <a:rPr lang="en-US" b="1" dirty="0"/>
              <a:t>:</a:t>
            </a:r>
          </a:p>
          <a:p>
            <a:pPr marL="285750" indent="-285750">
              <a:buFont typeface="Arial" panose="020B0604020202020204" pitchFamily="34" charset="0"/>
              <a:buChar char="•"/>
            </a:pPr>
            <a:r>
              <a:rPr lang="en-US" dirty="0"/>
              <a:t>Emelie </a:t>
            </a:r>
            <a:r>
              <a:rPr lang="en-US" dirty="0" err="1"/>
              <a:t>Hjelm</a:t>
            </a:r>
            <a:endParaRPr lang="en-US" dirty="0"/>
          </a:p>
          <a:p>
            <a:pPr marL="285750" indent="-285750">
              <a:buFont typeface="Arial" panose="020B0604020202020204" pitchFamily="34" charset="0"/>
              <a:buChar char="•"/>
            </a:pPr>
            <a:r>
              <a:rPr lang="en-US" dirty="0"/>
              <a:t>Johanna </a:t>
            </a:r>
            <a:r>
              <a:rPr lang="en-US" dirty="0" err="1"/>
              <a:t>Frid</a:t>
            </a:r>
            <a:endParaRPr lang="en-US" dirty="0"/>
          </a:p>
          <a:p>
            <a:endParaRPr lang="en-US" dirty="0"/>
          </a:p>
          <a:p>
            <a:r>
              <a:rPr lang="en-US" b="1" dirty="0" err="1"/>
              <a:t>Kommunikation</a:t>
            </a:r>
            <a:r>
              <a:rPr lang="en-US" dirty="0"/>
              <a:t>:</a:t>
            </a:r>
          </a:p>
          <a:p>
            <a:pPr marL="285750" indent="-285750">
              <a:buFont typeface="Arial" panose="020B0604020202020204" pitchFamily="34" charset="0"/>
              <a:buChar char="•"/>
            </a:pPr>
            <a:r>
              <a:rPr lang="en-US" dirty="0">
                <a:hlinkClick r:id="rId3"/>
              </a:rPr>
              <a:t>https://www.laget.se/FBP10</a:t>
            </a:r>
            <a:endParaRPr lang="en-US" dirty="0"/>
          </a:p>
          <a:p>
            <a:pPr marL="285750" indent="-285750">
              <a:buFont typeface="Arial" panose="020B0604020202020204" pitchFamily="34" charset="0"/>
              <a:buChar char="•"/>
            </a:pPr>
            <a:endParaRPr lang="en-US" dirty="0"/>
          </a:p>
          <a:p>
            <a:endParaRPr lang="en-US" dirty="0"/>
          </a:p>
          <a:p>
            <a:endParaRPr lang="en-SE" dirty="0"/>
          </a:p>
        </p:txBody>
      </p:sp>
      <p:sp>
        <p:nvSpPr>
          <p:cNvPr id="8" name="Rubrik 1">
            <a:extLst>
              <a:ext uri="{FF2B5EF4-FFF2-40B4-BE49-F238E27FC236}">
                <a16:creationId xmlns:a16="http://schemas.microsoft.com/office/drawing/2014/main" id="{B225ED33-C133-445D-92A3-F0F475EDA320}"/>
              </a:ext>
            </a:extLst>
          </p:cNvPr>
          <p:cNvSpPr txBox="1">
            <a:spLocks/>
          </p:cNvSpPr>
          <p:nvPr/>
        </p:nvSpPr>
        <p:spPr>
          <a:xfrm>
            <a:off x="545506" y="942709"/>
            <a:ext cx="9299066" cy="52858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3000" dirty="0" err="1"/>
              <a:t>Vilka</a:t>
            </a:r>
            <a:r>
              <a:rPr lang="en-US" sz="3000" dirty="0"/>
              <a:t> </a:t>
            </a:r>
            <a:r>
              <a:rPr lang="en-US" sz="3000" dirty="0" err="1"/>
              <a:t>är</a:t>
            </a:r>
            <a:r>
              <a:rPr lang="en-US" sz="3000" dirty="0"/>
              <a:t> vi ?</a:t>
            </a:r>
            <a:endParaRPr lang="en-SE" sz="3000" dirty="0"/>
          </a:p>
        </p:txBody>
      </p:sp>
    </p:spTree>
    <p:extLst>
      <p:ext uri="{BB962C8B-B14F-4D97-AF65-F5344CB8AC3E}">
        <p14:creationId xmlns:p14="http://schemas.microsoft.com/office/powerpoint/2010/main" val="85024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502325D-3EFB-44B3-9C5D-D0668C907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700" y="-466105"/>
            <a:ext cx="3612888" cy="4218708"/>
          </a:xfrm>
          <a:prstGeom prst="rect">
            <a:avLst/>
          </a:prstGeom>
        </p:spPr>
      </p:pic>
      <p:sp>
        <p:nvSpPr>
          <p:cNvPr id="2" name="Rubrik 1">
            <a:extLst>
              <a:ext uri="{FF2B5EF4-FFF2-40B4-BE49-F238E27FC236}">
                <a16:creationId xmlns:a16="http://schemas.microsoft.com/office/drawing/2014/main" id="{9AA1DB56-DA34-41B0-A8D0-9E28CB367E0C}"/>
              </a:ext>
            </a:extLst>
          </p:cNvPr>
          <p:cNvSpPr>
            <a:spLocks noGrp="1"/>
          </p:cNvSpPr>
          <p:nvPr>
            <p:ph type="ctrTitle"/>
          </p:nvPr>
        </p:nvSpPr>
        <p:spPr>
          <a:xfrm>
            <a:off x="490504" y="94633"/>
            <a:ext cx="9299066" cy="1092900"/>
          </a:xfrm>
        </p:spPr>
        <p:txBody>
          <a:bodyPr>
            <a:normAutofit/>
          </a:bodyPr>
          <a:lstStyle/>
          <a:p>
            <a:r>
              <a:rPr lang="en-US" dirty="0"/>
              <a:t>HAIF P10 - 2022</a:t>
            </a:r>
            <a:endParaRPr lang="en-SE" dirty="0"/>
          </a:p>
        </p:txBody>
      </p:sp>
      <p:sp>
        <p:nvSpPr>
          <p:cNvPr id="3" name="textruta 2">
            <a:extLst>
              <a:ext uri="{FF2B5EF4-FFF2-40B4-BE49-F238E27FC236}">
                <a16:creationId xmlns:a16="http://schemas.microsoft.com/office/drawing/2014/main" id="{25900F35-79F5-4CBA-BFEF-057883F1E64F}"/>
              </a:ext>
            </a:extLst>
          </p:cNvPr>
          <p:cNvSpPr txBox="1"/>
          <p:nvPr/>
        </p:nvSpPr>
        <p:spPr>
          <a:xfrm>
            <a:off x="911584" y="1643249"/>
            <a:ext cx="8566910" cy="5909310"/>
          </a:xfrm>
          <a:prstGeom prst="rect">
            <a:avLst/>
          </a:prstGeom>
          <a:noFill/>
        </p:spPr>
        <p:txBody>
          <a:bodyPr wrap="square" lIns="91440" tIns="45720" rIns="91440" bIns="45720" rtlCol="0" anchor="t">
            <a:spAutoFit/>
          </a:bodyPr>
          <a:lstStyle/>
          <a:p>
            <a:r>
              <a:rPr lang="en-US" b="1" dirty="0" err="1"/>
              <a:t>Träningar</a:t>
            </a:r>
            <a:endParaRPr lang="en-US" b="1" dirty="0"/>
          </a:p>
          <a:p>
            <a:pPr marL="285750" indent="-285750">
              <a:buFont typeface="Arial" panose="020B0604020202020204" pitchFamily="34" charset="0"/>
              <a:buChar char="•"/>
            </a:pPr>
            <a:r>
              <a:rPr lang="en-US" dirty="0" err="1"/>
              <a:t>Två</a:t>
            </a:r>
            <a:r>
              <a:rPr lang="en-US" dirty="0"/>
              <a:t> </a:t>
            </a:r>
            <a:r>
              <a:rPr lang="en-US" dirty="0" err="1"/>
              <a:t>träningstillfällen</a:t>
            </a:r>
            <a:r>
              <a:rPr lang="en-US" dirty="0"/>
              <a:t>/</a:t>
            </a:r>
            <a:r>
              <a:rPr lang="en-US" dirty="0" err="1"/>
              <a:t>vecka</a:t>
            </a:r>
            <a:r>
              <a:rPr lang="en-US" dirty="0"/>
              <a:t>, </a:t>
            </a:r>
            <a:r>
              <a:rPr lang="en-US" dirty="0" err="1"/>
              <a:t>ons</a:t>
            </a:r>
            <a:r>
              <a:rPr lang="en-US" dirty="0"/>
              <a:t> 18:15/</a:t>
            </a:r>
            <a:r>
              <a:rPr lang="en-US" dirty="0" err="1"/>
              <a:t>lör</a:t>
            </a:r>
            <a:r>
              <a:rPr lang="en-US" dirty="0"/>
              <a:t> 10:30 </a:t>
            </a:r>
            <a:r>
              <a:rPr lang="en-US" dirty="0" err="1"/>
              <a:t>Undavallen</a:t>
            </a:r>
            <a:r>
              <a:rPr lang="en-US" dirty="0"/>
              <a:t> </a:t>
            </a:r>
            <a:r>
              <a:rPr lang="en-US" dirty="0" err="1"/>
              <a:t>Konstgräs</a:t>
            </a:r>
            <a:r>
              <a:rPr lang="en-US" dirty="0"/>
              <a:t> (</a:t>
            </a:r>
            <a:r>
              <a:rPr lang="en-US" dirty="0" err="1"/>
              <a:t>fram</a:t>
            </a:r>
            <a:r>
              <a:rPr lang="en-US" dirty="0"/>
              <a:t> till </a:t>
            </a:r>
            <a:r>
              <a:rPr lang="en-US" dirty="0" err="1"/>
              <a:t>gräset</a:t>
            </a:r>
            <a:r>
              <a:rPr lang="en-US" dirty="0"/>
              <a:t> </a:t>
            </a:r>
            <a:r>
              <a:rPr lang="en-US" dirty="0" err="1"/>
              <a:t>på</a:t>
            </a:r>
            <a:r>
              <a:rPr lang="en-US" dirty="0"/>
              <a:t> 7v7 </a:t>
            </a:r>
            <a:r>
              <a:rPr lang="en-US" dirty="0" err="1"/>
              <a:t>planen</a:t>
            </a:r>
            <a:r>
              <a:rPr lang="en-US" dirty="0"/>
              <a:t> </a:t>
            </a:r>
            <a:r>
              <a:rPr lang="en-US" dirty="0" err="1"/>
              <a:t>är</a:t>
            </a:r>
            <a:r>
              <a:rPr lang="en-US" dirty="0"/>
              <a:t> redo). </a:t>
            </a:r>
          </a:p>
          <a:p>
            <a:pPr marL="285750" indent="-285750">
              <a:buFont typeface="Arial" panose="020B0604020202020204" pitchFamily="34" charset="0"/>
              <a:buChar char="•"/>
            </a:pPr>
            <a:r>
              <a:rPr lang="en-US" dirty="0" err="1"/>
              <a:t>Meddela</a:t>
            </a:r>
            <a:r>
              <a:rPr lang="en-US" dirty="0"/>
              <a:t> </a:t>
            </a:r>
            <a:r>
              <a:rPr lang="en-US" dirty="0" err="1"/>
              <a:t>gärna</a:t>
            </a:r>
            <a:r>
              <a:rPr lang="en-US" dirty="0"/>
              <a:t> om </a:t>
            </a:r>
            <a:r>
              <a:rPr lang="en-US" dirty="0" err="1"/>
              <a:t>ni</a:t>
            </a:r>
            <a:r>
              <a:rPr lang="en-US" dirty="0"/>
              <a:t> </a:t>
            </a:r>
            <a:r>
              <a:rPr lang="en-US" dirty="0" err="1"/>
              <a:t>inte</a:t>
            </a:r>
            <a:r>
              <a:rPr lang="en-US" dirty="0"/>
              <a:t> </a:t>
            </a:r>
            <a:r>
              <a:rPr lang="en-US" dirty="0" err="1"/>
              <a:t>kommer</a:t>
            </a:r>
            <a:r>
              <a:rPr lang="en-US" dirty="0"/>
              <a:t> via </a:t>
            </a:r>
            <a:r>
              <a:rPr lang="en-US" dirty="0" err="1"/>
              <a:t>gästboken</a:t>
            </a:r>
            <a:r>
              <a:rPr lang="en-US" dirty="0"/>
              <a:t>. </a:t>
            </a:r>
          </a:p>
          <a:p>
            <a:endParaRPr lang="en-US" dirty="0"/>
          </a:p>
          <a:p>
            <a:r>
              <a:rPr lang="en-US" b="1" dirty="0" err="1"/>
              <a:t>Träningsmatcher</a:t>
            </a:r>
            <a:r>
              <a:rPr lang="en-US" b="1" dirty="0"/>
              <a:t>:</a:t>
            </a:r>
          </a:p>
          <a:p>
            <a:pPr marL="285750" indent="-285750">
              <a:buFont typeface="Arial" panose="020B0604020202020204" pitchFamily="34" charset="0"/>
              <a:buChar char="•"/>
            </a:pPr>
            <a:r>
              <a:rPr lang="en-US" dirty="0"/>
              <a:t>Vår/</a:t>
            </a:r>
            <a:r>
              <a:rPr lang="en-US" dirty="0" err="1"/>
              <a:t>Höst</a:t>
            </a:r>
            <a:r>
              <a:rPr lang="en-US" dirty="0"/>
              <a:t> </a:t>
            </a:r>
          </a:p>
          <a:p>
            <a:r>
              <a:rPr lang="en-US" b="1" dirty="0"/>
              <a:t> </a:t>
            </a:r>
            <a:r>
              <a:rPr lang="en-US" dirty="0"/>
              <a:t> </a:t>
            </a:r>
          </a:p>
          <a:p>
            <a:r>
              <a:rPr lang="en-US" b="1" dirty="0" err="1"/>
              <a:t>Seriespel</a:t>
            </a:r>
            <a:r>
              <a:rPr lang="en-US" dirty="0"/>
              <a:t>:</a:t>
            </a:r>
          </a:p>
          <a:p>
            <a:pPr marL="285750" indent="-285750">
              <a:buFont typeface="Arial" panose="020B0604020202020204" pitchFamily="34" charset="0"/>
              <a:buChar char="•"/>
            </a:pPr>
            <a:r>
              <a:rPr lang="en-US" dirty="0" err="1"/>
              <a:t>Två</a:t>
            </a:r>
            <a:r>
              <a:rPr lang="en-US" dirty="0"/>
              <a:t> lag till Div7 </a:t>
            </a:r>
            <a:r>
              <a:rPr lang="en-US" dirty="0" err="1"/>
              <a:t>Bohuslän</a:t>
            </a:r>
            <a:r>
              <a:rPr lang="en-US" dirty="0"/>
              <a:t> 7v7 3*20 min (April-September).</a:t>
            </a:r>
          </a:p>
          <a:p>
            <a:pPr marL="285750" indent="-285750">
              <a:buFont typeface="Arial" panose="020B0604020202020204" pitchFamily="34" charset="0"/>
              <a:buChar char="•"/>
            </a:pPr>
            <a:endParaRPr lang="en-US" dirty="0"/>
          </a:p>
          <a:p>
            <a:r>
              <a:rPr lang="en-US" b="1" dirty="0"/>
              <a:t>Cuper:</a:t>
            </a:r>
          </a:p>
          <a:p>
            <a:pPr marL="285750" indent="-285750">
              <a:buFont typeface="Arial" panose="020B0604020202020204" pitchFamily="34" charset="0"/>
              <a:buChar char="•"/>
            </a:pPr>
            <a:r>
              <a:rPr lang="en-US" dirty="0" err="1"/>
              <a:t>Laxacupen</a:t>
            </a:r>
            <a:r>
              <a:rPr lang="en-US" dirty="0"/>
              <a:t>, 29-31/7, Halmstad </a:t>
            </a:r>
          </a:p>
          <a:p>
            <a:pPr marL="285750" indent="-285750">
              <a:buFont typeface="Arial" panose="020B0604020202020204" pitchFamily="34" charset="0"/>
              <a:buChar char="•"/>
            </a:pPr>
            <a:r>
              <a:rPr lang="en-US" dirty="0" err="1"/>
              <a:t>Oddebollen</a:t>
            </a:r>
            <a:r>
              <a:rPr lang="en-US" dirty="0"/>
              <a:t>, 5-7/8, Uddevalla  </a:t>
            </a:r>
          </a:p>
          <a:p>
            <a:pPr marL="285750" indent="-285750">
              <a:buFont typeface="Arial" panose="020B0604020202020204" pitchFamily="34" charset="0"/>
              <a:buChar char="•"/>
            </a:pPr>
            <a:endParaRPr lang="en-US" dirty="0"/>
          </a:p>
          <a:p>
            <a:r>
              <a:rPr lang="en-US" b="1" dirty="0" err="1"/>
              <a:t>Frågor</a:t>
            </a:r>
            <a:r>
              <a:rPr lang="en-US" b="1" dirty="0"/>
              <a:t>?</a:t>
            </a:r>
          </a:p>
          <a:p>
            <a:endParaRPr lang="en-US" dirty="0"/>
          </a:p>
          <a:p>
            <a:endParaRPr lang="en-US" dirty="0"/>
          </a:p>
          <a:p>
            <a:endParaRPr lang="en-US" dirty="0"/>
          </a:p>
          <a:p>
            <a:endParaRPr lang="en-US" dirty="0"/>
          </a:p>
          <a:p>
            <a:endParaRPr lang="en-SE" dirty="0"/>
          </a:p>
        </p:txBody>
      </p:sp>
      <p:sp>
        <p:nvSpPr>
          <p:cNvPr id="5" name="Rubrik 1">
            <a:extLst>
              <a:ext uri="{FF2B5EF4-FFF2-40B4-BE49-F238E27FC236}">
                <a16:creationId xmlns:a16="http://schemas.microsoft.com/office/drawing/2014/main" id="{392684A5-F1DC-465F-A4AC-A06F8C3D1561}"/>
              </a:ext>
            </a:extLst>
          </p:cNvPr>
          <p:cNvSpPr txBox="1">
            <a:spLocks/>
          </p:cNvSpPr>
          <p:nvPr/>
        </p:nvSpPr>
        <p:spPr>
          <a:xfrm>
            <a:off x="545506" y="942709"/>
            <a:ext cx="9299066" cy="52858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3000" dirty="0" err="1"/>
              <a:t>Träning</a:t>
            </a:r>
            <a:r>
              <a:rPr lang="en-US" sz="3000" dirty="0"/>
              <a:t>, Match </a:t>
            </a:r>
            <a:r>
              <a:rPr lang="en-US" sz="3000" dirty="0" err="1"/>
              <a:t>och</a:t>
            </a:r>
            <a:r>
              <a:rPr lang="en-US" sz="3000" dirty="0"/>
              <a:t> </a:t>
            </a:r>
            <a:r>
              <a:rPr lang="en-US" sz="3000" dirty="0" err="1"/>
              <a:t>Cuper</a:t>
            </a:r>
            <a:endParaRPr lang="en-SE" sz="3000" dirty="0"/>
          </a:p>
        </p:txBody>
      </p:sp>
    </p:spTree>
    <p:extLst>
      <p:ext uri="{BB962C8B-B14F-4D97-AF65-F5344CB8AC3E}">
        <p14:creationId xmlns:p14="http://schemas.microsoft.com/office/powerpoint/2010/main" val="213993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502325D-3EFB-44B3-9C5D-D0668C907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700" y="-466105"/>
            <a:ext cx="3612888" cy="4218708"/>
          </a:xfrm>
          <a:prstGeom prst="rect">
            <a:avLst/>
          </a:prstGeom>
        </p:spPr>
      </p:pic>
      <p:sp>
        <p:nvSpPr>
          <p:cNvPr id="2" name="Rubrik 1">
            <a:extLst>
              <a:ext uri="{FF2B5EF4-FFF2-40B4-BE49-F238E27FC236}">
                <a16:creationId xmlns:a16="http://schemas.microsoft.com/office/drawing/2014/main" id="{9AA1DB56-DA34-41B0-A8D0-9E28CB367E0C}"/>
              </a:ext>
            </a:extLst>
          </p:cNvPr>
          <p:cNvSpPr>
            <a:spLocks noGrp="1"/>
          </p:cNvSpPr>
          <p:nvPr>
            <p:ph type="ctrTitle"/>
          </p:nvPr>
        </p:nvSpPr>
        <p:spPr>
          <a:xfrm>
            <a:off x="490504" y="94633"/>
            <a:ext cx="9299066" cy="1092900"/>
          </a:xfrm>
        </p:spPr>
        <p:txBody>
          <a:bodyPr>
            <a:normAutofit/>
          </a:bodyPr>
          <a:lstStyle/>
          <a:p>
            <a:r>
              <a:rPr lang="en-US" dirty="0"/>
              <a:t>HAIF P10 – 2022</a:t>
            </a:r>
            <a:endParaRPr lang="en-SE" dirty="0"/>
          </a:p>
        </p:txBody>
      </p:sp>
      <p:sp>
        <p:nvSpPr>
          <p:cNvPr id="3" name="textruta 2">
            <a:extLst>
              <a:ext uri="{FF2B5EF4-FFF2-40B4-BE49-F238E27FC236}">
                <a16:creationId xmlns:a16="http://schemas.microsoft.com/office/drawing/2014/main" id="{25900F35-79F5-4CBA-BFEF-057883F1E64F}"/>
              </a:ext>
            </a:extLst>
          </p:cNvPr>
          <p:cNvSpPr txBox="1"/>
          <p:nvPr/>
        </p:nvSpPr>
        <p:spPr>
          <a:xfrm>
            <a:off x="738118" y="1634161"/>
            <a:ext cx="9051452" cy="6740307"/>
          </a:xfrm>
          <a:prstGeom prst="rect">
            <a:avLst/>
          </a:prstGeom>
          <a:noFill/>
        </p:spPr>
        <p:txBody>
          <a:bodyPr wrap="square" lIns="91440" tIns="45720" rIns="91440" bIns="45720" rtlCol="0" anchor="t">
            <a:spAutoFit/>
          </a:bodyPr>
          <a:lstStyle/>
          <a:p>
            <a:r>
              <a:rPr lang="en-US" b="1" dirty="0" err="1"/>
              <a:t>Laguttagning</a:t>
            </a:r>
            <a:r>
              <a:rPr lang="en-US" b="1" dirty="0"/>
              <a:t> matcher</a:t>
            </a:r>
          </a:p>
          <a:p>
            <a:pPr marL="285750" indent="-285750">
              <a:buFont typeface="Arial" panose="020B0604020202020204" pitchFamily="34" charset="0"/>
              <a:buChar char="•"/>
            </a:pPr>
            <a:r>
              <a:rPr lang="en-US" dirty="0" err="1"/>
              <a:t>Eftersträvar</a:t>
            </a:r>
            <a:r>
              <a:rPr lang="en-US" dirty="0"/>
              <a:t> </a:t>
            </a:r>
            <a:r>
              <a:rPr lang="en-US" dirty="0" err="1"/>
              <a:t>att</a:t>
            </a:r>
            <a:r>
              <a:rPr lang="en-US" dirty="0"/>
              <a:t> </a:t>
            </a:r>
            <a:r>
              <a:rPr lang="en-US" dirty="0" err="1"/>
              <a:t>kunna</a:t>
            </a:r>
            <a:r>
              <a:rPr lang="en-US" dirty="0"/>
              <a:t> </a:t>
            </a:r>
            <a:r>
              <a:rPr lang="en-US" dirty="0" err="1"/>
              <a:t>erbjuda</a:t>
            </a:r>
            <a:r>
              <a:rPr lang="en-US" dirty="0"/>
              <a:t> </a:t>
            </a:r>
            <a:r>
              <a:rPr lang="en-US" dirty="0" err="1"/>
              <a:t>alla</a:t>
            </a:r>
            <a:r>
              <a:rPr lang="en-US" dirty="0"/>
              <a:t> </a:t>
            </a:r>
            <a:r>
              <a:rPr lang="en-US" dirty="0" err="1"/>
              <a:t>spelare</a:t>
            </a:r>
            <a:r>
              <a:rPr lang="en-US" dirty="0"/>
              <a:t> </a:t>
            </a:r>
            <a:r>
              <a:rPr lang="en-US" dirty="0" err="1"/>
              <a:t>en</a:t>
            </a:r>
            <a:r>
              <a:rPr lang="en-US" dirty="0"/>
              <a:t> match/</a:t>
            </a:r>
            <a:r>
              <a:rPr lang="en-US" dirty="0" err="1"/>
              <a:t>vecka</a:t>
            </a:r>
            <a:r>
              <a:rPr lang="en-US" dirty="0"/>
              <a:t> </a:t>
            </a:r>
            <a:r>
              <a:rPr lang="en-US" dirty="0" err="1"/>
              <a:t>utifrån</a:t>
            </a:r>
            <a:r>
              <a:rPr lang="en-US" dirty="0"/>
              <a:t> </a:t>
            </a:r>
            <a:r>
              <a:rPr lang="en-US" dirty="0" err="1"/>
              <a:t>träningsnärvaro</a:t>
            </a:r>
            <a:r>
              <a:rPr lang="en-US" dirty="0"/>
              <a:t> </a:t>
            </a:r>
            <a:r>
              <a:rPr lang="en-US" dirty="0" err="1"/>
              <a:t>senast</a:t>
            </a:r>
            <a:r>
              <a:rPr lang="en-US" dirty="0"/>
              <a:t> 45 </a:t>
            </a:r>
            <a:r>
              <a:rPr lang="en-US" dirty="0" err="1"/>
              <a:t>dagarna</a:t>
            </a:r>
            <a:r>
              <a:rPr lang="en-US" dirty="0"/>
              <a:t>.</a:t>
            </a:r>
          </a:p>
          <a:p>
            <a:pPr marL="285750" indent="-285750">
              <a:buFont typeface="Arial" panose="020B0604020202020204" pitchFamily="34" charset="0"/>
              <a:buChar char="•"/>
            </a:pPr>
            <a:r>
              <a:rPr lang="en-US" dirty="0" err="1"/>
              <a:t>Kallelse</a:t>
            </a:r>
            <a:r>
              <a:rPr lang="en-US" dirty="0"/>
              <a:t> </a:t>
            </a:r>
            <a:r>
              <a:rPr lang="en-US" dirty="0" err="1"/>
              <a:t>sker</a:t>
            </a:r>
            <a:r>
              <a:rPr lang="en-US" dirty="0"/>
              <a:t> via laget.se, </a:t>
            </a:r>
            <a:r>
              <a:rPr lang="en-US" dirty="0" err="1"/>
              <a:t>svara</a:t>
            </a:r>
            <a:r>
              <a:rPr lang="en-US" dirty="0"/>
              <a:t> </a:t>
            </a:r>
            <a:r>
              <a:rPr lang="en-US" dirty="0" err="1"/>
              <a:t>gärna</a:t>
            </a:r>
            <a:r>
              <a:rPr lang="en-US" dirty="0"/>
              <a:t> </a:t>
            </a:r>
            <a:r>
              <a:rPr lang="en-US" dirty="0" err="1"/>
              <a:t>så</a:t>
            </a:r>
            <a:r>
              <a:rPr lang="en-US" dirty="0"/>
              <a:t> fort </a:t>
            </a:r>
            <a:r>
              <a:rPr lang="en-US" dirty="0" err="1"/>
              <a:t>ni</a:t>
            </a:r>
            <a:r>
              <a:rPr lang="en-US" dirty="0"/>
              <a:t> vet. </a:t>
            </a:r>
          </a:p>
          <a:p>
            <a:pPr marL="285750" indent="-285750">
              <a:buFont typeface="Arial" panose="020B0604020202020204" pitchFamily="34" charset="0"/>
              <a:buChar char="•"/>
            </a:pPr>
            <a:r>
              <a:rPr lang="en-US" dirty="0"/>
              <a:t>Om </a:t>
            </a:r>
            <a:r>
              <a:rPr lang="en-US" dirty="0" err="1"/>
              <a:t>inte</a:t>
            </a:r>
            <a:r>
              <a:rPr lang="en-US" dirty="0"/>
              <a:t> </a:t>
            </a:r>
            <a:r>
              <a:rPr lang="en-US" dirty="0" err="1"/>
              <a:t>anmälan</a:t>
            </a:r>
            <a:r>
              <a:rPr lang="en-US" dirty="0"/>
              <a:t> </a:t>
            </a:r>
            <a:r>
              <a:rPr lang="en-US" dirty="0" err="1"/>
              <a:t>sker</a:t>
            </a:r>
            <a:r>
              <a:rPr lang="en-US" dirty="0"/>
              <a:t> </a:t>
            </a:r>
            <a:r>
              <a:rPr lang="en-US" dirty="0" err="1"/>
              <a:t>inom</a:t>
            </a:r>
            <a:r>
              <a:rPr lang="en-US" dirty="0"/>
              <a:t> </a:t>
            </a:r>
            <a:r>
              <a:rPr lang="en-US" dirty="0" err="1"/>
              <a:t>avsatt</a:t>
            </a:r>
            <a:r>
              <a:rPr lang="en-US" dirty="0"/>
              <a:t> </a:t>
            </a:r>
            <a:r>
              <a:rPr lang="en-US" dirty="0" err="1"/>
              <a:t>tid</a:t>
            </a:r>
            <a:r>
              <a:rPr lang="en-US" dirty="0"/>
              <a:t> för </a:t>
            </a:r>
            <a:r>
              <a:rPr lang="en-US" dirty="0" err="1"/>
              <a:t>kallelsen</a:t>
            </a:r>
            <a:r>
              <a:rPr lang="en-US" dirty="0"/>
              <a:t>, </a:t>
            </a:r>
            <a:r>
              <a:rPr lang="en-US" dirty="0" err="1"/>
              <a:t>går</a:t>
            </a:r>
            <a:r>
              <a:rPr lang="en-US" dirty="0"/>
              <a:t> </a:t>
            </a:r>
            <a:r>
              <a:rPr lang="en-US" dirty="0" err="1"/>
              <a:t>platsen</a:t>
            </a:r>
            <a:r>
              <a:rPr lang="en-US" dirty="0"/>
              <a:t> till </a:t>
            </a:r>
            <a:r>
              <a:rPr lang="en-US" dirty="0" err="1"/>
              <a:t>någon</a:t>
            </a:r>
            <a:r>
              <a:rPr lang="en-US" dirty="0"/>
              <a:t> </a:t>
            </a:r>
            <a:r>
              <a:rPr lang="en-US" dirty="0" err="1"/>
              <a:t>annan</a:t>
            </a:r>
            <a:r>
              <a:rPr lang="en-US" dirty="0"/>
              <a:t>.</a:t>
            </a:r>
          </a:p>
          <a:p>
            <a:endParaRPr lang="en-US" dirty="0"/>
          </a:p>
          <a:p>
            <a:r>
              <a:rPr lang="en-US" b="1" dirty="0" err="1"/>
              <a:t>Speltid</a:t>
            </a:r>
            <a:r>
              <a:rPr lang="en-US" b="1" dirty="0"/>
              <a:t>:</a:t>
            </a:r>
          </a:p>
          <a:p>
            <a:pPr marL="285750" indent="-285750">
              <a:buFont typeface="Arial" panose="020B0604020202020204" pitchFamily="34" charset="0"/>
              <a:buChar char="•"/>
            </a:pPr>
            <a:r>
              <a:rPr lang="en-US" dirty="0"/>
              <a:t>Vi </a:t>
            </a:r>
            <a:r>
              <a:rPr lang="en-US" dirty="0" err="1"/>
              <a:t>kommer</a:t>
            </a:r>
            <a:r>
              <a:rPr lang="en-US" dirty="0"/>
              <a:t> </a:t>
            </a:r>
            <a:r>
              <a:rPr lang="en-US" dirty="0" err="1"/>
              <a:t>att</a:t>
            </a:r>
            <a:r>
              <a:rPr lang="en-US" dirty="0"/>
              <a:t> </a:t>
            </a:r>
            <a:r>
              <a:rPr lang="en-US" dirty="0" err="1"/>
              <a:t>eftersträva</a:t>
            </a:r>
            <a:r>
              <a:rPr lang="en-US" dirty="0"/>
              <a:t> </a:t>
            </a:r>
            <a:r>
              <a:rPr lang="en-US" dirty="0" err="1"/>
              <a:t>lika</a:t>
            </a:r>
            <a:r>
              <a:rPr lang="en-US" dirty="0"/>
              <a:t> </a:t>
            </a:r>
            <a:r>
              <a:rPr lang="en-US" dirty="0" err="1"/>
              <a:t>speltid</a:t>
            </a:r>
            <a:r>
              <a:rPr lang="en-US" dirty="0"/>
              <a:t> för </a:t>
            </a:r>
            <a:r>
              <a:rPr lang="en-US" dirty="0" err="1"/>
              <a:t>alla</a:t>
            </a:r>
            <a:r>
              <a:rPr lang="en-US" dirty="0"/>
              <a:t> </a:t>
            </a:r>
            <a:r>
              <a:rPr lang="en-US" dirty="0" err="1"/>
              <a:t>spelare</a:t>
            </a:r>
            <a:r>
              <a:rPr lang="en-US" dirty="0"/>
              <a:t>, sedan </a:t>
            </a:r>
            <a:r>
              <a:rPr lang="en-US" dirty="0" err="1"/>
              <a:t>kommer</a:t>
            </a:r>
            <a:r>
              <a:rPr lang="en-US" dirty="0"/>
              <a:t> det </a:t>
            </a:r>
            <a:r>
              <a:rPr lang="en-US" dirty="0" err="1"/>
              <a:t>att</a:t>
            </a:r>
            <a:r>
              <a:rPr lang="en-US" dirty="0"/>
              <a:t> </a:t>
            </a:r>
            <a:r>
              <a:rPr lang="en-US" dirty="0" err="1"/>
              <a:t>variera</a:t>
            </a:r>
            <a:r>
              <a:rPr lang="en-US" dirty="0"/>
              <a:t> </a:t>
            </a:r>
            <a:r>
              <a:rPr lang="sv-SE" dirty="0"/>
              <a:t>med hänsyn till träningsnärvaro, skador, fysik, attityd mot domare, motspelare, medspelare, ledare. </a:t>
            </a:r>
            <a:br>
              <a:rPr lang="sv-SE" dirty="0"/>
            </a:br>
            <a:r>
              <a:rPr lang="en-US" b="1" dirty="0"/>
              <a:t> </a:t>
            </a:r>
            <a:r>
              <a:rPr lang="en-US" dirty="0"/>
              <a:t> </a:t>
            </a:r>
          </a:p>
          <a:p>
            <a:r>
              <a:rPr lang="en-US" b="1" dirty="0"/>
              <a:t>Positioner</a:t>
            </a:r>
            <a:r>
              <a:rPr lang="en-US" dirty="0"/>
              <a:t>:</a:t>
            </a:r>
          </a:p>
          <a:p>
            <a:pPr marL="285750" indent="-285750">
              <a:buFont typeface="Arial" panose="020B0604020202020204" pitchFamily="34" charset="0"/>
              <a:buChar char="•"/>
            </a:pPr>
            <a:r>
              <a:rPr lang="sv-SE" dirty="0"/>
              <a:t>Vi vill att spelarna testar olika positioner på planen, det kommer dock </a:t>
            </a:r>
            <a:r>
              <a:rPr lang="sv-SE" b="1" dirty="0"/>
              <a:t>INTE</a:t>
            </a:r>
            <a:r>
              <a:rPr lang="sv-SE" dirty="0"/>
              <a:t> att bli jämnt fördelat så att man spelar exakt lika mycket på varje position utan vi ledare kommer att placera spelarna utifrån det vi anser vara bäst för spelaren och laget.  </a:t>
            </a:r>
          </a:p>
          <a:p>
            <a:pPr marL="285750" indent="-285750">
              <a:buFont typeface="Arial" panose="020B0604020202020204" pitchFamily="34" charset="0"/>
              <a:buChar char="•"/>
            </a:pPr>
            <a:endParaRPr lang="sv-SE" dirty="0"/>
          </a:p>
          <a:p>
            <a:r>
              <a:rPr lang="en-US" b="1" dirty="0" err="1"/>
              <a:t>Frågor</a:t>
            </a:r>
            <a:r>
              <a:rPr lang="en-US" b="1" dirty="0"/>
              <a:t> ?</a:t>
            </a:r>
          </a:p>
          <a:p>
            <a:endParaRPr lang="en-US" dirty="0"/>
          </a:p>
          <a:p>
            <a:endParaRPr lang="en-US" dirty="0"/>
          </a:p>
          <a:p>
            <a:endParaRPr lang="en-US" dirty="0"/>
          </a:p>
          <a:p>
            <a:endParaRPr lang="en-US" dirty="0"/>
          </a:p>
          <a:p>
            <a:endParaRPr lang="en-SE" dirty="0"/>
          </a:p>
        </p:txBody>
      </p:sp>
      <p:sp>
        <p:nvSpPr>
          <p:cNvPr id="5" name="Rubrik 1">
            <a:extLst>
              <a:ext uri="{FF2B5EF4-FFF2-40B4-BE49-F238E27FC236}">
                <a16:creationId xmlns:a16="http://schemas.microsoft.com/office/drawing/2014/main" id="{BD9B398B-ADEF-4EC0-A66C-C9AC6956A646}"/>
              </a:ext>
            </a:extLst>
          </p:cNvPr>
          <p:cNvSpPr txBox="1">
            <a:spLocks/>
          </p:cNvSpPr>
          <p:nvPr/>
        </p:nvSpPr>
        <p:spPr>
          <a:xfrm>
            <a:off x="545506" y="942708"/>
            <a:ext cx="9299066" cy="70054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3000" dirty="0" err="1"/>
              <a:t>Laguttagning</a:t>
            </a:r>
            <a:r>
              <a:rPr lang="en-US" sz="3000" dirty="0"/>
              <a:t>/</a:t>
            </a:r>
            <a:r>
              <a:rPr lang="en-US" sz="3000" dirty="0" err="1"/>
              <a:t>Speltid</a:t>
            </a:r>
            <a:endParaRPr lang="en-SE" sz="3000" dirty="0"/>
          </a:p>
        </p:txBody>
      </p:sp>
    </p:spTree>
    <p:extLst>
      <p:ext uri="{BB962C8B-B14F-4D97-AF65-F5344CB8AC3E}">
        <p14:creationId xmlns:p14="http://schemas.microsoft.com/office/powerpoint/2010/main" val="425571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502325D-3EFB-44B3-9C5D-D0668C907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700" y="-466105"/>
            <a:ext cx="3612888" cy="4218708"/>
          </a:xfrm>
          <a:prstGeom prst="rect">
            <a:avLst/>
          </a:prstGeom>
        </p:spPr>
      </p:pic>
      <p:sp>
        <p:nvSpPr>
          <p:cNvPr id="2" name="Rubrik 1">
            <a:extLst>
              <a:ext uri="{FF2B5EF4-FFF2-40B4-BE49-F238E27FC236}">
                <a16:creationId xmlns:a16="http://schemas.microsoft.com/office/drawing/2014/main" id="{9AA1DB56-DA34-41B0-A8D0-9E28CB367E0C}"/>
              </a:ext>
            </a:extLst>
          </p:cNvPr>
          <p:cNvSpPr>
            <a:spLocks noGrp="1"/>
          </p:cNvSpPr>
          <p:nvPr>
            <p:ph type="ctrTitle"/>
          </p:nvPr>
        </p:nvSpPr>
        <p:spPr>
          <a:xfrm>
            <a:off x="490504" y="94633"/>
            <a:ext cx="9299066" cy="1092900"/>
          </a:xfrm>
        </p:spPr>
        <p:txBody>
          <a:bodyPr>
            <a:normAutofit/>
          </a:bodyPr>
          <a:lstStyle/>
          <a:p>
            <a:r>
              <a:rPr lang="en-US" dirty="0"/>
              <a:t>HAIF P10 – 2022</a:t>
            </a:r>
            <a:endParaRPr lang="en-SE" dirty="0"/>
          </a:p>
        </p:txBody>
      </p:sp>
      <p:sp>
        <p:nvSpPr>
          <p:cNvPr id="3" name="textruta 2">
            <a:extLst>
              <a:ext uri="{FF2B5EF4-FFF2-40B4-BE49-F238E27FC236}">
                <a16:creationId xmlns:a16="http://schemas.microsoft.com/office/drawing/2014/main" id="{25900F35-79F5-4CBA-BFEF-057883F1E64F}"/>
              </a:ext>
            </a:extLst>
          </p:cNvPr>
          <p:cNvSpPr txBox="1"/>
          <p:nvPr/>
        </p:nvSpPr>
        <p:spPr>
          <a:xfrm>
            <a:off x="570851" y="1400881"/>
            <a:ext cx="10051837" cy="6617196"/>
          </a:xfrm>
          <a:prstGeom prst="rect">
            <a:avLst/>
          </a:prstGeom>
          <a:noFill/>
        </p:spPr>
        <p:txBody>
          <a:bodyPr wrap="square" lIns="91440" tIns="45720" rIns="91440" bIns="45720" rtlCol="0" anchor="t">
            <a:spAutoFit/>
          </a:bodyPr>
          <a:lstStyle/>
          <a:p>
            <a:r>
              <a:rPr lang="en-US" sz="2200" b="1" dirty="0"/>
              <a:t>Teknik</a:t>
            </a:r>
            <a:endParaRPr lang="en-US" b="1" dirty="0"/>
          </a:p>
          <a:p>
            <a:pPr marL="285750" indent="-285750">
              <a:buFont typeface="Arial" panose="020B0604020202020204" pitchFamily="34" charset="0"/>
              <a:buChar char="•"/>
            </a:pPr>
            <a:r>
              <a:rPr lang="en-US" dirty="0" err="1"/>
              <a:t>Bollkontroll</a:t>
            </a:r>
            <a:r>
              <a:rPr lang="en-US" dirty="0"/>
              <a:t> – </a:t>
            </a:r>
            <a:r>
              <a:rPr lang="en-US" dirty="0" err="1"/>
              <a:t>driva</a:t>
            </a:r>
            <a:r>
              <a:rPr lang="en-US" dirty="0"/>
              <a:t> boll, </a:t>
            </a:r>
            <a:r>
              <a:rPr lang="en-US" dirty="0" err="1"/>
              <a:t>passning</a:t>
            </a:r>
            <a:r>
              <a:rPr lang="en-US" dirty="0"/>
              <a:t> </a:t>
            </a:r>
            <a:r>
              <a:rPr lang="en-US" dirty="0" err="1"/>
              <a:t>och</a:t>
            </a:r>
            <a:r>
              <a:rPr lang="en-US" dirty="0"/>
              <a:t> </a:t>
            </a:r>
            <a:r>
              <a:rPr lang="en-US" dirty="0" err="1"/>
              <a:t>mottagning</a:t>
            </a:r>
            <a:r>
              <a:rPr lang="en-US" dirty="0"/>
              <a:t>. </a:t>
            </a:r>
          </a:p>
          <a:p>
            <a:endParaRPr lang="en-US" b="1" dirty="0"/>
          </a:p>
          <a:p>
            <a:r>
              <a:rPr lang="en-US" sz="2000" b="1" dirty="0" err="1"/>
              <a:t>Taktisk</a:t>
            </a:r>
            <a:r>
              <a:rPr lang="en-US" sz="2000" b="1" dirty="0"/>
              <a:t>/</a:t>
            </a:r>
            <a:r>
              <a:rPr lang="en-US" sz="2000" b="1" dirty="0" err="1"/>
              <a:t>Spelförståelse</a:t>
            </a:r>
            <a:endParaRPr lang="en-US" sz="2000" b="1" dirty="0"/>
          </a:p>
          <a:p>
            <a:pPr marL="285750" indent="-285750">
              <a:buFont typeface="Arial" panose="020B0604020202020204" pitchFamily="34" charset="0"/>
              <a:buChar char="•"/>
            </a:pPr>
            <a:r>
              <a:rPr lang="en-US" dirty="0" err="1"/>
              <a:t>Grundförutsättningar</a:t>
            </a:r>
            <a:r>
              <a:rPr lang="en-US" dirty="0"/>
              <a:t> </a:t>
            </a:r>
            <a:r>
              <a:rPr lang="en-US" dirty="0" err="1"/>
              <a:t>i</a:t>
            </a:r>
            <a:r>
              <a:rPr lang="en-US" dirty="0"/>
              <a:t> </a:t>
            </a:r>
            <a:r>
              <a:rPr lang="en-US" dirty="0" err="1"/>
              <a:t>anfallsspel</a:t>
            </a:r>
            <a:r>
              <a:rPr lang="en-US" dirty="0"/>
              <a:t> 4S </a:t>
            </a:r>
          </a:p>
          <a:p>
            <a:pPr marL="742950" lvl="1" indent="-285750">
              <a:buFont typeface="Arial" panose="020B0604020202020204" pitchFamily="34" charset="0"/>
              <a:buChar char="•"/>
            </a:pPr>
            <a:r>
              <a:rPr lang="en-US" dirty="0" err="1"/>
              <a:t>Spelbarhet</a:t>
            </a:r>
            <a:r>
              <a:rPr lang="en-US" dirty="0"/>
              <a:t>, </a:t>
            </a:r>
            <a:r>
              <a:rPr lang="en-US" dirty="0" err="1"/>
              <a:t>Spelavstånd</a:t>
            </a:r>
            <a:r>
              <a:rPr lang="en-US" dirty="0"/>
              <a:t>, </a:t>
            </a:r>
            <a:r>
              <a:rPr lang="en-US" dirty="0" err="1"/>
              <a:t>Spelbredd</a:t>
            </a:r>
            <a:r>
              <a:rPr lang="en-US" dirty="0"/>
              <a:t>, </a:t>
            </a:r>
            <a:r>
              <a:rPr lang="en-US" dirty="0" err="1"/>
              <a:t>Speldjup</a:t>
            </a:r>
            <a:r>
              <a:rPr lang="en-US" dirty="0"/>
              <a:t>.</a:t>
            </a:r>
          </a:p>
          <a:p>
            <a:endParaRPr lang="en-US" dirty="0"/>
          </a:p>
          <a:p>
            <a:r>
              <a:rPr lang="en-US" sz="2000" b="1" dirty="0" err="1"/>
              <a:t>Fysiologi</a:t>
            </a:r>
            <a:r>
              <a:rPr lang="en-US" b="1" dirty="0"/>
              <a:t> </a:t>
            </a:r>
          </a:p>
          <a:p>
            <a:pPr marL="285750" indent="-285750">
              <a:buFont typeface="Arial" panose="020B0604020202020204" pitchFamily="34" charset="0"/>
              <a:buChar char="•"/>
            </a:pPr>
            <a:r>
              <a:rPr lang="en-US" dirty="0" err="1"/>
              <a:t>Balans</a:t>
            </a:r>
            <a:r>
              <a:rPr lang="en-US" dirty="0"/>
              <a:t>, </a:t>
            </a:r>
            <a:r>
              <a:rPr lang="en-US" dirty="0" err="1"/>
              <a:t>koordination</a:t>
            </a:r>
            <a:r>
              <a:rPr lang="en-US" dirty="0"/>
              <a:t> </a:t>
            </a:r>
            <a:r>
              <a:rPr lang="en-US" dirty="0" err="1"/>
              <a:t>och</a:t>
            </a:r>
            <a:r>
              <a:rPr lang="en-US" dirty="0"/>
              <a:t> </a:t>
            </a:r>
            <a:r>
              <a:rPr lang="en-US" dirty="0" err="1"/>
              <a:t>snabbhet</a:t>
            </a:r>
            <a:r>
              <a:rPr lang="en-US" dirty="0"/>
              <a:t>. </a:t>
            </a:r>
          </a:p>
          <a:p>
            <a:pPr marL="285750" indent="-285750">
              <a:buFont typeface="Arial" panose="020B0604020202020204" pitchFamily="34" charset="0"/>
              <a:buChar char="•"/>
            </a:pPr>
            <a:endParaRPr lang="en-US" b="1" dirty="0"/>
          </a:p>
          <a:p>
            <a:r>
              <a:rPr lang="en-US" sz="2000" b="1" dirty="0" err="1"/>
              <a:t>Psykologi</a:t>
            </a:r>
            <a:endParaRPr lang="en-US" sz="2000" b="1" dirty="0"/>
          </a:p>
          <a:p>
            <a:pPr marL="285750" indent="-285750">
              <a:buFont typeface="Arial" panose="020B0604020202020204" pitchFamily="34" charset="0"/>
              <a:buChar char="•"/>
            </a:pPr>
            <a:r>
              <a:rPr lang="en-US" dirty="0"/>
              <a:t>Mod, </a:t>
            </a:r>
            <a:r>
              <a:rPr lang="en-US" dirty="0" err="1"/>
              <a:t>våga</a:t>
            </a:r>
            <a:r>
              <a:rPr lang="en-US" dirty="0"/>
              <a:t> </a:t>
            </a:r>
            <a:r>
              <a:rPr lang="en-US" dirty="0" err="1"/>
              <a:t>misslyckas</a:t>
            </a:r>
            <a:r>
              <a:rPr lang="en-US" dirty="0"/>
              <a:t>, </a:t>
            </a:r>
            <a:r>
              <a:rPr lang="en-US" dirty="0" err="1"/>
              <a:t>fokus</a:t>
            </a:r>
            <a:r>
              <a:rPr lang="en-US" dirty="0"/>
              <a:t> </a:t>
            </a:r>
            <a:r>
              <a:rPr lang="en-US" dirty="0" err="1"/>
              <a:t>på</a:t>
            </a:r>
            <a:r>
              <a:rPr lang="en-US" dirty="0"/>
              <a:t> </a:t>
            </a:r>
            <a:r>
              <a:rPr lang="en-US" dirty="0" err="1"/>
              <a:t>nästa</a:t>
            </a:r>
            <a:r>
              <a:rPr lang="en-US" dirty="0"/>
              <a:t> </a:t>
            </a:r>
            <a:r>
              <a:rPr lang="en-US" dirty="0" err="1"/>
              <a:t>aktion</a:t>
            </a:r>
            <a:endParaRPr lang="en-US" dirty="0"/>
          </a:p>
          <a:p>
            <a:pPr marL="285750" indent="-285750">
              <a:buFont typeface="Arial" panose="020B0604020202020204" pitchFamily="34" charset="0"/>
              <a:buChar char="•"/>
            </a:pPr>
            <a:endParaRPr lang="en-US" b="1" dirty="0"/>
          </a:p>
          <a:p>
            <a:r>
              <a:rPr lang="en-US" sz="2000" b="1" dirty="0" err="1"/>
              <a:t>Sociala</a:t>
            </a:r>
            <a:r>
              <a:rPr lang="en-US" sz="2000" b="1" dirty="0"/>
              <a:t> </a:t>
            </a:r>
          </a:p>
          <a:p>
            <a:pPr marL="285750" indent="-285750">
              <a:buFont typeface="Arial" panose="020B0604020202020204" pitchFamily="34" charset="0"/>
              <a:buChar char="•"/>
            </a:pPr>
            <a:r>
              <a:rPr lang="en-US" dirty="0" err="1"/>
              <a:t>Beteende</a:t>
            </a:r>
            <a:r>
              <a:rPr lang="en-US" dirty="0"/>
              <a:t> mot </a:t>
            </a:r>
            <a:r>
              <a:rPr lang="en-US" dirty="0" err="1"/>
              <a:t>medspelare</a:t>
            </a:r>
            <a:r>
              <a:rPr lang="en-US" dirty="0"/>
              <a:t>, </a:t>
            </a:r>
            <a:r>
              <a:rPr lang="en-US" dirty="0" err="1"/>
              <a:t>motspelare</a:t>
            </a:r>
            <a:r>
              <a:rPr lang="en-US" dirty="0"/>
              <a:t>, </a:t>
            </a:r>
            <a:r>
              <a:rPr lang="en-US" dirty="0" err="1"/>
              <a:t>ledare</a:t>
            </a:r>
            <a:r>
              <a:rPr lang="en-US" dirty="0"/>
              <a:t>, </a:t>
            </a:r>
            <a:r>
              <a:rPr lang="en-US" dirty="0" err="1"/>
              <a:t>domare</a:t>
            </a:r>
            <a:r>
              <a:rPr lang="en-US" dirty="0"/>
              <a:t> </a:t>
            </a:r>
            <a:r>
              <a:rPr lang="en-US" dirty="0" err="1"/>
              <a:t>både</a:t>
            </a:r>
            <a:r>
              <a:rPr lang="en-US" dirty="0"/>
              <a:t> </a:t>
            </a:r>
            <a:r>
              <a:rPr lang="en-US" dirty="0" err="1"/>
              <a:t>visuellt</a:t>
            </a:r>
            <a:r>
              <a:rPr lang="en-US" dirty="0"/>
              <a:t> </a:t>
            </a:r>
            <a:r>
              <a:rPr lang="en-US" dirty="0" err="1"/>
              <a:t>och</a:t>
            </a:r>
            <a:r>
              <a:rPr lang="en-US" dirty="0"/>
              <a:t> </a:t>
            </a:r>
            <a:r>
              <a:rPr lang="en-US" dirty="0" err="1"/>
              <a:t>verbalt</a:t>
            </a:r>
            <a:r>
              <a:rPr lang="en-US" dirty="0"/>
              <a:t>. </a:t>
            </a:r>
          </a:p>
          <a:p>
            <a:pPr marL="285750" indent="-285750">
              <a:buFont typeface="Arial" panose="020B0604020202020204" pitchFamily="34" charset="0"/>
              <a:buChar char="•"/>
            </a:pPr>
            <a:r>
              <a:rPr lang="en-US" dirty="0"/>
              <a:t>H</a:t>
            </a:r>
            <a:r>
              <a:rPr lang="sv-SE" dirty="0"/>
              <a:t>ur gör man sina medspelare bättre</a:t>
            </a:r>
            <a:r>
              <a:rPr lang="en-US" dirty="0"/>
              <a:t>. </a:t>
            </a:r>
          </a:p>
          <a:p>
            <a:endParaRPr lang="en-US" b="1" dirty="0"/>
          </a:p>
          <a:p>
            <a:r>
              <a:rPr lang="en-US" sz="2000" b="1" dirty="0" err="1"/>
              <a:t>Frågor</a:t>
            </a:r>
            <a:r>
              <a:rPr lang="en-US" b="1" dirty="0"/>
              <a:t>? </a:t>
            </a:r>
          </a:p>
          <a:p>
            <a:endParaRPr lang="en-US" dirty="0"/>
          </a:p>
          <a:p>
            <a:endParaRPr lang="en-US" dirty="0"/>
          </a:p>
          <a:p>
            <a:endParaRPr lang="en-US" dirty="0"/>
          </a:p>
          <a:p>
            <a:endParaRPr lang="en-US" dirty="0"/>
          </a:p>
          <a:p>
            <a:endParaRPr lang="en-SE" dirty="0"/>
          </a:p>
        </p:txBody>
      </p:sp>
      <p:sp>
        <p:nvSpPr>
          <p:cNvPr id="5" name="Rubrik 1">
            <a:extLst>
              <a:ext uri="{FF2B5EF4-FFF2-40B4-BE49-F238E27FC236}">
                <a16:creationId xmlns:a16="http://schemas.microsoft.com/office/drawing/2014/main" id="{45C0B6BB-42A8-4A01-B71A-302FBCB10C6B}"/>
              </a:ext>
            </a:extLst>
          </p:cNvPr>
          <p:cNvSpPr txBox="1">
            <a:spLocks/>
          </p:cNvSpPr>
          <p:nvPr/>
        </p:nvSpPr>
        <p:spPr>
          <a:xfrm>
            <a:off x="538777" y="724153"/>
            <a:ext cx="9299066" cy="70054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3000" dirty="0" err="1"/>
              <a:t>Spelarutveckling</a:t>
            </a:r>
            <a:endParaRPr lang="en-SE" sz="3000" dirty="0"/>
          </a:p>
        </p:txBody>
      </p:sp>
    </p:spTree>
    <p:extLst>
      <p:ext uri="{BB962C8B-B14F-4D97-AF65-F5344CB8AC3E}">
        <p14:creationId xmlns:p14="http://schemas.microsoft.com/office/powerpoint/2010/main" val="354017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502325D-3EFB-44B3-9C5D-D0668C907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700" y="-466105"/>
            <a:ext cx="3612888" cy="4218708"/>
          </a:xfrm>
          <a:prstGeom prst="rect">
            <a:avLst/>
          </a:prstGeom>
        </p:spPr>
      </p:pic>
      <p:sp>
        <p:nvSpPr>
          <p:cNvPr id="2" name="Rubrik 1">
            <a:extLst>
              <a:ext uri="{FF2B5EF4-FFF2-40B4-BE49-F238E27FC236}">
                <a16:creationId xmlns:a16="http://schemas.microsoft.com/office/drawing/2014/main" id="{9AA1DB56-DA34-41B0-A8D0-9E28CB367E0C}"/>
              </a:ext>
            </a:extLst>
          </p:cNvPr>
          <p:cNvSpPr>
            <a:spLocks noGrp="1"/>
          </p:cNvSpPr>
          <p:nvPr>
            <p:ph type="ctrTitle"/>
          </p:nvPr>
        </p:nvSpPr>
        <p:spPr>
          <a:xfrm>
            <a:off x="490504" y="94633"/>
            <a:ext cx="9299066" cy="1092900"/>
          </a:xfrm>
        </p:spPr>
        <p:txBody>
          <a:bodyPr>
            <a:normAutofit/>
          </a:bodyPr>
          <a:lstStyle/>
          <a:p>
            <a:r>
              <a:rPr lang="en-US" dirty="0"/>
              <a:t>HAIF P10 – 2022</a:t>
            </a:r>
            <a:endParaRPr lang="en-SE" dirty="0"/>
          </a:p>
        </p:txBody>
      </p:sp>
      <p:sp>
        <p:nvSpPr>
          <p:cNvPr id="3" name="textruta 2">
            <a:extLst>
              <a:ext uri="{FF2B5EF4-FFF2-40B4-BE49-F238E27FC236}">
                <a16:creationId xmlns:a16="http://schemas.microsoft.com/office/drawing/2014/main" id="{25900F35-79F5-4CBA-BFEF-057883F1E64F}"/>
              </a:ext>
            </a:extLst>
          </p:cNvPr>
          <p:cNvSpPr txBox="1"/>
          <p:nvPr/>
        </p:nvSpPr>
        <p:spPr>
          <a:xfrm>
            <a:off x="490504" y="1748271"/>
            <a:ext cx="11573792" cy="4401205"/>
          </a:xfrm>
          <a:prstGeom prst="rect">
            <a:avLst/>
          </a:prstGeom>
          <a:noFill/>
        </p:spPr>
        <p:txBody>
          <a:bodyPr wrap="square" rtlCol="0">
            <a:spAutoFit/>
          </a:bodyPr>
          <a:lstStyle/>
          <a:p>
            <a:pPr fontAlgn="base"/>
            <a:r>
              <a:rPr lang="sv-SE" sz="1400" b="1" i="1" dirty="0"/>
              <a:t> </a:t>
            </a:r>
            <a:r>
              <a:rPr lang="sv-SE" sz="1400" dirty="0"/>
              <a:t> </a:t>
            </a:r>
            <a:br>
              <a:rPr lang="sv-SE" sz="1400" dirty="0"/>
            </a:br>
            <a:endParaRPr lang="sv-SE" sz="1400" dirty="0"/>
          </a:p>
          <a:p>
            <a:pPr marL="285750" indent="-285750" fontAlgn="base">
              <a:buFont typeface="Arial" panose="020B0604020202020204" pitchFamily="34" charset="0"/>
              <a:buChar char="•"/>
            </a:pPr>
            <a:r>
              <a:rPr lang="sv-SE" sz="1400" dirty="0"/>
              <a:t>Undvik en alltför resultatinriktad attityd. Fråga istället om barnen haft roligt</a:t>
            </a:r>
            <a:r>
              <a:rPr lang="sv-SE" sz="1400" b="1" dirty="0"/>
              <a:t> </a:t>
            </a:r>
            <a:r>
              <a:rPr lang="sv-SE" sz="1400" dirty="0"/>
              <a:t>under träning och match. </a:t>
            </a:r>
            <a:br>
              <a:rPr lang="sv-SE" sz="1400" dirty="0"/>
            </a:br>
            <a:endParaRPr lang="sv-SE" sz="1400" dirty="0"/>
          </a:p>
          <a:p>
            <a:pPr marL="285750" indent="-285750" fontAlgn="base">
              <a:buFont typeface="Arial" panose="020B0604020202020204" pitchFamily="34" charset="0"/>
              <a:buChar char="•"/>
            </a:pPr>
            <a:r>
              <a:rPr lang="sv-SE" sz="1400" dirty="0"/>
              <a:t>För att främja en gynnsam inlärningssituation är det viktigt att spelarna ej får instruktioner från flera </a:t>
            </a:r>
            <a:br>
              <a:rPr lang="sv-SE" sz="1400" dirty="0"/>
            </a:br>
            <a:r>
              <a:rPr lang="sv-SE" sz="1400" dirty="0"/>
              <a:t>olika håll. Respektera därför att detta, under träningar och matcher, är tränarnas uppgift och ansvar. </a:t>
            </a:r>
            <a:br>
              <a:rPr lang="sv-SE" sz="1400" dirty="0"/>
            </a:br>
            <a:endParaRPr lang="sv-SE" sz="1400" dirty="0"/>
          </a:p>
          <a:p>
            <a:pPr marL="285750" indent="-285750" fontAlgn="base">
              <a:buFont typeface="Arial" panose="020B0604020202020204" pitchFamily="34" charset="0"/>
              <a:buChar char="•"/>
            </a:pPr>
            <a:r>
              <a:rPr lang="sv-SE" sz="1400" dirty="0"/>
              <a:t>Av ovan nämnda anledning är det också viktigt att tränare och spelare kan koncentrera sig på uppgiften vid träningar och matcher. Vänta om möjligt med att påkalla ditt barns eller ledarnas uppmärksamhet tills match/träningen är över. </a:t>
            </a:r>
            <a:br>
              <a:rPr lang="sv-SE" sz="1400" dirty="0"/>
            </a:br>
            <a:endParaRPr lang="sv-SE" sz="1400" dirty="0"/>
          </a:p>
          <a:p>
            <a:pPr marL="285750" indent="-285750" fontAlgn="base">
              <a:buFont typeface="Arial" panose="020B0604020202020204" pitchFamily="34" charset="0"/>
              <a:buChar char="•"/>
            </a:pPr>
            <a:r>
              <a:rPr lang="sv-SE" sz="1400" dirty="0"/>
              <a:t>Respektera ledarnas önskan om att vid match få ha den långsida av planen där lagen befinner sig för sig själva. </a:t>
            </a:r>
            <a:br>
              <a:rPr lang="sv-SE" sz="1400" dirty="0"/>
            </a:br>
            <a:endParaRPr lang="sv-SE" sz="1400" dirty="0"/>
          </a:p>
          <a:p>
            <a:pPr marL="285750" indent="-285750" fontAlgn="base">
              <a:buFont typeface="Arial" panose="020B0604020202020204" pitchFamily="34" charset="0"/>
              <a:buChar char="•"/>
            </a:pPr>
            <a:r>
              <a:rPr lang="sv-SE" sz="1400" dirty="0"/>
              <a:t>Visa ledarna förtroende. Låt ledarna ta hand om ditt barn då hen gör sig illa, skadar sig. Rusa inte in på planen annat än då du anser det vara nödvändigt. </a:t>
            </a:r>
            <a:br>
              <a:rPr lang="sv-SE" sz="1400" dirty="0"/>
            </a:br>
            <a:endParaRPr lang="sv-SE" sz="1400" dirty="0"/>
          </a:p>
          <a:p>
            <a:pPr marL="285750" indent="-285750" fontAlgn="base">
              <a:buFont typeface="Arial" panose="020B0604020202020204" pitchFamily="34" charset="0"/>
              <a:buChar char="•"/>
            </a:pPr>
            <a:r>
              <a:rPr lang="sv-SE" sz="1400" dirty="0"/>
              <a:t>Var positiv, uppmuntra och stötta spelare och ledare. Negativa kommentarer om egna eller andras barn får inte förkomma. Nolltolerans enligt RF gäller. </a:t>
            </a:r>
            <a:br>
              <a:rPr lang="sv-SE" sz="1400" dirty="0"/>
            </a:br>
            <a:endParaRPr lang="sv-SE" sz="1400" dirty="0"/>
          </a:p>
          <a:p>
            <a:pPr marL="285750" indent="-285750" fontAlgn="base">
              <a:buFont typeface="Arial" panose="020B0604020202020204" pitchFamily="34" charset="0"/>
              <a:buChar char="•"/>
            </a:pPr>
            <a:r>
              <a:rPr lang="sv-SE" sz="1400" dirty="0"/>
              <a:t>Framför konstruktiv kritik, synpunkter och önskemål riktad mot verksamheten direkt till den eller de det berör. Det finns alltid saker </a:t>
            </a:r>
            <a:br>
              <a:rPr lang="sv-SE" sz="1400" dirty="0"/>
            </a:br>
            <a:r>
              <a:rPr lang="sv-SE" sz="1400" dirty="0"/>
              <a:t>vi kan göra bättre. </a:t>
            </a:r>
          </a:p>
        </p:txBody>
      </p:sp>
      <p:sp>
        <p:nvSpPr>
          <p:cNvPr id="5" name="Rubrik 1">
            <a:extLst>
              <a:ext uri="{FF2B5EF4-FFF2-40B4-BE49-F238E27FC236}">
                <a16:creationId xmlns:a16="http://schemas.microsoft.com/office/drawing/2014/main" id="{45C0B6BB-42A8-4A01-B71A-302FBCB10C6B}"/>
              </a:ext>
            </a:extLst>
          </p:cNvPr>
          <p:cNvSpPr txBox="1">
            <a:spLocks/>
          </p:cNvSpPr>
          <p:nvPr/>
        </p:nvSpPr>
        <p:spPr>
          <a:xfrm>
            <a:off x="559256" y="1047730"/>
            <a:ext cx="9299066" cy="70054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3000" dirty="0" err="1"/>
              <a:t>Föräldratips</a:t>
            </a:r>
            <a:r>
              <a:rPr lang="en-US" sz="3000" dirty="0"/>
              <a:t>  - </a:t>
            </a:r>
            <a:r>
              <a:rPr lang="sv-SE" sz="3000" dirty="0"/>
              <a:t>Från HAIFS svart-vita tråd:</a:t>
            </a:r>
            <a:endParaRPr lang="en-SE" sz="3000" dirty="0"/>
          </a:p>
        </p:txBody>
      </p:sp>
    </p:spTree>
    <p:extLst>
      <p:ext uri="{BB962C8B-B14F-4D97-AF65-F5344CB8AC3E}">
        <p14:creationId xmlns:p14="http://schemas.microsoft.com/office/powerpoint/2010/main" val="384872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502325D-3EFB-44B3-9C5D-D0668C907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700" y="-466105"/>
            <a:ext cx="3612888" cy="4218708"/>
          </a:xfrm>
          <a:prstGeom prst="rect">
            <a:avLst/>
          </a:prstGeom>
        </p:spPr>
      </p:pic>
      <p:sp>
        <p:nvSpPr>
          <p:cNvPr id="5" name="Rubrik 1">
            <a:extLst>
              <a:ext uri="{FF2B5EF4-FFF2-40B4-BE49-F238E27FC236}">
                <a16:creationId xmlns:a16="http://schemas.microsoft.com/office/drawing/2014/main" id="{45C0B6BB-42A8-4A01-B71A-302FBCB10C6B}"/>
              </a:ext>
            </a:extLst>
          </p:cNvPr>
          <p:cNvSpPr txBox="1">
            <a:spLocks/>
          </p:cNvSpPr>
          <p:nvPr/>
        </p:nvSpPr>
        <p:spPr>
          <a:xfrm>
            <a:off x="559256" y="1047730"/>
            <a:ext cx="9299066" cy="70054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endParaRPr lang="en-SE" sz="4500" dirty="0"/>
          </a:p>
        </p:txBody>
      </p:sp>
      <p:pic>
        <p:nvPicPr>
          <p:cNvPr id="8" name="Bildobjekt 7">
            <a:extLst>
              <a:ext uri="{FF2B5EF4-FFF2-40B4-BE49-F238E27FC236}">
                <a16:creationId xmlns:a16="http://schemas.microsoft.com/office/drawing/2014/main" id="{939D0ED6-2919-456E-9FCF-2D336942C5C2}"/>
              </a:ext>
            </a:extLst>
          </p:cNvPr>
          <p:cNvPicPr>
            <a:picLocks noChangeAspect="1"/>
          </p:cNvPicPr>
          <p:nvPr/>
        </p:nvPicPr>
        <p:blipFill>
          <a:blip r:embed="rId4"/>
          <a:stretch>
            <a:fillRect/>
          </a:stretch>
        </p:blipFill>
        <p:spPr>
          <a:xfrm>
            <a:off x="463682" y="10911"/>
            <a:ext cx="5381237" cy="6858000"/>
          </a:xfrm>
          <a:prstGeom prst="rect">
            <a:avLst/>
          </a:prstGeom>
        </p:spPr>
      </p:pic>
    </p:spTree>
    <p:extLst>
      <p:ext uri="{BB962C8B-B14F-4D97-AF65-F5344CB8AC3E}">
        <p14:creationId xmlns:p14="http://schemas.microsoft.com/office/powerpoint/2010/main" val="113846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502325D-3EFB-44B3-9C5D-D0668C907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700" y="-466105"/>
            <a:ext cx="3612888" cy="4218708"/>
          </a:xfrm>
          <a:prstGeom prst="rect">
            <a:avLst/>
          </a:prstGeom>
        </p:spPr>
      </p:pic>
      <p:sp>
        <p:nvSpPr>
          <p:cNvPr id="2" name="Rubrik 1">
            <a:extLst>
              <a:ext uri="{FF2B5EF4-FFF2-40B4-BE49-F238E27FC236}">
                <a16:creationId xmlns:a16="http://schemas.microsoft.com/office/drawing/2014/main" id="{9AA1DB56-DA34-41B0-A8D0-9E28CB367E0C}"/>
              </a:ext>
            </a:extLst>
          </p:cNvPr>
          <p:cNvSpPr>
            <a:spLocks noGrp="1"/>
          </p:cNvSpPr>
          <p:nvPr>
            <p:ph type="ctrTitle"/>
          </p:nvPr>
        </p:nvSpPr>
        <p:spPr>
          <a:xfrm>
            <a:off x="490504" y="94633"/>
            <a:ext cx="9299066" cy="1092900"/>
          </a:xfrm>
        </p:spPr>
        <p:txBody>
          <a:bodyPr>
            <a:normAutofit/>
          </a:bodyPr>
          <a:lstStyle/>
          <a:p>
            <a:r>
              <a:rPr lang="en-US" dirty="0"/>
              <a:t>HAIF P10 – 2022</a:t>
            </a:r>
            <a:endParaRPr lang="en-SE" dirty="0"/>
          </a:p>
        </p:txBody>
      </p:sp>
      <p:sp>
        <p:nvSpPr>
          <p:cNvPr id="3" name="textruta 2">
            <a:extLst>
              <a:ext uri="{FF2B5EF4-FFF2-40B4-BE49-F238E27FC236}">
                <a16:creationId xmlns:a16="http://schemas.microsoft.com/office/drawing/2014/main" id="{25900F35-79F5-4CBA-BFEF-057883F1E64F}"/>
              </a:ext>
            </a:extLst>
          </p:cNvPr>
          <p:cNvSpPr txBox="1"/>
          <p:nvPr/>
        </p:nvSpPr>
        <p:spPr>
          <a:xfrm>
            <a:off x="618208" y="2062635"/>
            <a:ext cx="8291788" cy="338554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200" dirty="0" err="1"/>
              <a:t>Medlems</a:t>
            </a:r>
            <a:r>
              <a:rPr lang="en-US" sz="2200" dirty="0"/>
              <a:t>- </a:t>
            </a:r>
            <a:r>
              <a:rPr lang="en-US" sz="2200" dirty="0" err="1"/>
              <a:t>och</a:t>
            </a:r>
            <a:r>
              <a:rPr lang="en-US" sz="2200" dirty="0"/>
              <a:t> </a:t>
            </a:r>
            <a:r>
              <a:rPr lang="en-US" sz="2200" dirty="0" err="1"/>
              <a:t>träningsavgifter</a:t>
            </a:r>
            <a:r>
              <a:rPr lang="en-US" sz="2200" dirty="0"/>
              <a:t> </a:t>
            </a:r>
            <a:br>
              <a:rPr lang="en-US" sz="2200" dirty="0"/>
            </a:br>
            <a:r>
              <a:rPr lang="en-US" sz="1200" dirty="0" err="1"/>
              <a:t>Försäkring</a:t>
            </a:r>
            <a:r>
              <a:rPr lang="en-US" sz="1200" dirty="0"/>
              <a:t> </a:t>
            </a:r>
            <a:r>
              <a:rPr lang="en-US" sz="1200" dirty="0" err="1"/>
              <a:t>folksam</a:t>
            </a:r>
            <a:r>
              <a:rPr lang="en-US" sz="1200" dirty="0"/>
              <a:t>  - </a:t>
            </a:r>
            <a:r>
              <a:rPr lang="en-US" sz="1200" dirty="0">
                <a:hlinkClick r:id="rId4"/>
              </a:rPr>
              <a:t>https://www.folksam.se/forsakringar/idrottsforsakring/rad-och-vard-for-idrottsskador</a:t>
            </a: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200" dirty="0" err="1"/>
              <a:t>Kioskverksamhet</a:t>
            </a:r>
            <a:r>
              <a:rPr lang="en-US" sz="2200" dirty="0"/>
              <a:t> </a:t>
            </a:r>
            <a:r>
              <a:rPr lang="en-US" sz="2200" dirty="0" err="1"/>
              <a:t>egna</a:t>
            </a:r>
            <a:r>
              <a:rPr lang="en-US" sz="2200" dirty="0"/>
              <a:t> matcher </a:t>
            </a:r>
          </a:p>
          <a:p>
            <a:pPr marL="285750" indent="-285750">
              <a:buFont typeface="Arial" panose="020B0604020202020204" pitchFamily="34" charset="0"/>
              <a:buChar char="•"/>
            </a:pPr>
            <a:r>
              <a:rPr lang="en-US" sz="2200" dirty="0" err="1"/>
              <a:t>Funktionärer</a:t>
            </a:r>
            <a:r>
              <a:rPr lang="en-US" sz="2200" dirty="0"/>
              <a:t> </a:t>
            </a:r>
            <a:r>
              <a:rPr lang="en-US" sz="2200" dirty="0" err="1"/>
              <a:t>seniormatcher</a:t>
            </a:r>
            <a:r>
              <a:rPr lang="en-US" sz="2200" dirty="0"/>
              <a:t>, kiosk mm </a:t>
            </a:r>
          </a:p>
          <a:p>
            <a:pPr marL="285750" indent="-285750">
              <a:buFont typeface="Arial" panose="020B0604020202020204" pitchFamily="34" charset="0"/>
              <a:buChar char="•"/>
            </a:pPr>
            <a:r>
              <a:rPr lang="en-US" sz="2200" dirty="0"/>
              <a:t>Lotter + </a:t>
            </a:r>
            <a:r>
              <a:rPr lang="en-US" sz="2200" dirty="0" err="1"/>
              <a:t>Idrottsrabatten</a:t>
            </a:r>
            <a:r>
              <a:rPr lang="en-US" sz="2200" dirty="0"/>
              <a:t> </a:t>
            </a:r>
          </a:p>
          <a:p>
            <a:pPr marL="285750" indent="-285750">
              <a:buFont typeface="Arial" panose="020B0604020202020204" pitchFamily="34" charset="0"/>
              <a:buChar char="•"/>
            </a:pPr>
            <a:r>
              <a:rPr lang="en-US" sz="2200" dirty="0" err="1"/>
              <a:t>Övrigt</a:t>
            </a: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err="1"/>
              <a:t>Frågor</a:t>
            </a:r>
            <a:r>
              <a:rPr lang="en-US" sz="2200" dirty="0"/>
              <a:t>? </a:t>
            </a:r>
          </a:p>
          <a:p>
            <a:pPr marL="285750" indent="-285750">
              <a:buFont typeface="Arial" panose="020B0604020202020204" pitchFamily="34" charset="0"/>
              <a:buChar char="•"/>
            </a:pPr>
            <a:endParaRPr lang="en-US" sz="1400" b="1" dirty="0"/>
          </a:p>
        </p:txBody>
      </p:sp>
      <p:sp>
        <p:nvSpPr>
          <p:cNvPr id="5" name="Rubrik 1">
            <a:extLst>
              <a:ext uri="{FF2B5EF4-FFF2-40B4-BE49-F238E27FC236}">
                <a16:creationId xmlns:a16="http://schemas.microsoft.com/office/drawing/2014/main" id="{45C0B6BB-42A8-4A01-B71A-302FBCB10C6B}"/>
              </a:ext>
            </a:extLst>
          </p:cNvPr>
          <p:cNvSpPr txBox="1">
            <a:spLocks/>
          </p:cNvSpPr>
          <p:nvPr/>
        </p:nvSpPr>
        <p:spPr>
          <a:xfrm>
            <a:off x="559256" y="1047730"/>
            <a:ext cx="9299066" cy="70054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3000" dirty="0" err="1"/>
              <a:t>Föräldraåtaganden</a:t>
            </a:r>
            <a:r>
              <a:rPr lang="en-US" sz="3000" dirty="0"/>
              <a:t> </a:t>
            </a:r>
            <a:endParaRPr lang="en-SE" sz="4500" dirty="0"/>
          </a:p>
        </p:txBody>
      </p:sp>
    </p:spTree>
    <p:extLst>
      <p:ext uri="{BB962C8B-B14F-4D97-AF65-F5344CB8AC3E}">
        <p14:creationId xmlns:p14="http://schemas.microsoft.com/office/powerpoint/2010/main" val="407171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502325D-3EFB-44B3-9C5D-D0668C907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700" y="-466105"/>
            <a:ext cx="3612888" cy="4218708"/>
          </a:xfrm>
          <a:prstGeom prst="rect">
            <a:avLst/>
          </a:prstGeom>
        </p:spPr>
      </p:pic>
      <p:sp>
        <p:nvSpPr>
          <p:cNvPr id="2" name="Rubrik 1">
            <a:extLst>
              <a:ext uri="{FF2B5EF4-FFF2-40B4-BE49-F238E27FC236}">
                <a16:creationId xmlns:a16="http://schemas.microsoft.com/office/drawing/2014/main" id="{9AA1DB56-DA34-41B0-A8D0-9E28CB367E0C}"/>
              </a:ext>
            </a:extLst>
          </p:cNvPr>
          <p:cNvSpPr>
            <a:spLocks noGrp="1"/>
          </p:cNvSpPr>
          <p:nvPr>
            <p:ph type="ctrTitle"/>
          </p:nvPr>
        </p:nvSpPr>
        <p:spPr>
          <a:xfrm>
            <a:off x="490504" y="94633"/>
            <a:ext cx="9299066" cy="1092900"/>
          </a:xfrm>
        </p:spPr>
        <p:txBody>
          <a:bodyPr>
            <a:normAutofit/>
          </a:bodyPr>
          <a:lstStyle/>
          <a:p>
            <a:r>
              <a:rPr lang="en-US" dirty="0"/>
              <a:t>HAIF P10 – 2022</a:t>
            </a:r>
            <a:endParaRPr lang="en-SE" dirty="0"/>
          </a:p>
        </p:txBody>
      </p:sp>
      <p:sp>
        <p:nvSpPr>
          <p:cNvPr id="3" name="textruta 2">
            <a:extLst>
              <a:ext uri="{FF2B5EF4-FFF2-40B4-BE49-F238E27FC236}">
                <a16:creationId xmlns:a16="http://schemas.microsoft.com/office/drawing/2014/main" id="{25900F35-79F5-4CBA-BFEF-057883F1E64F}"/>
              </a:ext>
            </a:extLst>
          </p:cNvPr>
          <p:cNvSpPr txBox="1"/>
          <p:nvPr/>
        </p:nvSpPr>
        <p:spPr>
          <a:xfrm>
            <a:off x="852211" y="1643249"/>
            <a:ext cx="10051837" cy="4770537"/>
          </a:xfrm>
          <a:prstGeom prst="rect">
            <a:avLst/>
          </a:prstGeom>
          <a:noFill/>
        </p:spPr>
        <p:txBody>
          <a:bodyPr wrap="square" rtlCol="0">
            <a:spAutoFit/>
          </a:bodyPr>
          <a:lstStyle/>
          <a:p>
            <a:endParaRPr lang="en-US" sz="2200" dirty="0"/>
          </a:p>
          <a:p>
            <a:r>
              <a:rPr lang="en-US" sz="2200" dirty="0" err="1"/>
              <a:t>Föreningen</a:t>
            </a:r>
            <a:r>
              <a:rPr lang="en-US" sz="2200" dirty="0"/>
              <a:t> </a:t>
            </a:r>
          </a:p>
          <a:p>
            <a:endParaRPr lang="en-US" sz="2200" dirty="0"/>
          </a:p>
          <a:p>
            <a:r>
              <a:rPr lang="en-US" sz="2200" dirty="0" err="1"/>
              <a:t>Fotbollssektionen</a:t>
            </a:r>
            <a:r>
              <a:rPr lang="en-US" sz="2200" dirty="0"/>
              <a:t> </a:t>
            </a:r>
          </a:p>
          <a:p>
            <a:endParaRPr lang="en-US" sz="2200" dirty="0"/>
          </a:p>
          <a:p>
            <a:r>
              <a:rPr lang="en-US" sz="2200" dirty="0"/>
              <a:t>HAIFs </a:t>
            </a:r>
            <a:r>
              <a:rPr lang="en-US" sz="2200" dirty="0" err="1"/>
              <a:t>Klubbshop</a:t>
            </a:r>
            <a:r>
              <a:rPr lang="en-US" sz="2200" dirty="0"/>
              <a:t> - </a:t>
            </a:r>
            <a:r>
              <a:rPr lang="en-US" sz="2200" dirty="0" err="1"/>
              <a:t>samarbete</a:t>
            </a:r>
            <a:r>
              <a:rPr lang="en-US" sz="2200" dirty="0"/>
              <a:t> med stadium </a:t>
            </a:r>
            <a:r>
              <a:rPr lang="en-US" sz="2200" dirty="0" err="1"/>
              <a:t>och</a:t>
            </a:r>
            <a:r>
              <a:rPr lang="en-US" sz="2200" dirty="0"/>
              <a:t> adidas </a:t>
            </a:r>
            <a:br>
              <a:rPr lang="en-US" sz="2200" dirty="0"/>
            </a:br>
            <a:endParaRPr lang="en-US" sz="2200" dirty="0"/>
          </a:p>
          <a:p>
            <a:r>
              <a:rPr lang="en-US" sz="2200" dirty="0"/>
              <a:t>#</a:t>
            </a:r>
            <a:r>
              <a:rPr lang="en-US" sz="2200" dirty="0" err="1"/>
              <a:t>HAIFtillsammans</a:t>
            </a:r>
            <a:r>
              <a:rPr lang="en-US" sz="2200" dirty="0"/>
              <a:t> </a:t>
            </a:r>
            <a:r>
              <a:rPr lang="sv-SE" sz="2200" dirty="0"/>
              <a:t>- vill du vara med?</a:t>
            </a:r>
          </a:p>
          <a:p>
            <a:pPr marL="342900" indent="-342900">
              <a:buFont typeface="Arial" panose="020B0604020202020204" pitchFamily="34" charset="0"/>
              <a:buChar char="•"/>
            </a:pPr>
            <a:r>
              <a:rPr lang="sv-SE" sz="2200" dirty="0"/>
              <a:t>Husvärdar</a:t>
            </a:r>
          </a:p>
          <a:p>
            <a:pPr marL="342900" indent="-342900">
              <a:buFont typeface="Arial" panose="020B0604020202020204" pitchFamily="34" charset="0"/>
              <a:buChar char="•"/>
            </a:pPr>
            <a:r>
              <a:rPr lang="en-US" sz="2200" dirty="0" err="1"/>
              <a:t>Anläggning</a:t>
            </a:r>
            <a:r>
              <a:rPr lang="en-US" sz="2200" dirty="0"/>
              <a:t>/</a:t>
            </a:r>
            <a:r>
              <a:rPr lang="en-US" sz="2200" dirty="0" err="1"/>
              <a:t>fastighet</a:t>
            </a:r>
            <a:endParaRPr lang="en-US" sz="2200" dirty="0"/>
          </a:p>
          <a:p>
            <a:pPr marL="342900" indent="-342900">
              <a:buFont typeface="Arial" panose="020B0604020202020204" pitchFamily="34" charset="0"/>
              <a:buChar char="•"/>
            </a:pPr>
            <a:r>
              <a:rPr lang="en-US" sz="2200" dirty="0"/>
              <a:t>Media/</a:t>
            </a:r>
            <a:r>
              <a:rPr lang="en-US" sz="2200" dirty="0" err="1"/>
              <a:t>sociala</a:t>
            </a:r>
            <a:r>
              <a:rPr lang="en-US" sz="2200" dirty="0"/>
              <a:t> </a:t>
            </a:r>
            <a:r>
              <a:rPr lang="en-US" sz="2200" dirty="0" err="1"/>
              <a:t>medier</a:t>
            </a:r>
            <a:endParaRPr lang="en-US" sz="2200" dirty="0"/>
          </a:p>
          <a:p>
            <a:pPr marL="342900" indent="-342900">
              <a:buFont typeface="Arial" panose="020B0604020202020204" pitchFamily="34" charset="0"/>
              <a:buChar char="•"/>
            </a:pPr>
            <a:r>
              <a:rPr lang="en-US" sz="2200" dirty="0" err="1"/>
              <a:t>Försäljning</a:t>
            </a:r>
            <a:r>
              <a:rPr lang="en-US" sz="2200" dirty="0"/>
              <a:t>/</a:t>
            </a:r>
            <a:r>
              <a:rPr lang="en-US" sz="2200" dirty="0" err="1"/>
              <a:t>sponsorskap</a:t>
            </a:r>
            <a:endParaRPr lang="en-US" sz="2200" dirty="0"/>
          </a:p>
          <a:p>
            <a:pPr marL="342900" indent="-342900">
              <a:buFont typeface="Arial" panose="020B0604020202020204" pitchFamily="34" charset="0"/>
              <a:buChar char="•"/>
            </a:pPr>
            <a:r>
              <a:rPr lang="en-US" sz="2200" dirty="0" err="1"/>
              <a:t>Matchvärd</a:t>
            </a:r>
            <a:r>
              <a:rPr lang="en-US" sz="2200" dirty="0"/>
              <a:t>/</a:t>
            </a:r>
            <a:r>
              <a:rPr lang="en-US" sz="2200" dirty="0" err="1"/>
              <a:t>evenemang</a:t>
            </a:r>
            <a:endParaRPr lang="en-US" sz="2200" dirty="0"/>
          </a:p>
          <a:p>
            <a:endParaRPr lang="en-SE" dirty="0"/>
          </a:p>
        </p:txBody>
      </p:sp>
      <p:sp>
        <p:nvSpPr>
          <p:cNvPr id="5" name="Rubrik 1">
            <a:extLst>
              <a:ext uri="{FF2B5EF4-FFF2-40B4-BE49-F238E27FC236}">
                <a16:creationId xmlns:a16="http://schemas.microsoft.com/office/drawing/2014/main" id="{45C0B6BB-42A8-4A01-B71A-302FBCB10C6B}"/>
              </a:ext>
            </a:extLst>
          </p:cNvPr>
          <p:cNvSpPr txBox="1">
            <a:spLocks/>
          </p:cNvSpPr>
          <p:nvPr/>
        </p:nvSpPr>
        <p:spPr>
          <a:xfrm>
            <a:off x="559256" y="1047730"/>
            <a:ext cx="9299066" cy="70054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3000" b="1" dirty="0" err="1"/>
              <a:t>Föreningsinformation</a:t>
            </a:r>
            <a:endParaRPr lang="en-SE" sz="3000" b="1" dirty="0"/>
          </a:p>
        </p:txBody>
      </p:sp>
    </p:spTree>
    <p:extLst>
      <p:ext uri="{BB962C8B-B14F-4D97-AF65-F5344CB8AC3E}">
        <p14:creationId xmlns:p14="http://schemas.microsoft.com/office/powerpoint/2010/main" val="2258655191"/>
      </p:ext>
    </p:extLst>
  </p:cSld>
  <p:clrMapOvr>
    <a:masterClrMapping/>
  </p:clrMapOvr>
</p:sld>
</file>

<file path=ppt/theme/theme1.xml><?xml version="1.0" encoding="utf-8"?>
<a:theme xmlns:a="http://schemas.openxmlformats.org/drawingml/2006/main" name="Vy">
  <a:themeElements>
    <a:clrScheme name="Vy">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y">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y">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TM03457515[[fn=Vy]]</Template>
  <TotalTime>200</TotalTime>
  <Words>722</Words>
  <Application>Microsoft Office PowerPoint</Application>
  <PresentationFormat>Bredbild</PresentationFormat>
  <Paragraphs>132</Paragraphs>
  <Slides>10</Slides>
  <Notes>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Arial</vt:lpstr>
      <vt:lpstr>Calibri</vt:lpstr>
      <vt:lpstr>Century Schoolbook</vt:lpstr>
      <vt:lpstr>Wingdings 2</vt:lpstr>
      <vt:lpstr>Vy</vt:lpstr>
      <vt:lpstr>Föräldramöte 2022 HAIF P10</vt:lpstr>
      <vt:lpstr>HAIF P10 - 2022</vt:lpstr>
      <vt:lpstr>HAIF P10 - 2022</vt:lpstr>
      <vt:lpstr>HAIF P10 – 2022</vt:lpstr>
      <vt:lpstr>HAIF P10 – 2022</vt:lpstr>
      <vt:lpstr>HAIF P10 – 2022</vt:lpstr>
      <vt:lpstr>PowerPoint-presentation</vt:lpstr>
      <vt:lpstr>HAIF P10 – 2022</vt:lpstr>
      <vt:lpstr>HAIF P10 – 2022</vt:lpstr>
      <vt:lpstr>HAIF P10 –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2022 HAIF P10</dc:title>
  <dc:creator>Mikael Frick</dc:creator>
  <cp:lastModifiedBy>Emelie Hjelm</cp:lastModifiedBy>
  <cp:revision>53</cp:revision>
  <dcterms:created xsi:type="dcterms:W3CDTF">2022-02-28T11:50:50Z</dcterms:created>
  <dcterms:modified xsi:type="dcterms:W3CDTF">2022-05-01T18:58:05Z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97f11b-a820-4e8d-9e84-55d701b0cea4_Enabled">
    <vt:lpwstr>true</vt:lpwstr>
  </property>
  <property fmtid="{D5CDD505-2E9C-101B-9397-08002B2CF9AE}" pid="3" name="MSIP_Label_0e97f11b-a820-4e8d-9e84-55d701b0cea4_SetDate">
    <vt:lpwstr>2022-03-27T18:55:35Z</vt:lpwstr>
  </property>
  <property fmtid="{D5CDD505-2E9C-101B-9397-08002B2CF9AE}" pid="4" name="MSIP_Label_0e97f11b-a820-4e8d-9e84-55d701b0cea4_Method">
    <vt:lpwstr>Standard</vt:lpwstr>
  </property>
  <property fmtid="{D5CDD505-2E9C-101B-9397-08002B2CF9AE}" pid="5" name="MSIP_Label_0e97f11b-a820-4e8d-9e84-55d701b0cea4_Name">
    <vt:lpwstr>0e97f11b-a820-4e8d-9e84-55d701b0cea4</vt:lpwstr>
  </property>
  <property fmtid="{D5CDD505-2E9C-101B-9397-08002B2CF9AE}" pid="6" name="MSIP_Label_0e97f11b-a820-4e8d-9e84-55d701b0cea4_SiteId">
    <vt:lpwstr>fd4cea22-63f3-46f2-958e-d0d3aa13277c</vt:lpwstr>
  </property>
  <property fmtid="{D5CDD505-2E9C-101B-9397-08002B2CF9AE}" pid="7" name="MSIP_Label_0e97f11b-a820-4e8d-9e84-55d701b0cea4_ActionId">
    <vt:lpwstr>70ad7c8f-7da7-45b2-960d-ba3a6c4de955</vt:lpwstr>
  </property>
  <property fmtid="{D5CDD505-2E9C-101B-9397-08002B2CF9AE}" pid="8" name="MSIP_Label_0e97f11b-a820-4e8d-9e84-55d701b0cea4_ContentBits">
    <vt:lpwstr>0</vt:lpwstr>
  </property>
</Properties>
</file>