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108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4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9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8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6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1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0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6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3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9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2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84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23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69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24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09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2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94960"/>
            <a:ext cx="12191695" cy="1463040"/>
          </a:xfrm>
          <a:prstGeom prst="rect">
            <a:avLst/>
          </a:prstGeom>
          <a:solidFill>
            <a:srgbClr val="357A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21323" y="1417320"/>
            <a:ext cx="9610323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182D4E"/>
                </a:solidFill>
              </a:defRPr>
            </a:pPr>
            <a:r>
              <a:rPr dirty="0" err="1"/>
              <a:t>Föräldrarmöte</a:t>
            </a:r>
            <a:r>
              <a:rPr dirty="0"/>
              <a:t> </a:t>
            </a:r>
            <a:r>
              <a:rPr lang="sv-SE" dirty="0"/>
              <a:t>FBC Ljungby</a:t>
            </a:r>
            <a:r>
              <a:rPr dirty="0"/>
              <a:t> </a:t>
            </a:r>
            <a:r>
              <a:rPr lang="sv-SE" dirty="0"/>
              <a:t>F/P22-21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42049" y="3543968"/>
            <a:ext cx="2915093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>
                <a:solidFill>
                  <a:srgbClr val="232323"/>
                </a:solidFill>
              </a:defRPr>
            </a:pPr>
            <a:r>
              <a:rPr dirty="0" err="1"/>
              <a:t>Säsongen</a:t>
            </a:r>
            <a:r>
              <a:rPr dirty="0"/>
              <a:t> 2026</a:t>
            </a:r>
            <a:r>
              <a:rPr lang="sv-SE" dirty="0"/>
              <a:t>/2027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635943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 err="1"/>
              <a:t>Ledare</a:t>
            </a:r>
            <a:r>
              <a:rPr dirty="0"/>
              <a:t> F</a:t>
            </a:r>
            <a:r>
              <a:rPr lang="sv-SE" dirty="0"/>
              <a:t>/P 2022/21</a:t>
            </a:r>
            <a:r>
              <a:rPr dirty="0"/>
              <a:t> – </a:t>
            </a:r>
            <a:r>
              <a:rPr dirty="0" err="1"/>
              <a:t>säsong</a:t>
            </a:r>
            <a:r>
              <a:rPr dirty="0"/>
              <a:t> 2026</a:t>
            </a:r>
            <a:r>
              <a:rPr lang="sv-SE" dirty="0"/>
              <a:t>/27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78992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</a:t>
            </a:r>
            <a:r>
              <a:rPr lang="sv-SE" dirty="0"/>
              <a:t> Linda/Magnus Erlands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Alexander Carlsson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Daniel Lindberg</a:t>
            </a:r>
          </a:p>
          <a:p>
            <a:pPr algn="just"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Robin Andersson</a:t>
            </a:r>
          </a:p>
          <a:p>
            <a:pPr algn="just"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Marcus Persson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Kommunikation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3506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I</a:t>
            </a:r>
            <a:r>
              <a:rPr dirty="0" err="1"/>
              <a:t>nfo</a:t>
            </a:r>
            <a:r>
              <a:rPr dirty="0"/>
              <a:t> </a:t>
            </a:r>
            <a:r>
              <a:rPr dirty="0" err="1"/>
              <a:t>finns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kommuniceras</a:t>
            </a:r>
            <a:r>
              <a:rPr dirty="0"/>
              <a:t> via laget.se 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Kommunikation</a:t>
            </a:r>
            <a:r>
              <a:rPr dirty="0"/>
              <a:t> </a:t>
            </a:r>
            <a:r>
              <a:rPr dirty="0" err="1"/>
              <a:t>från</a:t>
            </a:r>
            <a:r>
              <a:rPr dirty="0"/>
              <a:t> </a:t>
            </a:r>
            <a:r>
              <a:rPr dirty="0" err="1"/>
              <a:t>ledarna</a:t>
            </a:r>
            <a:r>
              <a:rPr dirty="0"/>
              <a:t> </a:t>
            </a:r>
            <a:r>
              <a:rPr dirty="0" err="1"/>
              <a:t>sker</a:t>
            </a:r>
            <a:r>
              <a:rPr dirty="0"/>
              <a:t> via </a:t>
            </a:r>
            <a:r>
              <a:rPr dirty="0" err="1"/>
              <a:t>mejl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Kontrollera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vi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rätt</a:t>
            </a:r>
            <a:r>
              <a:rPr dirty="0"/>
              <a:t> </a:t>
            </a:r>
            <a:r>
              <a:rPr dirty="0" err="1"/>
              <a:t>mejladress</a:t>
            </a:r>
            <a:r>
              <a:rPr dirty="0"/>
              <a:t> </a:t>
            </a:r>
            <a:r>
              <a:rPr dirty="0" err="1"/>
              <a:t>inlagda</a:t>
            </a:r>
            <a:endParaRPr lang="sv-SE"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•Viktigt att man tackar JA/NEJ till träningar så vi har förutsättningar för att planera träningar/matcher på bästa sätt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Kan </a:t>
            </a:r>
            <a:r>
              <a:rPr dirty="0" err="1"/>
              <a:t>ert</a:t>
            </a:r>
            <a:r>
              <a:rPr dirty="0"/>
              <a:t> barn </a:t>
            </a:r>
            <a:r>
              <a:rPr dirty="0" err="1"/>
              <a:t>inte</a:t>
            </a:r>
            <a:r>
              <a:rPr dirty="0"/>
              <a:t> </a:t>
            </a:r>
            <a:r>
              <a:rPr dirty="0" err="1"/>
              <a:t>komma</a:t>
            </a:r>
            <a:r>
              <a:rPr dirty="0"/>
              <a:t> med </a:t>
            </a:r>
            <a:r>
              <a:rPr dirty="0" err="1"/>
              <a:t>kort</a:t>
            </a:r>
            <a:r>
              <a:rPr dirty="0"/>
              <a:t> </a:t>
            </a:r>
            <a:r>
              <a:rPr dirty="0" err="1"/>
              <a:t>varse</a:t>
            </a:r>
            <a:r>
              <a:rPr lang="sv-SE" dirty="0"/>
              <a:t>l </a:t>
            </a:r>
            <a:r>
              <a:rPr dirty="0" err="1"/>
              <a:t>hör</a:t>
            </a:r>
            <a:r>
              <a:rPr dirty="0"/>
              <a:t> av er till </a:t>
            </a:r>
            <a:r>
              <a:rPr dirty="0" err="1"/>
              <a:t>någon</a:t>
            </a:r>
            <a:r>
              <a:rPr dirty="0"/>
              <a:t> av </a:t>
            </a:r>
            <a:r>
              <a:rPr dirty="0" err="1"/>
              <a:t>ledarna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Har man </a:t>
            </a:r>
            <a:r>
              <a:rPr dirty="0" err="1"/>
              <a:t>inte</a:t>
            </a:r>
            <a:r>
              <a:rPr dirty="0"/>
              <a:t> </a:t>
            </a:r>
            <a:r>
              <a:rPr dirty="0" err="1"/>
              <a:t>kontaktuppgifter</a:t>
            </a:r>
            <a:r>
              <a:rPr dirty="0"/>
              <a:t> till </a:t>
            </a:r>
            <a:r>
              <a:rPr dirty="0" err="1"/>
              <a:t>någon</a:t>
            </a:r>
            <a:r>
              <a:rPr dirty="0"/>
              <a:t> av </a:t>
            </a:r>
            <a:r>
              <a:rPr dirty="0" err="1"/>
              <a:t>ledarna</a:t>
            </a:r>
            <a:r>
              <a:rPr dirty="0"/>
              <a:t> </a:t>
            </a:r>
            <a:r>
              <a:rPr dirty="0" err="1"/>
              <a:t>så</a:t>
            </a:r>
            <a:r>
              <a:rPr dirty="0"/>
              <a:t> </a:t>
            </a:r>
            <a:r>
              <a:rPr dirty="0" err="1"/>
              <a:t>finns</a:t>
            </a:r>
            <a:r>
              <a:rPr dirty="0"/>
              <a:t> </a:t>
            </a:r>
            <a:r>
              <a:rPr dirty="0" err="1"/>
              <a:t>telefonnummer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laget.se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13194" y="109728"/>
            <a:ext cx="334533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 err="1"/>
              <a:t>Träningstider</a:t>
            </a:r>
            <a:r>
              <a:rPr dirty="0"/>
              <a:t> 2026</a:t>
            </a:r>
            <a:r>
              <a:rPr lang="sv-SE" dirty="0"/>
              <a:t>/27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186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 err="1"/>
              <a:t>Månd</a:t>
            </a:r>
            <a:r>
              <a:rPr dirty="0"/>
              <a:t>agar</a:t>
            </a:r>
            <a:r>
              <a:rPr lang="sv-SE" dirty="0"/>
              <a:t> grupp 2</a:t>
            </a:r>
            <a:r>
              <a:rPr dirty="0"/>
              <a:t> kl.1</a:t>
            </a:r>
            <a:r>
              <a:rPr lang="sv-SE" dirty="0"/>
              <a:t>7</a:t>
            </a:r>
            <a:r>
              <a:rPr dirty="0"/>
              <a:t>.</a:t>
            </a:r>
            <a:r>
              <a:rPr lang="sv-SE" dirty="0"/>
              <a:t>00</a:t>
            </a:r>
            <a:r>
              <a:rPr dirty="0"/>
              <a:t>–18.</a:t>
            </a:r>
            <a:r>
              <a:rPr lang="sv-SE" dirty="0"/>
              <a:t>00 i </a:t>
            </a:r>
            <a:r>
              <a:rPr lang="sv-SE" dirty="0" err="1"/>
              <a:t>Stensbergs</a:t>
            </a:r>
            <a:r>
              <a:rPr lang="sv-SE" dirty="0"/>
              <a:t> idrottshall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Se till att idrottskläder, skor, klubba och glasögon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lang="sv-SE" dirty="0"/>
              <a:t>• Föräldrar ansvarar för att bygga/riva sarg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Praktiskt kring träningar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28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Samling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planen</a:t>
            </a:r>
            <a:r>
              <a:rPr dirty="0"/>
              <a:t> vid </a:t>
            </a:r>
            <a:r>
              <a:rPr dirty="0" err="1"/>
              <a:t>utsatt</a:t>
            </a:r>
            <a:r>
              <a:rPr dirty="0"/>
              <a:t> </a:t>
            </a:r>
            <a:r>
              <a:rPr dirty="0" err="1"/>
              <a:t>tid</a:t>
            </a:r>
            <a:r>
              <a:rPr dirty="0"/>
              <a:t> (</a:t>
            </a:r>
            <a:r>
              <a:rPr dirty="0" err="1"/>
              <a:t>barnen</a:t>
            </a:r>
            <a:r>
              <a:rPr dirty="0"/>
              <a:t> ska </a:t>
            </a:r>
            <a:r>
              <a:rPr dirty="0" err="1"/>
              <a:t>vara</a:t>
            </a:r>
            <a:r>
              <a:rPr dirty="0"/>
              <a:t> redo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starta</a:t>
            </a:r>
            <a:r>
              <a:rPr lang="sv-SE" dirty="0"/>
              <a:t> kl.17:00</a:t>
            </a:r>
            <a:r>
              <a:rPr dirty="0"/>
              <a:t>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Toalettbesök</a:t>
            </a:r>
            <a:r>
              <a:rPr dirty="0"/>
              <a:t> </a:t>
            </a:r>
            <a:r>
              <a:rPr dirty="0" err="1"/>
              <a:t>görs</a:t>
            </a:r>
            <a:r>
              <a:rPr dirty="0"/>
              <a:t> </a:t>
            </a:r>
            <a:r>
              <a:rPr dirty="0" err="1"/>
              <a:t>innan</a:t>
            </a:r>
            <a:r>
              <a:rPr dirty="0"/>
              <a:t> </a:t>
            </a:r>
            <a:r>
              <a:rPr dirty="0" err="1"/>
              <a:t>träningen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Ombytta</a:t>
            </a:r>
            <a:r>
              <a:rPr dirty="0"/>
              <a:t> </a:t>
            </a:r>
            <a:r>
              <a:rPr dirty="0" err="1"/>
              <a:t>hemifrån</a:t>
            </a:r>
            <a:r>
              <a:rPr lang="sv-SE" dirty="0"/>
              <a:t> eller byter om på plats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lang="sv-SE" dirty="0"/>
              <a:t>Glasögon är obligatoriskt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Inga </a:t>
            </a:r>
            <a:r>
              <a:rPr dirty="0" err="1"/>
              <a:t>smycken</a:t>
            </a:r>
            <a:r>
              <a:rPr dirty="0"/>
              <a:t> alt </a:t>
            </a:r>
            <a:r>
              <a:rPr dirty="0" err="1"/>
              <a:t>tejpa</a:t>
            </a:r>
            <a:r>
              <a:rPr dirty="0"/>
              <a:t> </a:t>
            </a:r>
            <a:r>
              <a:rPr dirty="0" err="1"/>
              <a:t>öronhängen</a:t>
            </a:r>
            <a:r>
              <a:rPr dirty="0"/>
              <a:t> </a:t>
            </a:r>
            <a:r>
              <a:rPr dirty="0" err="1"/>
              <a:t>etc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Egen</a:t>
            </a:r>
            <a:r>
              <a:rPr dirty="0"/>
              <a:t> </a:t>
            </a:r>
            <a:r>
              <a:rPr dirty="0" err="1"/>
              <a:t>vattenflaska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Ordning och reda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1390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här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spela</a:t>
            </a:r>
            <a:r>
              <a:rPr dirty="0"/>
              <a:t> </a:t>
            </a:r>
            <a:r>
              <a:rPr lang="sv-SE" dirty="0"/>
              <a:t>innebandy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Föräldrar</a:t>
            </a:r>
            <a:r>
              <a:rPr dirty="0"/>
              <a:t>, </a:t>
            </a:r>
            <a:r>
              <a:rPr dirty="0" err="1"/>
              <a:t>syskon</a:t>
            </a:r>
            <a:r>
              <a:rPr lang="sv-SE" dirty="0"/>
              <a:t> </a:t>
            </a:r>
            <a:r>
              <a:rPr lang="sv-SE" dirty="0" err="1"/>
              <a:t>etc</a:t>
            </a:r>
            <a:r>
              <a:rPr lang="sv-SE" dirty="0"/>
              <a:t> väntar utanför planen (ledarna bestämmer det)  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Såhär jobbar vi med laget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3788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Föreningens</a:t>
            </a:r>
            <a:r>
              <a:rPr dirty="0"/>
              <a:t> </a:t>
            </a:r>
            <a:r>
              <a:rPr dirty="0" err="1"/>
              <a:t>dokument</a:t>
            </a:r>
            <a:r>
              <a:rPr dirty="0"/>
              <a:t> </a:t>
            </a:r>
            <a:r>
              <a:rPr dirty="0" err="1"/>
              <a:t>kommer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läggas</a:t>
            </a:r>
            <a:r>
              <a:rPr dirty="0"/>
              <a:t> </a:t>
            </a:r>
            <a:r>
              <a:rPr dirty="0" err="1"/>
              <a:t>upp</a:t>
            </a:r>
            <a:r>
              <a:rPr dirty="0"/>
              <a:t> under “</a:t>
            </a:r>
            <a:r>
              <a:rPr dirty="0" err="1"/>
              <a:t>Dokument</a:t>
            </a:r>
            <a:r>
              <a:rPr dirty="0"/>
              <a:t>”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vårt</a:t>
            </a:r>
            <a:r>
              <a:rPr dirty="0"/>
              <a:t> lag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Nolletolerans</a:t>
            </a:r>
            <a:r>
              <a:rPr dirty="0"/>
              <a:t> mot mobbing, </a:t>
            </a:r>
            <a:r>
              <a:rPr dirty="0" err="1"/>
              <a:t>rasism</a:t>
            </a:r>
            <a:r>
              <a:rPr dirty="0"/>
              <a:t> </a:t>
            </a:r>
            <a:r>
              <a:rPr dirty="0" err="1"/>
              <a:t>etc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Goda</a:t>
            </a:r>
            <a:r>
              <a:rPr dirty="0"/>
              <a:t> </a:t>
            </a:r>
            <a:r>
              <a:rPr dirty="0" err="1"/>
              <a:t>kamrater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Uppförande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Kom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tid</a:t>
            </a:r>
            <a:r>
              <a:rPr dirty="0"/>
              <a:t> (</a:t>
            </a:r>
            <a:r>
              <a:rPr dirty="0" err="1"/>
              <a:t>Meddela</a:t>
            </a:r>
            <a:r>
              <a:rPr dirty="0"/>
              <a:t> </a:t>
            </a:r>
            <a:r>
              <a:rPr dirty="0" err="1"/>
              <a:t>gärna</a:t>
            </a:r>
            <a:r>
              <a:rPr dirty="0"/>
              <a:t> </a:t>
            </a:r>
            <a:r>
              <a:rPr dirty="0" err="1"/>
              <a:t>annars</a:t>
            </a:r>
            <a:r>
              <a:rPr dirty="0"/>
              <a:t>)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Följer</a:t>
            </a:r>
            <a:r>
              <a:rPr dirty="0"/>
              <a:t> </a:t>
            </a:r>
            <a:r>
              <a:rPr dirty="0" err="1"/>
              <a:t>instruktioner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</a:t>
            </a:r>
            <a:r>
              <a:rPr dirty="0" err="1"/>
              <a:t>Positiv</a:t>
            </a:r>
            <a:r>
              <a:rPr dirty="0"/>
              <a:t> </a:t>
            </a:r>
            <a:r>
              <a:rPr dirty="0" err="1"/>
              <a:t>energi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uppmuntran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varandras</a:t>
            </a:r>
            <a:r>
              <a:rPr dirty="0"/>
              <a:t> ”</a:t>
            </a:r>
            <a:r>
              <a:rPr dirty="0" err="1"/>
              <a:t>föreningsmiljö</a:t>
            </a:r>
            <a:r>
              <a:rPr dirty="0"/>
              <a:t>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Allergier eller särskilda behov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t>• Meddela oss om allergier eller andra behov gällande barnen så att vi kan möta/stötta barnen på bästa sätt och skapa bra förutsättningar.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Det viktigaste!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28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det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roligt</a:t>
            </a:r>
            <a:r>
              <a:rPr dirty="0"/>
              <a:t>!</a:t>
            </a:r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bli</a:t>
            </a:r>
            <a:r>
              <a:rPr dirty="0"/>
              <a:t> </a:t>
            </a:r>
            <a:r>
              <a:rPr dirty="0" err="1"/>
              <a:t>bättre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lang="sv-SE" dirty="0"/>
              <a:t>innebandy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lära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</a:t>
            </a:r>
            <a:r>
              <a:rPr dirty="0" err="1"/>
              <a:t>laganda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lagsammanhållning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lära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</a:t>
            </a:r>
            <a:r>
              <a:rPr dirty="0" err="1"/>
              <a:t>kämpa</a:t>
            </a:r>
            <a:r>
              <a:rPr dirty="0"/>
              <a:t> </a:t>
            </a:r>
            <a:r>
              <a:rPr dirty="0" err="1"/>
              <a:t>tillsammans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skapa</a:t>
            </a:r>
            <a:r>
              <a:rPr dirty="0"/>
              <a:t> </a:t>
            </a:r>
            <a:r>
              <a:rPr dirty="0" err="1"/>
              <a:t>gemenskap</a:t>
            </a:r>
            <a:endParaRPr dirty="0"/>
          </a:p>
          <a:p>
            <a:pPr>
              <a:spcAft>
                <a:spcPts val="11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• Vi </a:t>
            </a:r>
            <a:r>
              <a:rPr dirty="0" err="1"/>
              <a:t>gör</a:t>
            </a:r>
            <a:r>
              <a:rPr dirty="0"/>
              <a:t> </a:t>
            </a:r>
            <a:r>
              <a:rPr dirty="0" err="1"/>
              <a:t>detta</a:t>
            </a:r>
            <a:r>
              <a:rPr dirty="0"/>
              <a:t> för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skapa</a:t>
            </a:r>
            <a:r>
              <a:rPr dirty="0"/>
              <a:t> </a:t>
            </a:r>
            <a:r>
              <a:rPr dirty="0" err="1"/>
              <a:t>engagemang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driv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82D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Frågor?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6888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/>
            </a:pPr>
            <a: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</a:defRPr>
            </a:pPr>
            <a:r>
              <a:t>14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A118188-E831-5E75-96A0-4DB8B337EB39}"/>
              </a:ext>
            </a:extLst>
          </p:cNvPr>
          <p:cNvSpPr txBox="1"/>
          <p:nvPr/>
        </p:nvSpPr>
        <p:spPr>
          <a:xfrm>
            <a:off x="1058238" y="1777429"/>
            <a:ext cx="86816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Flera tränare behöver tillkomma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Vem ska ha </a:t>
            </a:r>
            <a:r>
              <a:rPr lang="sv-SE" dirty="0" err="1"/>
              <a:t>admin</a:t>
            </a:r>
            <a:r>
              <a:rPr lang="sv-SE"/>
              <a:t> ansvar?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Diskuteras om man ska byta träningsdag. I nuläget gäller måndagar.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Alla som ligger inne på laget har fått en faktura. Avvakta att betala tills vi vet om det blir ett lag</a:t>
            </a:r>
          </a:p>
          <a:p>
            <a:endParaRPr lang="sv-SE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styrelserum">
  <a:themeElements>
    <a:clrScheme name="Rödviolet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Jon styrelseru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styrelseru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1242</TotalTime>
  <Words>432</Words>
  <Application>Microsoft Office PowerPoint</Application>
  <PresentationFormat>Bredbild</PresentationFormat>
  <Paragraphs>63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Jon styrelserum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subject/>
  <dc:creator>Elm-Ågren Carolina</dc:creator>
  <cp:keywords/>
  <dc:description>generated using python-pptx</dc:description>
  <cp:lastModifiedBy>Elm-Ågren Carolina</cp:lastModifiedBy>
  <cp:revision>16</cp:revision>
  <dcterms:created xsi:type="dcterms:W3CDTF">2013-01-27T09:14:16Z</dcterms:created>
  <dcterms:modified xsi:type="dcterms:W3CDTF">2026-09-22T07:07:32Z</dcterms:modified>
  <cp:category/>
</cp:coreProperties>
</file>