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300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4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8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6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1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6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3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9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2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8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23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69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2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9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357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4320" y="1417320"/>
            <a:ext cx="712432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82D4E"/>
                </a:solidFill>
              </a:defRPr>
            </a:pPr>
            <a:r>
              <a:rPr dirty="0" err="1"/>
              <a:t>Föräldrarmöte</a:t>
            </a:r>
            <a:r>
              <a:rPr dirty="0"/>
              <a:t> </a:t>
            </a:r>
            <a:r>
              <a:rPr lang="sv-SE" dirty="0"/>
              <a:t>FBC Ljungby</a:t>
            </a:r>
            <a:r>
              <a:rPr dirty="0"/>
              <a:t> F</a:t>
            </a:r>
            <a:r>
              <a:rPr lang="sv-SE" dirty="0"/>
              <a:t>17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42049" y="3543968"/>
            <a:ext cx="2915093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>
                <a:solidFill>
                  <a:srgbClr val="232323"/>
                </a:solidFill>
              </a:defRPr>
            </a:pPr>
            <a:r>
              <a:rPr dirty="0" err="1"/>
              <a:t>Säsongen</a:t>
            </a:r>
            <a:r>
              <a:rPr dirty="0"/>
              <a:t> 2026</a:t>
            </a:r>
            <a:r>
              <a:rPr lang="sv-SE" dirty="0"/>
              <a:t>/2027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433253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Ledare</a:t>
            </a:r>
            <a:r>
              <a:rPr dirty="0"/>
              <a:t> F</a:t>
            </a:r>
            <a:r>
              <a:rPr lang="sv-SE" dirty="0"/>
              <a:t>17</a:t>
            </a:r>
            <a:r>
              <a:rPr dirty="0"/>
              <a:t> – </a:t>
            </a:r>
            <a:r>
              <a:rPr dirty="0" err="1"/>
              <a:t>säsong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Christer Palm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Carolina Elm-Ågren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Emma Hemström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Louise Lidfors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Sofia </a:t>
            </a:r>
            <a:r>
              <a:rPr lang="sv-SE" dirty="0" err="1"/>
              <a:t>Lagerbielke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Matilda Malm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Kommunikation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I</a:t>
            </a:r>
            <a:r>
              <a:rPr dirty="0" err="1"/>
              <a:t>nfo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kommuniceras</a:t>
            </a:r>
            <a:r>
              <a:rPr dirty="0"/>
              <a:t> via laget.se </a:t>
            </a: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ladda gärna hem </a:t>
            </a:r>
            <a:r>
              <a:rPr lang="sv-SE" dirty="0" err="1"/>
              <a:t>supertext</a:t>
            </a:r>
            <a:r>
              <a:rPr lang="sv-SE" dirty="0"/>
              <a:t> </a:t>
            </a:r>
            <a:r>
              <a:rPr lang="sv-SE" dirty="0" err="1"/>
              <a:t>appen</a:t>
            </a:r>
            <a:r>
              <a:rPr lang="sv-SE" dirty="0"/>
              <a:t> så kan man även skicka bilder där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Kommunikation</a:t>
            </a:r>
            <a:r>
              <a:rPr dirty="0"/>
              <a:t> </a:t>
            </a:r>
            <a:r>
              <a:rPr dirty="0" err="1"/>
              <a:t>från</a:t>
            </a:r>
            <a:r>
              <a:rPr dirty="0"/>
              <a:t>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sker</a:t>
            </a:r>
            <a:r>
              <a:rPr dirty="0"/>
              <a:t> via </a:t>
            </a:r>
            <a:r>
              <a:rPr dirty="0" err="1"/>
              <a:t>mejl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Kontrollera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vi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rätt</a:t>
            </a:r>
            <a:r>
              <a:rPr dirty="0"/>
              <a:t> </a:t>
            </a:r>
            <a:r>
              <a:rPr dirty="0" err="1"/>
              <a:t>mejladress</a:t>
            </a:r>
            <a:r>
              <a:rPr dirty="0"/>
              <a:t> </a:t>
            </a:r>
            <a:r>
              <a:rPr dirty="0" err="1"/>
              <a:t>inlagda</a:t>
            </a: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•Viktigt att man tackar JA/NEJ till träningar så vi har förutsättningar för att planera träningar/matcher på bästa sätt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Kan </a:t>
            </a:r>
            <a:r>
              <a:rPr dirty="0" err="1"/>
              <a:t>ert</a:t>
            </a:r>
            <a:r>
              <a:rPr dirty="0"/>
              <a:t> barn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komma</a:t>
            </a:r>
            <a:r>
              <a:rPr dirty="0"/>
              <a:t> med </a:t>
            </a:r>
            <a:r>
              <a:rPr dirty="0" err="1"/>
              <a:t>kort</a:t>
            </a:r>
            <a:r>
              <a:rPr dirty="0"/>
              <a:t> </a:t>
            </a:r>
            <a:r>
              <a:rPr dirty="0" err="1"/>
              <a:t>varse</a:t>
            </a:r>
            <a:r>
              <a:rPr lang="sv-SE" dirty="0"/>
              <a:t>l </a:t>
            </a:r>
            <a:r>
              <a:rPr dirty="0" err="1"/>
              <a:t>hör</a:t>
            </a:r>
            <a:r>
              <a:rPr dirty="0"/>
              <a:t> av er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/>
              <a:t>ledarna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Har man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kontaktuppgifter</a:t>
            </a:r>
            <a:r>
              <a:rPr dirty="0"/>
              <a:t>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telefonnummer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laget.se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13194" y="109728"/>
            <a:ext cx="334533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Träningstider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 err="1"/>
              <a:t>Månd</a:t>
            </a:r>
            <a:r>
              <a:rPr dirty="0"/>
              <a:t>agar kl. 1</a:t>
            </a:r>
            <a:r>
              <a:rPr lang="sv-SE" dirty="0"/>
              <a:t>6</a:t>
            </a:r>
            <a:r>
              <a:rPr dirty="0"/>
              <a:t>.</a:t>
            </a:r>
            <a:r>
              <a:rPr lang="sv-SE" dirty="0"/>
              <a:t>4</a:t>
            </a:r>
            <a:r>
              <a:rPr dirty="0"/>
              <a:t>5–18.</a:t>
            </a:r>
            <a:r>
              <a:rPr lang="sv-SE" dirty="0"/>
              <a:t>00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Torsdagar</a:t>
            </a:r>
            <a:r>
              <a:rPr dirty="0"/>
              <a:t> kl. 1</a:t>
            </a:r>
            <a:r>
              <a:rPr lang="sv-SE" dirty="0"/>
              <a:t>6</a:t>
            </a:r>
            <a:r>
              <a:rPr dirty="0"/>
              <a:t>.</a:t>
            </a:r>
            <a:r>
              <a:rPr lang="sv-SE" dirty="0"/>
              <a:t>4</a:t>
            </a:r>
            <a:r>
              <a:rPr dirty="0"/>
              <a:t>5–18.</a:t>
            </a:r>
            <a:r>
              <a:rPr lang="sv-SE" dirty="0"/>
              <a:t>0</a:t>
            </a:r>
            <a:r>
              <a:rPr dirty="0"/>
              <a:t>0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Vi samlas i omklädningsrummet och avslutar i omklädningsrummet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Se till att idrottskläder, skor, klubba, glasögon och vattenflaska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Föräldrar ansvarar för att bygga/riva sarg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Praktiskt kring träningar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Toalettbesök</a:t>
            </a:r>
            <a:r>
              <a:rPr dirty="0"/>
              <a:t> </a:t>
            </a:r>
            <a:r>
              <a:rPr dirty="0" err="1"/>
              <a:t>görs</a:t>
            </a:r>
            <a:r>
              <a:rPr dirty="0"/>
              <a:t> </a:t>
            </a:r>
            <a:r>
              <a:rPr dirty="0" err="1"/>
              <a:t>innan</a:t>
            </a:r>
            <a:r>
              <a:rPr dirty="0"/>
              <a:t> </a:t>
            </a:r>
            <a:r>
              <a:rPr dirty="0" err="1"/>
              <a:t>träningen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Ombytta</a:t>
            </a:r>
            <a:r>
              <a:rPr dirty="0"/>
              <a:t> </a:t>
            </a:r>
            <a:r>
              <a:rPr dirty="0" err="1"/>
              <a:t>hemifrån</a:t>
            </a:r>
            <a:r>
              <a:rPr lang="sv-SE" dirty="0"/>
              <a:t> eller byter om på plats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Glasögon är obligatoriskt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Inga </a:t>
            </a:r>
            <a:r>
              <a:rPr dirty="0" err="1"/>
              <a:t>smycken</a:t>
            </a:r>
            <a:r>
              <a:rPr lang="sv-SE" dirty="0"/>
              <a:t>, får inte tejpa örhängen!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Egen</a:t>
            </a:r>
            <a:r>
              <a:rPr dirty="0"/>
              <a:t> </a:t>
            </a:r>
            <a:r>
              <a:rPr dirty="0" err="1"/>
              <a:t>vattenflaska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352051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lang="sv-SE" dirty="0"/>
              <a:t>Series</a:t>
            </a:r>
            <a:r>
              <a:rPr dirty="0"/>
              <a:t>pel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cuper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Nytt seriespel – 4 mot 4 + målvakt /blå nivå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Under det </a:t>
            </a:r>
            <a:r>
              <a:rPr dirty="0" err="1"/>
              <a:t>här</a:t>
            </a:r>
            <a:r>
              <a:rPr dirty="0"/>
              <a:t> </a:t>
            </a:r>
            <a:r>
              <a:rPr dirty="0" err="1"/>
              <a:t>året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vi </a:t>
            </a:r>
            <a:r>
              <a:rPr dirty="0" err="1"/>
              <a:t>att</a:t>
            </a:r>
            <a:r>
              <a:rPr dirty="0"/>
              <a:t>: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Anmäla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till </a:t>
            </a:r>
            <a:r>
              <a:rPr dirty="0" err="1"/>
              <a:t>cuper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Seriespel kommer vi att dela in flickorna i olika grupper, alla kommer bli kallade till lika många matcher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Ingen </a:t>
            </a:r>
            <a:r>
              <a:rPr dirty="0" err="1"/>
              <a:t>närvarofördel</a:t>
            </a:r>
            <a:r>
              <a:rPr dirty="0"/>
              <a:t> </a:t>
            </a:r>
            <a:r>
              <a:rPr dirty="0" err="1"/>
              <a:t>från</a:t>
            </a:r>
            <a:r>
              <a:rPr dirty="0"/>
              <a:t> </a:t>
            </a:r>
            <a:r>
              <a:rPr dirty="0" err="1"/>
              <a:t>träningar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Skjuts</a:t>
            </a:r>
            <a:r>
              <a:rPr dirty="0"/>
              <a:t> till </a:t>
            </a:r>
            <a:r>
              <a:rPr dirty="0" err="1"/>
              <a:t>bortamatcher</a:t>
            </a:r>
            <a:r>
              <a:rPr dirty="0"/>
              <a:t>, </a:t>
            </a:r>
            <a:r>
              <a:rPr dirty="0" err="1"/>
              <a:t>varje</a:t>
            </a:r>
            <a:r>
              <a:rPr dirty="0"/>
              <a:t> </a:t>
            </a:r>
            <a:r>
              <a:rPr dirty="0" err="1"/>
              <a:t>förälder</a:t>
            </a:r>
            <a:r>
              <a:rPr dirty="0"/>
              <a:t> </a:t>
            </a:r>
            <a:r>
              <a:rPr dirty="0" err="1"/>
              <a:t>ansvar</a:t>
            </a:r>
            <a:r>
              <a:rPr dirty="0"/>
              <a:t> för </a:t>
            </a:r>
            <a:r>
              <a:rPr dirty="0" err="1"/>
              <a:t>sitt</a:t>
            </a:r>
            <a:r>
              <a:rPr dirty="0"/>
              <a:t> barn</a:t>
            </a: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vi skriver ut samlingstid så viktigt att man är på plats då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vi uppmuntrar till att man duschar på plats efter matcher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föräldrar kommer att få stå i kiosken samt sitta i sekretariatet 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Ordning och reda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20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här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spela</a:t>
            </a:r>
            <a:r>
              <a:rPr dirty="0"/>
              <a:t> </a:t>
            </a:r>
            <a:r>
              <a:rPr lang="sv-SE" dirty="0"/>
              <a:t>innebandy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Mobiler</a:t>
            </a:r>
            <a:r>
              <a:rPr lang="sv-SE" dirty="0"/>
              <a:t> ska vara hemma</a:t>
            </a:r>
            <a:r>
              <a:rPr dirty="0"/>
              <a:t>, </a:t>
            </a:r>
            <a:r>
              <a:rPr dirty="0" err="1"/>
              <a:t>väskor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övrigt</a:t>
            </a:r>
            <a:r>
              <a:rPr dirty="0"/>
              <a:t> </a:t>
            </a:r>
            <a:r>
              <a:rPr dirty="0" err="1"/>
              <a:t>placeras</a:t>
            </a:r>
            <a:r>
              <a:rPr lang="sv-SE" dirty="0"/>
              <a:t> i omklädningsrummen (som är låsta)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Föräldrar</a:t>
            </a:r>
            <a:r>
              <a:rPr dirty="0"/>
              <a:t>, </a:t>
            </a:r>
            <a:r>
              <a:rPr dirty="0" err="1"/>
              <a:t>syskon</a:t>
            </a:r>
            <a:r>
              <a:rPr lang="sv-SE" dirty="0"/>
              <a:t> </a:t>
            </a:r>
            <a:r>
              <a:rPr lang="sv-SE" dirty="0" err="1"/>
              <a:t>etc</a:t>
            </a:r>
            <a:r>
              <a:rPr lang="sv-SE" dirty="0"/>
              <a:t> väntar utanför planen  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Såhär jobbar vi med laget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378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Föreningens</a:t>
            </a:r>
            <a:r>
              <a:rPr dirty="0"/>
              <a:t> </a:t>
            </a:r>
            <a:r>
              <a:rPr dirty="0" err="1"/>
              <a:t>dokument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läggas</a:t>
            </a:r>
            <a:r>
              <a:rPr dirty="0"/>
              <a:t> </a:t>
            </a:r>
            <a:r>
              <a:rPr dirty="0" err="1"/>
              <a:t>upp</a:t>
            </a:r>
            <a:r>
              <a:rPr dirty="0"/>
              <a:t> under “</a:t>
            </a:r>
            <a:r>
              <a:rPr dirty="0" err="1"/>
              <a:t>Dokument</a:t>
            </a:r>
            <a:r>
              <a:rPr dirty="0"/>
              <a:t>”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vårt</a:t>
            </a:r>
            <a:r>
              <a:rPr dirty="0"/>
              <a:t> lag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Nolletolerans</a:t>
            </a:r>
            <a:r>
              <a:rPr dirty="0"/>
              <a:t> mot mobbing, </a:t>
            </a:r>
            <a:r>
              <a:rPr dirty="0" err="1"/>
              <a:t>rasism</a:t>
            </a:r>
            <a:r>
              <a:rPr dirty="0"/>
              <a:t> </a:t>
            </a:r>
            <a:r>
              <a:rPr dirty="0" err="1"/>
              <a:t>etc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Goda</a:t>
            </a:r>
            <a:r>
              <a:rPr dirty="0"/>
              <a:t> </a:t>
            </a:r>
            <a:r>
              <a:rPr dirty="0" err="1"/>
              <a:t>kamrater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Uppförande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 (</a:t>
            </a:r>
            <a:r>
              <a:rPr dirty="0" err="1"/>
              <a:t>Meddela</a:t>
            </a:r>
            <a:r>
              <a:rPr dirty="0"/>
              <a:t> </a:t>
            </a:r>
            <a:r>
              <a:rPr dirty="0" err="1"/>
              <a:t>gärna</a:t>
            </a:r>
            <a:r>
              <a:rPr dirty="0"/>
              <a:t> </a:t>
            </a:r>
            <a:r>
              <a:rPr dirty="0" err="1"/>
              <a:t>annars</a:t>
            </a:r>
            <a:r>
              <a:rPr dirty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Följer</a:t>
            </a:r>
            <a:r>
              <a:rPr dirty="0"/>
              <a:t> </a:t>
            </a:r>
            <a:r>
              <a:rPr dirty="0" err="1"/>
              <a:t>instruktioner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Positiv</a:t>
            </a:r>
            <a:r>
              <a:rPr dirty="0"/>
              <a:t> </a:t>
            </a:r>
            <a:r>
              <a:rPr dirty="0" err="1"/>
              <a:t>energi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uppmuntran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varandras</a:t>
            </a:r>
            <a:r>
              <a:rPr dirty="0"/>
              <a:t> ”</a:t>
            </a:r>
            <a:r>
              <a:rPr dirty="0" err="1"/>
              <a:t>föreningsmiljö</a:t>
            </a:r>
            <a:r>
              <a:rPr dirty="0"/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Allergier eller särskilda behov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t>• Meddela oss om allergier eller andra behov gällande barnen så att vi kan möta/stötta barnen på bästa sätt och skapa bra förutsättningar.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Det viktigaste!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det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roligt</a:t>
            </a:r>
            <a:r>
              <a:rPr dirty="0"/>
              <a:t>!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bli</a:t>
            </a:r>
            <a:r>
              <a:rPr dirty="0"/>
              <a:t> </a:t>
            </a:r>
            <a:r>
              <a:rPr dirty="0" err="1"/>
              <a:t>bättre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lang="sv-SE" dirty="0"/>
              <a:t>innebandy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laganda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lagsammanhållning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kämpa</a:t>
            </a:r>
            <a:r>
              <a:rPr dirty="0"/>
              <a:t> </a:t>
            </a:r>
            <a:r>
              <a:rPr dirty="0" err="1"/>
              <a:t>tillsammans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gemenskap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engagemang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driv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Frågor?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6888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/>
            </a:pPr>
            <a: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14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A81D474-36B5-4E2C-A678-8D40F057557F}"/>
              </a:ext>
            </a:extLst>
          </p:cNvPr>
          <p:cNvSpPr txBox="1"/>
          <p:nvPr/>
        </p:nvSpPr>
        <p:spPr>
          <a:xfrm>
            <a:off x="821267" y="1286933"/>
            <a:ext cx="9279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• nya ställ kommer att komma för de som inte har</a:t>
            </a:r>
          </a:p>
          <a:p>
            <a:r>
              <a:rPr lang="sv-SE" dirty="0"/>
              <a:t>• fotografering 6/10</a:t>
            </a:r>
          </a:p>
          <a:p>
            <a:r>
              <a:rPr lang="sv-SE" dirty="0"/>
              <a:t>• vill man köpa träningsoverall/FBC kläder finns det på Intersport</a:t>
            </a:r>
          </a:p>
          <a:p>
            <a:r>
              <a:rPr lang="sv-SE" dirty="0"/>
              <a:t>• man behöver inte träna i sitt matchställ</a:t>
            </a:r>
          </a:p>
          <a:p>
            <a:r>
              <a:rPr lang="sv-SE" dirty="0"/>
              <a:t>• försäljning vet inget i nuläget men bingolotto kommer man att behöva sälja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styrelserum">
  <a:themeElements>
    <a:clrScheme name="Rödviolet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Jon styrelseru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styrelseru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403</TotalTime>
  <Words>562</Words>
  <Application>Microsoft Office PowerPoint</Application>
  <PresentationFormat>Bredbild</PresentationFormat>
  <Paragraphs>79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Jon styrelserum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subject/>
  <dc:creator>Elm-Ågren Carolina</dc:creator>
  <cp:keywords/>
  <dc:description>generated using python-pptx</dc:description>
  <cp:lastModifiedBy>Elm-Ågren Carolina</cp:lastModifiedBy>
  <cp:revision>15</cp:revision>
  <dcterms:created xsi:type="dcterms:W3CDTF">2013-01-27T09:14:16Z</dcterms:created>
  <dcterms:modified xsi:type="dcterms:W3CDTF">2026-09-24T16:10:21Z</dcterms:modified>
  <cp:category/>
</cp:coreProperties>
</file>