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70" r:id="rId8"/>
    <p:sldId id="263" r:id="rId9"/>
    <p:sldId id="264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64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241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693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85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865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519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802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869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034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8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90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325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884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623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169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24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7098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64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24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394960"/>
            <a:ext cx="12191695" cy="1463040"/>
          </a:xfrm>
          <a:prstGeom prst="rect">
            <a:avLst/>
          </a:prstGeom>
          <a:solidFill>
            <a:srgbClr val="357A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35186" y="1417320"/>
            <a:ext cx="10182596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200" b="1">
                <a:solidFill>
                  <a:srgbClr val="182D4E"/>
                </a:solidFill>
              </a:defRPr>
            </a:pPr>
            <a:r>
              <a:rPr dirty="0" err="1" smtClean="0"/>
              <a:t>Föräldrar</a:t>
            </a:r>
            <a:r>
              <a:rPr lang="sv-SE" dirty="0" smtClean="0"/>
              <a:t>information</a:t>
            </a:r>
            <a:r>
              <a:rPr dirty="0" smtClean="0"/>
              <a:t> </a:t>
            </a:r>
            <a:r>
              <a:rPr lang="sv-SE" dirty="0"/>
              <a:t>FBC Ljungby</a:t>
            </a:r>
            <a:r>
              <a:rPr dirty="0"/>
              <a:t> </a:t>
            </a:r>
            <a:r>
              <a:rPr lang="sv-SE" dirty="0"/>
              <a:t>P18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42049" y="3543968"/>
            <a:ext cx="2915093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>
                <a:solidFill>
                  <a:srgbClr val="232323"/>
                </a:solidFill>
              </a:defRPr>
            </a:pPr>
            <a:r>
              <a:rPr dirty="0" err="1"/>
              <a:t>Säsongen</a:t>
            </a:r>
            <a:r>
              <a:rPr dirty="0"/>
              <a:t> 2026</a:t>
            </a:r>
            <a:r>
              <a:rPr lang="sv-SE" dirty="0"/>
              <a:t>/2027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5003293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rPr dirty="0" err="1"/>
              <a:t>Ledare</a:t>
            </a:r>
            <a:r>
              <a:rPr dirty="0"/>
              <a:t> </a:t>
            </a:r>
            <a:r>
              <a:rPr lang="sv-SE" dirty="0"/>
              <a:t>P18</a:t>
            </a:r>
            <a:r>
              <a:rPr dirty="0"/>
              <a:t> – </a:t>
            </a:r>
            <a:r>
              <a:rPr dirty="0" err="1"/>
              <a:t>säsong</a:t>
            </a:r>
            <a:r>
              <a:rPr dirty="0"/>
              <a:t> 2026</a:t>
            </a:r>
            <a:r>
              <a:rPr lang="sv-SE" dirty="0"/>
              <a:t>/27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401775" y="1879857"/>
            <a:ext cx="10789920" cy="4267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100"/>
              </a:spcAft>
              <a:buFont typeface="Arial" panose="020B0604020202020204" pitchFamily="34" charset="0"/>
              <a:buChar char="•"/>
              <a:defRPr sz="2200">
                <a:solidFill>
                  <a:srgbClr val="232323"/>
                </a:solidFill>
              </a:defRPr>
            </a:pPr>
            <a:r>
              <a:rPr lang="sv-SE" dirty="0" smtClean="0"/>
              <a:t>Evelina Kraft </a:t>
            </a:r>
            <a:r>
              <a:rPr lang="sv-SE" dirty="0" err="1" smtClean="0"/>
              <a:t>Bodi</a:t>
            </a:r>
            <a:endParaRPr lang="sv-SE" dirty="0" smtClean="0"/>
          </a:p>
          <a:p>
            <a:pPr marL="342900" indent="-342900">
              <a:spcAft>
                <a:spcPts val="1100"/>
              </a:spcAft>
              <a:buFont typeface="Arial" panose="020B0604020202020204" pitchFamily="34" charset="0"/>
              <a:buChar char="•"/>
              <a:defRPr sz="2200">
                <a:solidFill>
                  <a:srgbClr val="232323"/>
                </a:solidFill>
              </a:defRPr>
            </a:pPr>
            <a:r>
              <a:rPr lang="sv-SE" dirty="0" smtClean="0"/>
              <a:t>Linus Eklund</a:t>
            </a:r>
          </a:p>
          <a:p>
            <a:pPr marL="342900" indent="-342900">
              <a:spcAft>
                <a:spcPts val="1100"/>
              </a:spcAft>
              <a:buFont typeface="Arial" panose="020B0604020202020204" pitchFamily="34" charset="0"/>
              <a:buChar char="•"/>
              <a:defRPr sz="2200">
                <a:solidFill>
                  <a:srgbClr val="232323"/>
                </a:solidFill>
              </a:defRPr>
            </a:pPr>
            <a:r>
              <a:rPr lang="sv-SE" dirty="0" smtClean="0"/>
              <a:t>Nico </a:t>
            </a:r>
            <a:r>
              <a:rPr lang="sv-SE" dirty="0" err="1" smtClean="0"/>
              <a:t>Forserud</a:t>
            </a:r>
            <a:endParaRPr lang="sv-SE" dirty="0" smtClean="0"/>
          </a:p>
          <a:p>
            <a:pPr marL="342900" indent="-342900">
              <a:spcAft>
                <a:spcPts val="1100"/>
              </a:spcAft>
              <a:buFont typeface="Arial" panose="020B0604020202020204" pitchFamily="34" charset="0"/>
              <a:buChar char="•"/>
              <a:defRPr sz="2200">
                <a:solidFill>
                  <a:srgbClr val="232323"/>
                </a:solidFill>
              </a:defRPr>
            </a:pPr>
            <a:r>
              <a:rPr lang="sv-SE" dirty="0" smtClean="0"/>
              <a:t>Niklas Aspegren</a:t>
            </a:r>
          </a:p>
          <a:p>
            <a:pPr marL="342900" indent="-342900">
              <a:spcAft>
                <a:spcPts val="1100"/>
              </a:spcAft>
              <a:buFont typeface="Arial" panose="020B0604020202020204" pitchFamily="34" charset="0"/>
              <a:buChar char="•"/>
              <a:defRPr sz="2200">
                <a:solidFill>
                  <a:srgbClr val="232323"/>
                </a:solidFill>
              </a:defRPr>
            </a:pPr>
            <a:r>
              <a:rPr lang="sv-SE" dirty="0" smtClean="0"/>
              <a:t>Victoria Sigman</a:t>
            </a:r>
          </a:p>
          <a:p>
            <a:pPr marL="342900" indent="-342900">
              <a:spcAft>
                <a:spcPts val="1100"/>
              </a:spcAft>
              <a:buFont typeface="Arial" panose="020B0604020202020204" pitchFamily="34" charset="0"/>
              <a:buChar char="•"/>
              <a:defRPr sz="2200">
                <a:solidFill>
                  <a:srgbClr val="232323"/>
                </a:solidFill>
              </a:defRPr>
            </a:pPr>
            <a:endParaRPr lang="sv-SE" dirty="0"/>
          </a:p>
          <a:p>
            <a:pPr marL="342900" indent="-342900">
              <a:spcAft>
                <a:spcPts val="1100"/>
              </a:spcAft>
              <a:buFont typeface="Arial" panose="020B0604020202020204" pitchFamily="34" charset="0"/>
              <a:buChar char="•"/>
              <a:defRPr sz="2200">
                <a:solidFill>
                  <a:srgbClr val="232323"/>
                </a:solidFill>
              </a:defRPr>
            </a:pPr>
            <a:r>
              <a:rPr lang="sv-SE" dirty="0" smtClean="0"/>
              <a:t>Johannes Johansson (stöttar upp vid behov)</a:t>
            </a:r>
          </a:p>
          <a:p>
            <a:pPr marL="342900" indent="-342900">
              <a:spcAft>
                <a:spcPts val="1100"/>
              </a:spcAft>
              <a:buFont typeface="Arial" panose="020B0604020202020204" pitchFamily="34" charset="0"/>
              <a:buChar char="•"/>
              <a:defRPr sz="2200">
                <a:solidFill>
                  <a:srgbClr val="232323"/>
                </a:solidFill>
              </a:defRPr>
            </a:pPr>
            <a:r>
              <a:rPr lang="sv-SE" dirty="0" smtClean="0"/>
              <a:t>Jenny Jonasson (Kioskansvarig)</a:t>
            </a:r>
          </a:p>
          <a:p>
            <a:pPr marL="342900" indent="-342900">
              <a:spcAft>
                <a:spcPts val="1100"/>
              </a:spcAft>
              <a:buFont typeface="Arial" panose="020B0604020202020204" pitchFamily="34" charset="0"/>
              <a:buChar char="•"/>
              <a:defRPr sz="2200">
                <a:solidFill>
                  <a:srgbClr val="232323"/>
                </a:solidFill>
              </a:defRPr>
            </a:pPr>
            <a:r>
              <a:rPr lang="sv-SE" dirty="0" smtClean="0"/>
              <a:t>Fredrik Lindgren (laget.se)</a:t>
            </a:r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Kommunikation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75030"/>
            <a:ext cx="10789920" cy="5904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lang="sv-SE" dirty="0"/>
              <a:t>I</a:t>
            </a:r>
            <a:r>
              <a:rPr dirty="0" err="1"/>
              <a:t>nfo</a:t>
            </a:r>
            <a:r>
              <a:rPr dirty="0"/>
              <a:t> </a:t>
            </a:r>
            <a:r>
              <a:rPr dirty="0" err="1"/>
              <a:t>finns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kommuniceras</a:t>
            </a:r>
            <a:r>
              <a:rPr dirty="0"/>
              <a:t> via laget.se </a:t>
            </a:r>
            <a:endParaRPr lang="sv-SE" dirty="0" smtClean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 smtClean="0"/>
              <a:t>• </a:t>
            </a:r>
            <a:r>
              <a:rPr dirty="0" err="1"/>
              <a:t>Kommunikation</a:t>
            </a:r>
            <a:r>
              <a:rPr dirty="0"/>
              <a:t> </a:t>
            </a:r>
            <a:r>
              <a:rPr dirty="0" err="1"/>
              <a:t>från</a:t>
            </a:r>
            <a:r>
              <a:rPr dirty="0"/>
              <a:t> </a:t>
            </a:r>
            <a:r>
              <a:rPr dirty="0" err="1"/>
              <a:t>ledarna</a:t>
            </a:r>
            <a:r>
              <a:rPr dirty="0"/>
              <a:t> </a:t>
            </a:r>
            <a:r>
              <a:rPr dirty="0" err="1"/>
              <a:t>sker</a:t>
            </a:r>
            <a:r>
              <a:rPr dirty="0"/>
              <a:t> via </a:t>
            </a:r>
            <a:r>
              <a:rPr dirty="0" err="1" smtClean="0"/>
              <a:t>mejl</a:t>
            </a:r>
            <a:endParaRPr lang="sv-SE" dirty="0" smtClean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Kontrollera</a:t>
            </a:r>
            <a:r>
              <a:rPr dirty="0"/>
              <a:t> </a:t>
            </a:r>
            <a:r>
              <a:rPr dirty="0" err="1"/>
              <a:t>att</a:t>
            </a:r>
            <a:r>
              <a:rPr dirty="0"/>
              <a:t> vi </a:t>
            </a:r>
            <a:r>
              <a:rPr dirty="0" err="1"/>
              <a:t>har</a:t>
            </a:r>
            <a:r>
              <a:rPr dirty="0"/>
              <a:t> </a:t>
            </a:r>
            <a:r>
              <a:rPr dirty="0" err="1"/>
              <a:t>rätt</a:t>
            </a:r>
            <a:r>
              <a:rPr dirty="0"/>
              <a:t> </a:t>
            </a:r>
            <a:r>
              <a:rPr dirty="0" err="1"/>
              <a:t>mejladress</a:t>
            </a:r>
            <a:r>
              <a:rPr lang="sv-SE" dirty="0"/>
              <a:t> och telefonnummer är</a:t>
            </a:r>
            <a:r>
              <a:rPr dirty="0"/>
              <a:t> </a:t>
            </a:r>
            <a:r>
              <a:rPr dirty="0" err="1" smtClean="0"/>
              <a:t>inlagda</a:t>
            </a:r>
            <a:endParaRPr lang="sv-SE" dirty="0" smtClean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lang="sv-SE"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dirty="0"/>
              <a:t>•Viktigt att man tackar JA/NEJ till träningar så vi har förutsättningar för att planera träningar/matcher på bästa </a:t>
            </a:r>
            <a:r>
              <a:rPr lang="sv-SE" dirty="0" smtClean="0"/>
              <a:t>sätt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Kan </a:t>
            </a:r>
            <a:r>
              <a:rPr dirty="0" err="1"/>
              <a:t>ert</a:t>
            </a:r>
            <a:r>
              <a:rPr dirty="0"/>
              <a:t> barn </a:t>
            </a:r>
            <a:r>
              <a:rPr dirty="0" err="1"/>
              <a:t>inte</a:t>
            </a:r>
            <a:r>
              <a:rPr dirty="0"/>
              <a:t> </a:t>
            </a:r>
            <a:r>
              <a:rPr dirty="0" err="1"/>
              <a:t>komma</a:t>
            </a:r>
            <a:r>
              <a:rPr dirty="0"/>
              <a:t> med </a:t>
            </a:r>
            <a:r>
              <a:rPr dirty="0" err="1"/>
              <a:t>kort</a:t>
            </a:r>
            <a:r>
              <a:rPr dirty="0"/>
              <a:t> </a:t>
            </a:r>
            <a:r>
              <a:rPr dirty="0" err="1"/>
              <a:t>varse</a:t>
            </a:r>
            <a:r>
              <a:rPr lang="sv-SE" dirty="0"/>
              <a:t>l </a:t>
            </a:r>
            <a:r>
              <a:rPr dirty="0" err="1"/>
              <a:t>hör</a:t>
            </a:r>
            <a:r>
              <a:rPr dirty="0"/>
              <a:t> av er till </a:t>
            </a:r>
            <a:r>
              <a:rPr dirty="0" err="1"/>
              <a:t>någon</a:t>
            </a:r>
            <a:r>
              <a:rPr dirty="0"/>
              <a:t> av </a:t>
            </a:r>
            <a:r>
              <a:rPr dirty="0" err="1" smtClean="0"/>
              <a:t>ledarna</a:t>
            </a:r>
            <a:endParaRPr lang="sv-SE" dirty="0" smtClean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Har man </a:t>
            </a:r>
            <a:r>
              <a:rPr dirty="0" err="1"/>
              <a:t>inte</a:t>
            </a:r>
            <a:r>
              <a:rPr dirty="0"/>
              <a:t> </a:t>
            </a:r>
            <a:r>
              <a:rPr dirty="0" err="1"/>
              <a:t>kontaktuppgifter</a:t>
            </a:r>
            <a:r>
              <a:rPr dirty="0"/>
              <a:t> till </a:t>
            </a:r>
            <a:r>
              <a:rPr dirty="0" err="1"/>
              <a:t>någon</a:t>
            </a:r>
            <a:r>
              <a:rPr dirty="0"/>
              <a:t> av </a:t>
            </a:r>
            <a:r>
              <a:rPr dirty="0" err="1"/>
              <a:t>ledarna</a:t>
            </a:r>
            <a:r>
              <a:rPr dirty="0"/>
              <a:t> </a:t>
            </a:r>
            <a:r>
              <a:rPr dirty="0" err="1"/>
              <a:t>så</a:t>
            </a:r>
            <a:r>
              <a:rPr dirty="0"/>
              <a:t> </a:t>
            </a:r>
            <a:r>
              <a:rPr dirty="0" err="1"/>
              <a:t>finns</a:t>
            </a:r>
            <a:r>
              <a:rPr dirty="0"/>
              <a:t> </a:t>
            </a:r>
            <a:r>
              <a:rPr dirty="0" err="1"/>
              <a:t>telefonnummer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laget.se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13194" y="109728"/>
            <a:ext cx="3345339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rPr dirty="0" err="1"/>
              <a:t>Träningstider</a:t>
            </a:r>
            <a:r>
              <a:rPr dirty="0"/>
              <a:t> 2026</a:t>
            </a:r>
            <a:r>
              <a:rPr lang="sv-SE" dirty="0"/>
              <a:t>/27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00887" y="1067585"/>
            <a:ext cx="10789920" cy="234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lang="sv-SE" dirty="0" err="1"/>
              <a:t>Tisd</a:t>
            </a:r>
            <a:r>
              <a:rPr dirty="0"/>
              <a:t>agar kl. 1</a:t>
            </a:r>
            <a:r>
              <a:rPr lang="sv-SE" dirty="0"/>
              <a:t>7</a:t>
            </a:r>
            <a:r>
              <a:rPr dirty="0"/>
              <a:t>.</a:t>
            </a:r>
            <a:r>
              <a:rPr lang="sv-SE" dirty="0"/>
              <a:t>00 </a:t>
            </a:r>
            <a:r>
              <a:rPr dirty="0"/>
              <a:t>–18.</a:t>
            </a:r>
            <a:r>
              <a:rPr lang="sv-SE" dirty="0"/>
              <a:t>00 Tillsammans </a:t>
            </a:r>
            <a:r>
              <a:rPr lang="sv-SE" dirty="0" smtClean="0"/>
              <a:t>arena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lang="sv-SE" dirty="0" err="1"/>
              <a:t>Fre</a:t>
            </a:r>
            <a:r>
              <a:rPr dirty="0" err="1"/>
              <a:t>dagar</a:t>
            </a:r>
            <a:r>
              <a:rPr dirty="0"/>
              <a:t> kl. 1</a:t>
            </a:r>
            <a:r>
              <a:rPr lang="sv-SE" dirty="0"/>
              <a:t>7</a:t>
            </a:r>
            <a:r>
              <a:rPr dirty="0"/>
              <a:t>.</a:t>
            </a:r>
            <a:r>
              <a:rPr lang="sv-SE" dirty="0"/>
              <a:t>00 </a:t>
            </a:r>
            <a:r>
              <a:rPr dirty="0"/>
              <a:t>–18.</a:t>
            </a:r>
            <a:r>
              <a:rPr lang="sv-SE" dirty="0"/>
              <a:t>0</a:t>
            </a:r>
            <a:r>
              <a:rPr dirty="0"/>
              <a:t>0</a:t>
            </a:r>
            <a:r>
              <a:rPr lang="sv-SE" dirty="0"/>
              <a:t> Tillsammans arena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lang="sv-SE"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Praktiskt kring träningar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27701"/>
            <a:ext cx="10789920" cy="5373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sz="1600" dirty="0"/>
              <a:t>• </a:t>
            </a:r>
            <a:r>
              <a:rPr sz="1600" dirty="0" err="1"/>
              <a:t>Toalettbesök</a:t>
            </a:r>
            <a:r>
              <a:rPr sz="1600" dirty="0"/>
              <a:t> </a:t>
            </a:r>
            <a:r>
              <a:rPr sz="1600" dirty="0" err="1"/>
              <a:t>görs</a:t>
            </a:r>
            <a:r>
              <a:rPr sz="1600" dirty="0"/>
              <a:t> </a:t>
            </a:r>
            <a:r>
              <a:rPr sz="1600" dirty="0" err="1"/>
              <a:t>innan</a:t>
            </a:r>
            <a:r>
              <a:rPr sz="1600" dirty="0"/>
              <a:t> </a:t>
            </a:r>
            <a:r>
              <a:rPr sz="1600" dirty="0" err="1" smtClean="0"/>
              <a:t>träningen</a:t>
            </a:r>
            <a:endParaRPr lang="sv-SE" sz="1600" dirty="0" smtClean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sz="1600"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sz="1600" dirty="0"/>
              <a:t>• </a:t>
            </a:r>
            <a:r>
              <a:rPr sz="1600" dirty="0" err="1"/>
              <a:t>Ombytta</a:t>
            </a:r>
            <a:r>
              <a:rPr sz="1600" dirty="0"/>
              <a:t> </a:t>
            </a:r>
            <a:r>
              <a:rPr sz="1600" dirty="0" err="1"/>
              <a:t>hemifrån</a:t>
            </a:r>
            <a:r>
              <a:rPr lang="sv-SE" sz="1600" dirty="0"/>
              <a:t> eller byter om på </a:t>
            </a:r>
            <a:r>
              <a:rPr lang="sv-SE" sz="1600" dirty="0" smtClean="0"/>
              <a:t>plats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sz="1600"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sz="1600" dirty="0"/>
              <a:t>• </a:t>
            </a:r>
            <a:r>
              <a:rPr lang="sv-SE" sz="1600" dirty="0"/>
              <a:t>Glasögon är </a:t>
            </a:r>
            <a:r>
              <a:rPr lang="sv-SE" sz="1600" dirty="0" smtClean="0"/>
              <a:t>obligatoriskt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sz="1600"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sz="1600" dirty="0"/>
              <a:t>• Inga </a:t>
            </a:r>
            <a:r>
              <a:rPr sz="1600" dirty="0" err="1"/>
              <a:t>smycken</a:t>
            </a:r>
            <a:r>
              <a:rPr sz="1600" dirty="0"/>
              <a:t> alt </a:t>
            </a:r>
            <a:r>
              <a:rPr sz="1600" dirty="0" err="1"/>
              <a:t>tejpa</a:t>
            </a:r>
            <a:r>
              <a:rPr sz="1600" dirty="0"/>
              <a:t> </a:t>
            </a:r>
            <a:r>
              <a:rPr sz="1600" dirty="0" err="1"/>
              <a:t>öronhängen</a:t>
            </a:r>
            <a:r>
              <a:rPr sz="1600" dirty="0"/>
              <a:t> </a:t>
            </a:r>
            <a:r>
              <a:rPr sz="1600" dirty="0" err="1" smtClean="0"/>
              <a:t>etc</a:t>
            </a:r>
            <a:endParaRPr lang="sv-SE" sz="1600" dirty="0" smtClean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sz="1600"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sz="1600" dirty="0"/>
              <a:t>• </a:t>
            </a:r>
            <a:r>
              <a:rPr sz="1600" dirty="0" err="1"/>
              <a:t>Egen</a:t>
            </a:r>
            <a:r>
              <a:rPr sz="1600" dirty="0"/>
              <a:t> </a:t>
            </a:r>
            <a:r>
              <a:rPr sz="1600" dirty="0" err="1" smtClean="0"/>
              <a:t>vattenflaska</a:t>
            </a:r>
            <a:endParaRPr lang="sv-SE" sz="1600" dirty="0" smtClean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lang="sv-SE" sz="1600"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sz="1600" dirty="0"/>
              <a:t>• Samling på planen vid utsatt tid (barnen ska vara redo att starta 17:00</a:t>
            </a:r>
            <a:r>
              <a:rPr lang="sv-SE" sz="1600" dirty="0" smtClean="0"/>
              <a:t>)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lang="sv-SE" sz="1600"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sz="1600" dirty="0"/>
              <a:t>• Föräldrar ansvarar för att bygga/riva </a:t>
            </a:r>
            <a:r>
              <a:rPr lang="sv-SE" sz="1600" dirty="0" smtClean="0"/>
              <a:t>sarg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lang="sv-SE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686680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rPr lang="sv-SE" dirty="0"/>
              <a:t>Pools</a:t>
            </a:r>
            <a:r>
              <a:rPr dirty="0"/>
              <a:t>pel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4703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sz="1600" dirty="0"/>
              <a:t>• </a:t>
            </a:r>
            <a:r>
              <a:rPr lang="sv-SE" sz="1600" dirty="0"/>
              <a:t>Poolspel - 3 mot 3 + målvakt /grön nivå 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lang="sv-SE" sz="1600"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sz="1600" dirty="0"/>
              <a:t>• Till </a:t>
            </a:r>
            <a:r>
              <a:rPr lang="sv-SE" sz="1600" dirty="0" smtClean="0"/>
              <a:t>poolspelen </a:t>
            </a:r>
            <a:r>
              <a:rPr lang="sv-SE" sz="1600" dirty="0"/>
              <a:t>kommer vi att dela in pojkarna i olika </a:t>
            </a:r>
            <a:r>
              <a:rPr lang="sv-SE" sz="1600" dirty="0" smtClean="0"/>
              <a:t>lag (grön och vit), </a:t>
            </a:r>
            <a:r>
              <a:rPr lang="sv-SE" sz="1600" dirty="0"/>
              <a:t>alla kommer bli kallade till lika många </a:t>
            </a:r>
            <a:r>
              <a:rPr lang="sv-SE" sz="1600" dirty="0" smtClean="0"/>
              <a:t>matcher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lang="sv-SE" sz="1600"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sz="1600" dirty="0"/>
              <a:t>• </a:t>
            </a:r>
            <a:r>
              <a:rPr lang="sv-SE" sz="1600" dirty="0" smtClean="0">
                <a:solidFill>
                  <a:srgbClr val="232323"/>
                </a:solidFill>
              </a:rPr>
              <a:t>Viktigt </a:t>
            </a:r>
            <a:r>
              <a:rPr lang="sv-SE" sz="1600" dirty="0">
                <a:solidFill>
                  <a:srgbClr val="232323"/>
                </a:solidFill>
              </a:rPr>
              <a:t>att Ni svarar på kallelsen till match så vi kan </a:t>
            </a:r>
            <a:r>
              <a:rPr lang="sv-SE" sz="1600" dirty="0" smtClean="0">
                <a:solidFill>
                  <a:srgbClr val="232323"/>
                </a:solidFill>
              </a:rPr>
              <a:t>planera </a:t>
            </a:r>
            <a:r>
              <a:rPr lang="sv-SE" sz="1600" dirty="0">
                <a:solidFill>
                  <a:srgbClr val="232323"/>
                </a:solidFill>
              </a:rPr>
              <a:t>med eventuella ersättare</a:t>
            </a:r>
          </a:p>
          <a:p>
            <a:pPr indent="-285750">
              <a:spcAft>
                <a:spcPts val="1100"/>
              </a:spcAft>
              <a:buFont typeface="Arial" panose="020B0604020202020204" pitchFamily="34" charset="0"/>
              <a:buChar char="•"/>
              <a:defRPr sz="2200">
                <a:solidFill>
                  <a:srgbClr val="232323"/>
                </a:solidFill>
              </a:defRPr>
            </a:pPr>
            <a:endParaRPr lang="sv-SE" sz="1600" dirty="0">
              <a:solidFill>
                <a:srgbClr val="232323"/>
              </a:solidFill>
            </a:endParaRP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sz="1600" dirty="0"/>
              <a:t>• </a:t>
            </a:r>
            <a:r>
              <a:rPr lang="sv-SE" sz="1600" dirty="0" smtClean="0">
                <a:solidFill>
                  <a:srgbClr val="232323"/>
                </a:solidFill>
              </a:rPr>
              <a:t>Sista </a:t>
            </a:r>
            <a:r>
              <a:rPr lang="sv-SE" sz="1600" dirty="0">
                <a:solidFill>
                  <a:srgbClr val="232323"/>
                </a:solidFill>
              </a:rPr>
              <a:t>dag för svar kommer att vara en vecka </a:t>
            </a:r>
            <a:r>
              <a:rPr lang="sv-SE" sz="1600" dirty="0" smtClean="0">
                <a:solidFill>
                  <a:srgbClr val="232323"/>
                </a:solidFill>
              </a:rPr>
              <a:t>innan </a:t>
            </a:r>
            <a:r>
              <a:rPr lang="sv-SE" sz="1600" dirty="0">
                <a:solidFill>
                  <a:srgbClr val="232323"/>
                </a:solidFill>
              </a:rPr>
              <a:t>aktuellt poolspel.</a:t>
            </a:r>
            <a:endParaRPr lang="sv-SE" sz="1600" dirty="0">
              <a:solidFill>
                <a:srgbClr val="232323"/>
              </a:solidFill>
            </a:endParaRP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lang="sv-SE" sz="1600"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sz="1600" dirty="0"/>
              <a:t>• Alla får möjlighet att prova på att vara målvakt (om ingen vill vid poolspel = lottning där man står en period)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sz="1600"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sz="1600" dirty="0"/>
              <a:t>• Ingen </a:t>
            </a:r>
            <a:r>
              <a:rPr sz="1600" dirty="0" err="1"/>
              <a:t>närvarofördel</a:t>
            </a:r>
            <a:r>
              <a:rPr sz="1600" dirty="0"/>
              <a:t> </a:t>
            </a:r>
            <a:r>
              <a:rPr sz="1600" dirty="0" err="1"/>
              <a:t>från</a:t>
            </a:r>
            <a:r>
              <a:rPr sz="1600" dirty="0"/>
              <a:t> </a:t>
            </a:r>
            <a:r>
              <a:rPr sz="1600" dirty="0" err="1" smtClean="0"/>
              <a:t>träningar</a:t>
            </a:r>
            <a:endParaRPr lang="sv-SE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2659702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rPr lang="sv-SE" dirty="0"/>
              <a:t>Pools</a:t>
            </a:r>
            <a:r>
              <a:rPr dirty="0" err="1" smtClean="0"/>
              <a:t>pel</a:t>
            </a:r>
            <a:r>
              <a:rPr lang="sv-SE" dirty="0" smtClean="0"/>
              <a:t> forts..</a:t>
            </a:r>
            <a:r>
              <a:rPr dirty="0" smtClean="0"/>
              <a:t> 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1605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sz="1600" dirty="0" smtClean="0"/>
              <a:t>• </a:t>
            </a:r>
            <a:r>
              <a:rPr sz="1600" dirty="0" err="1"/>
              <a:t>Skjuts</a:t>
            </a:r>
            <a:r>
              <a:rPr sz="1600" dirty="0"/>
              <a:t> till </a:t>
            </a:r>
            <a:r>
              <a:rPr sz="1600" dirty="0" err="1"/>
              <a:t>bortamatcher</a:t>
            </a:r>
            <a:r>
              <a:rPr sz="1600" dirty="0"/>
              <a:t>, </a:t>
            </a:r>
            <a:r>
              <a:rPr sz="1600" dirty="0" err="1"/>
              <a:t>varje</a:t>
            </a:r>
            <a:r>
              <a:rPr sz="1600" dirty="0"/>
              <a:t> </a:t>
            </a:r>
            <a:r>
              <a:rPr sz="1600" dirty="0" err="1"/>
              <a:t>förälder</a:t>
            </a:r>
            <a:r>
              <a:rPr sz="1600" dirty="0"/>
              <a:t> </a:t>
            </a:r>
            <a:r>
              <a:rPr sz="1600" dirty="0" err="1"/>
              <a:t>ansvar</a:t>
            </a:r>
            <a:r>
              <a:rPr sz="1600" dirty="0"/>
              <a:t> för </a:t>
            </a:r>
            <a:r>
              <a:rPr sz="1600" dirty="0" err="1"/>
              <a:t>sitt</a:t>
            </a:r>
            <a:r>
              <a:rPr sz="1600" dirty="0"/>
              <a:t> barn</a:t>
            </a:r>
            <a:r>
              <a:rPr lang="sv-SE" sz="1600" dirty="0"/>
              <a:t>. Viktigt när det står samlingstid att man är på plats den tiden.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lang="sv-SE" sz="1600"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sz="1600" dirty="0"/>
              <a:t>• Föräldrar sitter i sekretariat samt ansvarar för kiosk (och bakar). Kan man inte det datumet så ansvarar man för att byta med någon. Blir ca tre föräldrar till kiosken samt två till sekretariatet.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072636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Ordning och reda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4803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är</a:t>
            </a:r>
            <a:r>
              <a:rPr dirty="0"/>
              <a:t> </a:t>
            </a:r>
            <a:r>
              <a:rPr dirty="0" err="1"/>
              <a:t>här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spela</a:t>
            </a:r>
            <a:r>
              <a:rPr dirty="0"/>
              <a:t> </a:t>
            </a:r>
            <a:r>
              <a:rPr lang="sv-SE" dirty="0" smtClean="0"/>
              <a:t>innebandy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Mobiler</a:t>
            </a:r>
            <a:r>
              <a:rPr lang="sv-SE" dirty="0"/>
              <a:t> ska vara hemma</a:t>
            </a:r>
            <a:r>
              <a:rPr dirty="0"/>
              <a:t>, </a:t>
            </a:r>
            <a:r>
              <a:rPr dirty="0" err="1"/>
              <a:t>väskor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övrigt</a:t>
            </a:r>
            <a:r>
              <a:rPr dirty="0"/>
              <a:t> </a:t>
            </a:r>
            <a:r>
              <a:rPr dirty="0" err="1"/>
              <a:t>placeras</a:t>
            </a:r>
            <a:r>
              <a:rPr lang="sv-SE" dirty="0"/>
              <a:t> i omklädningsrummen (som är låsta</a:t>
            </a:r>
            <a:r>
              <a:rPr lang="sv-SE" dirty="0" smtClean="0"/>
              <a:t>)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Föräldrar</a:t>
            </a:r>
            <a:r>
              <a:rPr dirty="0"/>
              <a:t>, </a:t>
            </a:r>
            <a:r>
              <a:rPr dirty="0" err="1"/>
              <a:t>syskon</a:t>
            </a:r>
            <a:r>
              <a:rPr lang="sv-SE" dirty="0"/>
              <a:t> </a:t>
            </a:r>
            <a:r>
              <a:rPr lang="sv-SE" dirty="0" err="1"/>
              <a:t>etc</a:t>
            </a:r>
            <a:r>
              <a:rPr lang="sv-SE" dirty="0"/>
              <a:t> väntar utanför planen  (i nuläget har det inte varit något problem</a:t>
            </a:r>
            <a:r>
              <a:rPr lang="sv-SE" dirty="0" smtClean="0"/>
              <a:t>)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lang="sv-SE"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dirty="0"/>
              <a:t>• Om barnet inte följer reglerna så säger vi till en gång och fortsätter regelbrytandet så är barnet välkommande nästa träningstillfälle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Såhär jobbar vi med laget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3788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Föreningens</a:t>
            </a:r>
            <a:r>
              <a:rPr dirty="0"/>
              <a:t> </a:t>
            </a:r>
            <a:r>
              <a:rPr dirty="0" err="1"/>
              <a:t>dokument</a:t>
            </a:r>
            <a:r>
              <a:rPr dirty="0"/>
              <a:t> </a:t>
            </a:r>
            <a:r>
              <a:rPr dirty="0" err="1"/>
              <a:t>kommer</a:t>
            </a:r>
            <a:r>
              <a:rPr dirty="0"/>
              <a:t>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läggas</a:t>
            </a:r>
            <a:r>
              <a:rPr dirty="0"/>
              <a:t> </a:t>
            </a:r>
            <a:r>
              <a:rPr dirty="0" err="1"/>
              <a:t>upp</a:t>
            </a:r>
            <a:r>
              <a:rPr dirty="0"/>
              <a:t> under “</a:t>
            </a:r>
            <a:r>
              <a:rPr dirty="0" err="1"/>
              <a:t>Dokument</a:t>
            </a:r>
            <a:r>
              <a:rPr dirty="0"/>
              <a:t>”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vårt</a:t>
            </a:r>
            <a:r>
              <a:rPr dirty="0"/>
              <a:t> </a:t>
            </a:r>
            <a:r>
              <a:rPr dirty="0" smtClean="0"/>
              <a:t>lag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 smtClean="0"/>
              <a:t>Nolletolerans</a:t>
            </a:r>
            <a:r>
              <a:rPr dirty="0" smtClean="0"/>
              <a:t> </a:t>
            </a:r>
            <a:r>
              <a:rPr dirty="0"/>
              <a:t>mot mobbing, </a:t>
            </a:r>
            <a:r>
              <a:rPr dirty="0" err="1"/>
              <a:t>rasism</a:t>
            </a:r>
            <a:r>
              <a:rPr dirty="0"/>
              <a:t> </a:t>
            </a:r>
            <a:r>
              <a:rPr dirty="0" err="1" smtClean="0"/>
              <a:t>etc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Goda</a:t>
            </a:r>
            <a:r>
              <a:rPr dirty="0"/>
              <a:t> </a:t>
            </a:r>
            <a:r>
              <a:rPr dirty="0" err="1" smtClean="0"/>
              <a:t>kamrater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Uppförande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Kom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tid</a:t>
            </a:r>
            <a:r>
              <a:rPr dirty="0"/>
              <a:t> (</a:t>
            </a:r>
            <a:r>
              <a:rPr dirty="0" err="1"/>
              <a:t>Meddela</a:t>
            </a:r>
            <a:r>
              <a:rPr dirty="0"/>
              <a:t> </a:t>
            </a:r>
            <a:r>
              <a:rPr dirty="0" err="1"/>
              <a:t>gärna</a:t>
            </a:r>
            <a:r>
              <a:rPr dirty="0"/>
              <a:t> </a:t>
            </a:r>
            <a:r>
              <a:rPr dirty="0" err="1"/>
              <a:t>annars</a:t>
            </a:r>
            <a:r>
              <a:rPr dirty="0"/>
              <a:t>)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Följer</a:t>
            </a:r>
            <a:r>
              <a:rPr dirty="0"/>
              <a:t> </a:t>
            </a:r>
            <a:r>
              <a:rPr dirty="0" err="1"/>
              <a:t>instruktioner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Positiv</a:t>
            </a:r>
            <a:r>
              <a:rPr dirty="0"/>
              <a:t> </a:t>
            </a:r>
            <a:r>
              <a:rPr dirty="0" err="1"/>
              <a:t>energi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uppmuntran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är</a:t>
            </a:r>
            <a:r>
              <a:rPr dirty="0"/>
              <a:t> </a:t>
            </a:r>
            <a:r>
              <a:rPr dirty="0" err="1"/>
              <a:t>varandras</a:t>
            </a:r>
            <a:r>
              <a:rPr dirty="0"/>
              <a:t> ”</a:t>
            </a:r>
            <a:r>
              <a:rPr dirty="0" err="1"/>
              <a:t>föreningsmiljö</a:t>
            </a:r>
            <a:r>
              <a:rPr dirty="0"/>
              <a:t>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Allergier eller särskilda behov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Meddela</a:t>
            </a:r>
            <a:r>
              <a:rPr dirty="0"/>
              <a:t> </a:t>
            </a:r>
            <a:r>
              <a:rPr dirty="0" err="1"/>
              <a:t>oss</a:t>
            </a:r>
            <a:r>
              <a:rPr dirty="0"/>
              <a:t> om </a:t>
            </a:r>
            <a:r>
              <a:rPr dirty="0" err="1"/>
              <a:t>allergier</a:t>
            </a:r>
            <a:r>
              <a:rPr dirty="0"/>
              <a:t> </a:t>
            </a:r>
            <a:r>
              <a:rPr dirty="0" err="1"/>
              <a:t>eller</a:t>
            </a:r>
            <a:r>
              <a:rPr dirty="0"/>
              <a:t> </a:t>
            </a:r>
            <a:r>
              <a:rPr dirty="0" err="1"/>
              <a:t>andra</a:t>
            </a:r>
            <a:r>
              <a:rPr dirty="0"/>
              <a:t> </a:t>
            </a:r>
            <a:r>
              <a:rPr dirty="0" err="1"/>
              <a:t>behov</a:t>
            </a:r>
            <a:r>
              <a:rPr dirty="0"/>
              <a:t> </a:t>
            </a:r>
            <a:r>
              <a:rPr dirty="0" err="1"/>
              <a:t>gällande</a:t>
            </a:r>
            <a:r>
              <a:rPr dirty="0"/>
              <a:t> </a:t>
            </a:r>
            <a:r>
              <a:rPr dirty="0" err="1"/>
              <a:t>barnen</a:t>
            </a:r>
            <a:r>
              <a:rPr dirty="0"/>
              <a:t> </a:t>
            </a:r>
            <a:r>
              <a:rPr dirty="0" err="1"/>
              <a:t>så</a:t>
            </a:r>
            <a:r>
              <a:rPr dirty="0"/>
              <a:t> </a:t>
            </a:r>
            <a:r>
              <a:rPr dirty="0" err="1"/>
              <a:t>att</a:t>
            </a:r>
            <a:r>
              <a:rPr dirty="0"/>
              <a:t> vi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möta</a:t>
            </a:r>
            <a:r>
              <a:rPr dirty="0"/>
              <a:t>/</a:t>
            </a:r>
            <a:r>
              <a:rPr dirty="0" err="1"/>
              <a:t>stötta</a:t>
            </a:r>
            <a:r>
              <a:rPr dirty="0"/>
              <a:t> </a:t>
            </a:r>
            <a:r>
              <a:rPr dirty="0" err="1"/>
              <a:t>barnen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</a:t>
            </a:r>
            <a:r>
              <a:rPr dirty="0" err="1"/>
              <a:t>bästa</a:t>
            </a:r>
            <a:r>
              <a:rPr dirty="0"/>
              <a:t> </a:t>
            </a:r>
            <a:r>
              <a:rPr dirty="0" err="1"/>
              <a:t>sätt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skapa</a:t>
            </a:r>
            <a:r>
              <a:rPr dirty="0"/>
              <a:t> bra </a:t>
            </a:r>
            <a:r>
              <a:rPr dirty="0" err="1"/>
              <a:t>förutsättningar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Det viktigaste!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2828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gör</a:t>
            </a:r>
            <a:r>
              <a:rPr dirty="0"/>
              <a:t> </a:t>
            </a:r>
            <a:r>
              <a:rPr dirty="0" err="1"/>
              <a:t>detta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det </a:t>
            </a:r>
            <a:r>
              <a:rPr dirty="0" err="1"/>
              <a:t>är</a:t>
            </a:r>
            <a:r>
              <a:rPr dirty="0"/>
              <a:t> </a:t>
            </a:r>
            <a:r>
              <a:rPr dirty="0" err="1"/>
              <a:t>roligt</a:t>
            </a:r>
            <a:r>
              <a:rPr dirty="0"/>
              <a:t>!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gör</a:t>
            </a:r>
            <a:r>
              <a:rPr dirty="0"/>
              <a:t> </a:t>
            </a:r>
            <a:r>
              <a:rPr dirty="0" err="1"/>
              <a:t>detta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bli</a:t>
            </a:r>
            <a:r>
              <a:rPr dirty="0"/>
              <a:t> </a:t>
            </a:r>
            <a:r>
              <a:rPr dirty="0" err="1"/>
              <a:t>bättre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</a:t>
            </a:r>
            <a:r>
              <a:rPr lang="sv-SE" dirty="0"/>
              <a:t>innebandy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gör</a:t>
            </a:r>
            <a:r>
              <a:rPr dirty="0"/>
              <a:t> </a:t>
            </a:r>
            <a:r>
              <a:rPr dirty="0" err="1"/>
              <a:t>detta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lära</a:t>
            </a:r>
            <a:r>
              <a:rPr dirty="0"/>
              <a:t> </a:t>
            </a:r>
            <a:r>
              <a:rPr dirty="0" err="1"/>
              <a:t>oss</a:t>
            </a:r>
            <a:r>
              <a:rPr dirty="0"/>
              <a:t> </a:t>
            </a:r>
            <a:r>
              <a:rPr dirty="0" err="1"/>
              <a:t>laganda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lagsammanhållning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gör</a:t>
            </a:r>
            <a:r>
              <a:rPr dirty="0"/>
              <a:t> </a:t>
            </a:r>
            <a:r>
              <a:rPr dirty="0" err="1"/>
              <a:t>detta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lära</a:t>
            </a:r>
            <a:r>
              <a:rPr dirty="0"/>
              <a:t> </a:t>
            </a:r>
            <a:r>
              <a:rPr dirty="0" err="1"/>
              <a:t>oss</a:t>
            </a:r>
            <a:r>
              <a:rPr dirty="0"/>
              <a:t> </a:t>
            </a:r>
            <a:r>
              <a:rPr dirty="0" err="1"/>
              <a:t>kämpa</a:t>
            </a:r>
            <a:r>
              <a:rPr dirty="0"/>
              <a:t> </a:t>
            </a:r>
            <a:r>
              <a:rPr dirty="0" err="1"/>
              <a:t>tillsammans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gör</a:t>
            </a:r>
            <a:r>
              <a:rPr dirty="0"/>
              <a:t> </a:t>
            </a:r>
            <a:r>
              <a:rPr dirty="0" err="1"/>
              <a:t>detta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skapa</a:t>
            </a:r>
            <a:r>
              <a:rPr dirty="0"/>
              <a:t> </a:t>
            </a:r>
            <a:r>
              <a:rPr dirty="0" err="1"/>
              <a:t>gemenskap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gör</a:t>
            </a:r>
            <a:r>
              <a:rPr dirty="0"/>
              <a:t> </a:t>
            </a:r>
            <a:r>
              <a:rPr dirty="0" err="1"/>
              <a:t>detta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skapa</a:t>
            </a:r>
            <a:r>
              <a:rPr dirty="0"/>
              <a:t> </a:t>
            </a:r>
            <a:r>
              <a:rPr dirty="0" err="1"/>
              <a:t>engagemang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driv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3147015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rPr lang="sv-SE" dirty="0"/>
              <a:t>Övrig info/f</a:t>
            </a:r>
            <a:r>
              <a:rPr dirty="0" err="1"/>
              <a:t>rågor</a:t>
            </a:r>
            <a:r>
              <a:rPr dirty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468880"/>
            <a:ext cx="1078992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/>
            </a:pPr>
            <a: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14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="" xmlns:a16="http://schemas.microsoft.com/office/drawing/2014/main" id="{7F959A06-4F8B-945D-ABD1-29AE52884B79}"/>
              </a:ext>
            </a:extLst>
          </p:cNvPr>
          <p:cNvSpPr txBox="1"/>
          <p:nvPr/>
        </p:nvSpPr>
        <p:spPr>
          <a:xfrm>
            <a:off x="1078787" y="1839074"/>
            <a:ext cx="83220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• </a:t>
            </a:r>
            <a:r>
              <a:rPr lang="sv-SE" dirty="0" smtClean="0"/>
              <a:t>För </a:t>
            </a:r>
            <a:r>
              <a:rPr lang="sv-SE" dirty="0"/>
              <a:t>nya barn så är matchställ beställt </a:t>
            </a:r>
            <a:r>
              <a:rPr lang="sv-SE" dirty="0" smtClean="0"/>
              <a:t>och kommer </a:t>
            </a:r>
            <a:r>
              <a:rPr lang="sv-SE" dirty="0"/>
              <a:t>att </a:t>
            </a:r>
            <a:r>
              <a:rPr lang="sv-SE" dirty="0" smtClean="0"/>
              <a:t>komma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styrelserum">
  <a:themeElements>
    <a:clrScheme name="Rödviolet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Jon styrelseru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 styrelseru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1205</TotalTime>
  <Words>610</Words>
  <Application>Microsoft Office PowerPoint</Application>
  <PresentationFormat>Bredbild</PresentationFormat>
  <Paragraphs>100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Jon styrelserum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subject/>
  <dc:creator>Elm-Ågren Carolina</dc:creator>
  <cp:keywords/>
  <dc:description>generated using python-pptx</dc:description>
  <cp:lastModifiedBy>Ida Nilsson</cp:lastModifiedBy>
  <cp:revision>27</cp:revision>
  <dcterms:created xsi:type="dcterms:W3CDTF">2013-01-27T09:14:16Z</dcterms:created>
  <dcterms:modified xsi:type="dcterms:W3CDTF">2026-10-11T14:06:39Z</dcterms:modified>
  <cp:category/>
</cp:coreProperties>
</file>