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7" r:id="rId4"/>
    <p:sldId id="260" r:id="rId5"/>
    <p:sldId id="261" r:id="rId6"/>
    <p:sldId id="262" r:id="rId7"/>
    <p:sldId id="263" r:id="rId8"/>
    <p:sldId id="264" r:id="rId9"/>
    <p:sldId id="268" r:id="rId10"/>
    <p:sldId id="275" r:id="rId11"/>
    <p:sldId id="265" r:id="rId12"/>
    <p:sldId id="276" r:id="rId13"/>
    <p:sldId id="266" r:id="rId14"/>
    <p:sldId id="269" r:id="rId15"/>
    <p:sldId id="271" r:id="rId16"/>
    <p:sldId id="267" r:id="rId17"/>
    <p:sldId id="273" r:id="rId18"/>
    <p:sldId id="272" r:id="rId19"/>
    <p:sldId id="274"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BF199-D700-4977-933A-100103427B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DD9491D-6E8D-4BEF-85D6-C038DAC35048}">
      <dgm:prSet/>
      <dgm:spPr/>
      <dgm:t>
        <a:bodyPr/>
        <a:lstStyle/>
        <a:p>
          <a:r>
            <a:rPr lang="en-US"/>
            <a:t>När det gäller körning till bortamatcher fortsätter vi även här med  körschema.</a:t>
          </a:r>
        </a:p>
      </dgm:t>
    </dgm:pt>
    <dgm:pt modelId="{C406B640-8F0E-485F-A7F2-5B829F5B9850}" type="parTrans" cxnId="{6E70D0B0-9E8F-45BD-A20E-5810CE8721F1}">
      <dgm:prSet/>
      <dgm:spPr/>
      <dgm:t>
        <a:bodyPr/>
        <a:lstStyle/>
        <a:p>
          <a:endParaRPr lang="en-US"/>
        </a:p>
      </dgm:t>
    </dgm:pt>
    <dgm:pt modelId="{73204A97-C172-4A8C-96A9-7EB4534C33B3}" type="sibTrans" cxnId="{6E70D0B0-9E8F-45BD-A20E-5810CE8721F1}">
      <dgm:prSet/>
      <dgm:spPr/>
      <dgm:t>
        <a:bodyPr/>
        <a:lstStyle/>
        <a:p>
          <a:endParaRPr lang="en-US"/>
        </a:p>
      </dgm:t>
    </dgm:pt>
    <dgm:pt modelId="{2DD93738-F63D-411D-B7E4-38EDEE293AEC}">
      <dgm:prSet/>
      <dgm:spPr/>
      <dgm:t>
        <a:bodyPr/>
        <a:lstStyle/>
        <a:p>
          <a:r>
            <a:rPr lang="en-US"/>
            <a:t>Kan man inte köra det datum man är uppsatt på så byter man själv med någon annan förälder.</a:t>
          </a:r>
        </a:p>
      </dgm:t>
    </dgm:pt>
    <dgm:pt modelId="{82466814-B9E1-43D4-A7F8-106611CCD3BF}" type="parTrans" cxnId="{0A0EF853-8082-4598-BF4A-11D6CEA64ED6}">
      <dgm:prSet/>
      <dgm:spPr/>
      <dgm:t>
        <a:bodyPr/>
        <a:lstStyle/>
        <a:p>
          <a:endParaRPr lang="en-US"/>
        </a:p>
      </dgm:t>
    </dgm:pt>
    <dgm:pt modelId="{20E3B42A-0BF3-4B15-B2CA-45E20AE55AD8}" type="sibTrans" cxnId="{0A0EF853-8082-4598-BF4A-11D6CEA64ED6}">
      <dgm:prSet/>
      <dgm:spPr/>
      <dgm:t>
        <a:bodyPr/>
        <a:lstStyle/>
        <a:p>
          <a:endParaRPr lang="en-US"/>
        </a:p>
      </dgm:t>
    </dgm:pt>
    <dgm:pt modelId="{F57A7E58-4E2D-428E-85BE-444C3F3A2638}" type="pres">
      <dgm:prSet presAssocID="{A56BF199-D700-4977-933A-100103427BBB}" presName="hierChild1" presStyleCnt="0">
        <dgm:presLayoutVars>
          <dgm:chPref val="1"/>
          <dgm:dir/>
          <dgm:animOne val="branch"/>
          <dgm:animLvl val="lvl"/>
          <dgm:resizeHandles/>
        </dgm:presLayoutVars>
      </dgm:prSet>
      <dgm:spPr/>
    </dgm:pt>
    <dgm:pt modelId="{C188977B-8582-4BAB-AA2A-383E55928429}" type="pres">
      <dgm:prSet presAssocID="{9DD9491D-6E8D-4BEF-85D6-C038DAC35048}" presName="hierRoot1" presStyleCnt="0"/>
      <dgm:spPr/>
    </dgm:pt>
    <dgm:pt modelId="{5CA05290-839B-4D76-9D12-06C4DA0A20D3}" type="pres">
      <dgm:prSet presAssocID="{9DD9491D-6E8D-4BEF-85D6-C038DAC35048}" presName="composite" presStyleCnt="0"/>
      <dgm:spPr/>
    </dgm:pt>
    <dgm:pt modelId="{08E7F6F7-1F05-42C0-BC9D-2F9D184ED380}" type="pres">
      <dgm:prSet presAssocID="{9DD9491D-6E8D-4BEF-85D6-C038DAC35048}" presName="background" presStyleLbl="node0" presStyleIdx="0" presStyleCnt="2"/>
      <dgm:spPr/>
    </dgm:pt>
    <dgm:pt modelId="{AD78B7ED-004A-4C80-ABF1-523327DB7EDD}" type="pres">
      <dgm:prSet presAssocID="{9DD9491D-6E8D-4BEF-85D6-C038DAC35048}" presName="text" presStyleLbl="fgAcc0" presStyleIdx="0" presStyleCnt="2">
        <dgm:presLayoutVars>
          <dgm:chPref val="3"/>
        </dgm:presLayoutVars>
      </dgm:prSet>
      <dgm:spPr/>
    </dgm:pt>
    <dgm:pt modelId="{4CDC23C1-A866-446C-B9EE-25C0768D7D6C}" type="pres">
      <dgm:prSet presAssocID="{9DD9491D-6E8D-4BEF-85D6-C038DAC35048}" presName="hierChild2" presStyleCnt="0"/>
      <dgm:spPr/>
    </dgm:pt>
    <dgm:pt modelId="{20675A1B-36A8-4862-8125-AE28081FEB33}" type="pres">
      <dgm:prSet presAssocID="{2DD93738-F63D-411D-B7E4-38EDEE293AEC}" presName="hierRoot1" presStyleCnt="0"/>
      <dgm:spPr/>
    </dgm:pt>
    <dgm:pt modelId="{D34AACEC-95AE-4B40-BE66-DB5E117FC5F8}" type="pres">
      <dgm:prSet presAssocID="{2DD93738-F63D-411D-B7E4-38EDEE293AEC}" presName="composite" presStyleCnt="0"/>
      <dgm:spPr/>
    </dgm:pt>
    <dgm:pt modelId="{307550E8-0057-410E-8097-309E9A736276}" type="pres">
      <dgm:prSet presAssocID="{2DD93738-F63D-411D-B7E4-38EDEE293AEC}" presName="background" presStyleLbl="node0" presStyleIdx="1" presStyleCnt="2"/>
      <dgm:spPr/>
    </dgm:pt>
    <dgm:pt modelId="{E894EE86-0192-4C64-9060-4EA91BD115BB}" type="pres">
      <dgm:prSet presAssocID="{2DD93738-F63D-411D-B7E4-38EDEE293AEC}" presName="text" presStyleLbl="fgAcc0" presStyleIdx="1" presStyleCnt="2">
        <dgm:presLayoutVars>
          <dgm:chPref val="3"/>
        </dgm:presLayoutVars>
      </dgm:prSet>
      <dgm:spPr/>
    </dgm:pt>
    <dgm:pt modelId="{9F3170B0-3612-4281-908F-B11F40CF9217}" type="pres">
      <dgm:prSet presAssocID="{2DD93738-F63D-411D-B7E4-38EDEE293AEC}" presName="hierChild2" presStyleCnt="0"/>
      <dgm:spPr/>
    </dgm:pt>
  </dgm:ptLst>
  <dgm:cxnLst>
    <dgm:cxn modelId="{0A0EF853-8082-4598-BF4A-11D6CEA64ED6}" srcId="{A56BF199-D700-4977-933A-100103427BBB}" destId="{2DD93738-F63D-411D-B7E4-38EDEE293AEC}" srcOrd="1" destOrd="0" parTransId="{82466814-B9E1-43D4-A7F8-106611CCD3BF}" sibTransId="{20E3B42A-0BF3-4B15-B2CA-45E20AE55AD8}"/>
    <dgm:cxn modelId="{6E70D0B0-9E8F-45BD-A20E-5810CE8721F1}" srcId="{A56BF199-D700-4977-933A-100103427BBB}" destId="{9DD9491D-6E8D-4BEF-85D6-C038DAC35048}" srcOrd="0" destOrd="0" parTransId="{C406B640-8F0E-485F-A7F2-5B829F5B9850}" sibTransId="{73204A97-C172-4A8C-96A9-7EB4534C33B3}"/>
    <dgm:cxn modelId="{A441EDCE-2CE8-4E02-BC41-25D9B280E31E}" type="presOf" srcId="{9DD9491D-6E8D-4BEF-85D6-C038DAC35048}" destId="{AD78B7ED-004A-4C80-ABF1-523327DB7EDD}" srcOrd="0" destOrd="0" presId="urn:microsoft.com/office/officeart/2005/8/layout/hierarchy1"/>
    <dgm:cxn modelId="{087383DA-963F-4147-9B3E-790E24C4BFC2}" type="presOf" srcId="{A56BF199-D700-4977-933A-100103427BBB}" destId="{F57A7E58-4E2D-428E-85BE-444C3F3A2638}" srcOrd="0" destOrd="0" presId="urn:microsoft.com/office/officeart/2005/8/layout/hierarchy1"/>
    <dgm:cxn modelId="{7A2511DD-EA53-4195-80C3-AE2CF898D2E6}" type="presOf" srcId="{2DD93738-F63D-411D-B7E4-38EDEE293AEC}" destId="{E894EE86-0192-4C64-9060-4EA91BD115BB}" srcOrd="0" destOrd="0" presId="urn:microsoft.com/office/officeart/2005/8/layout/hierarchy1"/>
    <dgm:cxn modelId="{4FF07935-865A-417C-99D7-11BC85E6ADCE}" type="presParOf" srcId="{F57A7E58-4E2D-428E-85BE-444C3F3A2638}" destId="{C188977B-8582-4BAB-AA2A-383E55928429}" srcOrd="0" destOrd="0" presId="urn:microsoft.com/office/officeart/2005/8/layout/hierarchy1"/>
    <dgm:cxn modelId="{055CAAC8-F7D0-47A9-89C6-DB4A789308D3}" type="presParOf" srcId="{C188977B-8582-4BAB-AA2A-383E55928429}" destId="{5CA05290-839B-4D76-9D12-06C4DA0A20D3}" srcOrd="0" destOrd="0" presId="urn:microsoft.com/office/officeart/2005/8/layout/hierarchy1"/>
    <dgm:cxn modelId="{FF2D1036-680D-4963-BE3B-3550032B238B}" type="presParOf" srcId="{5CA05290-839B-4D76-9D12-06C4DA0A20D3}" destId="{08E7F6F7-1F05-42C0-BC9D-2F9D184ED380}" srcOrd="0" destOrd="0" presId="urn:microsoft.com/office/officeart/2005/8/layout/hierarchy1"/>
    <dgm:cxn modelId="{0334CD55-467F-4B06-ABD7-37070AB50D78}" type="presParOf" srcId="{5CA05290-839B-4D76-9D12-06C4DA0A20D3}" destId="{AD78B7ED-004A-4C80-ABF1-523327DB7EDD}" srcOrd="1" destOrd="0" presId="urn:microsoft.com/office/officeart/2005/8/layout/hierarchy1"/>
    <dgm:cxn modelId="{7D9FF52F-048A-4765-8692-9628E06CBA03}" type="presParOf" srcId="{C188977B-8582-4BAB-AA2A-383E55928429}" destId="{4CDC23C1-A866-446C-B9EE-25C0768D7D6C}" srcOrd="1" destOrd="0" presId="urn:microsoft.com/office/officeart/2005/8/layout/hierarchy1"/>
    <dgm:cxn modelId="{32AD9A3C-18C8-415F-9409-17BBB3733564}" type="presParOf" srcId="{F57A7E58-4E2D-428E-85BE-444C3F3A2638}" destId="{20675A1B-36A8-4862-8125-AE28081FEB33}" srcOrd="1" destOrd="0" presId="urn:microsoft.com/office/officeart/2005/8/layout/hierarchy1"/>
    <dgm:cxn modelId="{112542A2-2306-4020-AA32-277EF20E7F29}" type="presParOf" srcId="{20675A1B-36A8-4862-8125-AE28081FEB33}" destId="{D34AACEC-95AE-4B40-BE66-DB5E117FC5F8}" srcOrd="0" destOrd="0" presId="urn:microsoft.com/office/officeart/2005/8/layout/hierarchy1"/>
    <dgm:cxn modelId="{C586D5A8-B9F0-43F4-B77F-E911E6BB2C9C}" type="presParOf" srcId="{D34AACEC-95AE-4B40-BE66-DB5E117FC5F8}" destId="{307550E8-0057-410E-8097-309E9A736276}" srcOrd="0" destOrd="0" presId="urn:microsoft.com/office/officeart/2005/8/layout/hierarchy1"/>
    <dgm:cxn modelId="{98FFDADA-5BDF-4690-8A38-D82A9C2E8879}" type="presParOf" srcId="{D34AACEC-95AE-4B40-BE66-DB5E117FC5F8}" destId="{E894EE86-0192-4C64-9060-4EA91BD115BB}" srcOrd="1" destOrd="0" presId="urn:microsoft.com/office/officeart/2005/8/layout/hierarchy1"/>
    <dgm:cxn modelId="{1917B1E4-6647-45BB-A49A-663FE59DD735}" type="presParOf" srcId="{20675A1B-36A8-4862-8125-AE28081FEB33}" destId="{9F3170B0-3612-4281-908F-B11F40CF92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2CCF4-1DE5-459D-AE3E-3310C2C69DA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5B1232-AFA7-46EF-A168-34F57D427FBF}">
      <dgm:prSet/>
      <dgm:spPr/>
      <dgm:t>
        <a:bodyPr/>
        <a:lstStyle/>
        <a:p>
          <a:r>
            <a:rPr lang="en-US"/>
            <a:t>Om vi vill lägga ut bilder på hemsidan eller sociala medier, är det okej om vi gör det?</a:t>
          </a:r>
        </a:p>
      </dgm:t>
    </dgm:pt>
    <dgm:pt modelId="{6D5518AB-DBB0-4FD2-8B5D-5A6FF6C2597E}" type="parTrans" cxnId="{EAB0AC83-DE1E-4157-9D3F-2447920DCD04}">
      <dgm:prSet/>
      <dgm:spPr/>
      <dgm:t>
        <a:bodyPr/>
        <a:lstStyle/>
        <a:p>
          <a:endParaRPr lang="en-US"/>
        </a:p>
      </dgm:t>
    </dgm:pt>
    <dgm:pt modelId="{F2E4875D-18F1-4DE1-8D46-5729AAA423D9}" type="sibTrans" cxnId="{EAB0AC83-DE1E-4157-9D3F-2447920DCD04}">
      <dgm:prSet/>
      <dgm:spPr/>
      <dgm:t>
        <a:bodyPr/>
        <a:lstStyle/>
        <a:p>
          <a:endParaRPr lang="en-US"/>
        </a:p>
      </dgm:t>
    </dgm:pt>
    <dgm:pt modelId="{1CEB5677-E2F9-468B-9494-FC761CB77E03}">
      <dgm:prSet/>
      <dgm:spPr/>
      <dgm:t>
        <a:bodyPr/>
        <a:lstStyle/>
        <a:p>
          <a:r>
            <a:rPr lang="en-US"/>
            <a:t>Vi måste gå ut och fråga er föräldrar innan vi lägger ut något. Det har förekommit tillfällen då det har blivit diskussioner kring detta från föräldrar då man lagt ut bilder utan att fråga om det är ok.</a:t>
          </a:r>
        </a:p>
      </dgm:t>
    </dgm:pt>
    <dgm:pt modelId="{DA639604-C354-43BF-ABE6-9CED77B0BB86}" type="parTrans" cxnId="{9BFDA489-6B1B-49AB-9417-325785B86D41}">
      <dgm:prSet/>
      <dgm:spPr/>
      <dgm:t>
        <a:bodyPr/>
        <a:lstStyle/>
        <a:p>
          <a:endParaRPr lang="en-US"/>
        </a:p>
      </dgm:t>
    </dgm:pt>
    <dgm:pt modelId="{41D4442C-65F9-4DFA-A430-97163E730FDC}" type="sibTrans" cxnId="{9BFDA489-6B1B-49AB-9417-325785B86D41}">
      <dgm:prSet/>
      <dgm:spPr/>
      <dgm:t>
        <a:bodyPr/>
        <a:lstStyle/>
        <a:p>
          <a:endParaRPr lang="en-US"/>
        </a:p>
      </dgm:t>
    </dgm:pt>
    <dgm:pt modelId="{891536A0-A9A5-436A-88D4-1028E9055813}" type="pres">
      <dgm:prSet presAssocID="{8CD2CCF4-1DE5-459D-AE3E-3310C2C69DA3}" presName="root" presStyleCnt="0">
        <dgm:presLayoutVars>
          <dgm:dir/>
          <dgm:resizeHandles val="exact"/>
        </dgm:presLayoutVars>
      </dgm:prSet>
      <dgm:spPr/>
    </dgm:pt>
    <dgm:pt modelId="{C56CA4F4-A17C-4AB5-A1D4-6FA6F54C0C29}" type="pres">
      <dgm:prSet presAssocID="{3C5B1232-AFA7-46EF-A168-34F57D427FBF}" presName="compNode" presStyleCnt="0"/>
      <dgm:spPr/>
    </dgm:pt>
    <dgm:pt modelId="{36E37796-B4C1-4221-A70E-01A74E20039A}" type="pres">
      <dgm:prSet presAssocID="{3C5B1232-AFA7-46EF-A168-34F57D427FBF}" presName="bgRect" presStyleLbl="bgShp" presStyleIdx="0" presStyleCnt="2"/>
      <dgm:spPr/>
    </dgm:pt>
    <dgm:pt modelId="{5CD4BFBA-13C5-4DA9-959B-ECBA28D7184B}" type="pres">
      <dgm:prSet presAssocID="{3C5B1232-AFA7-46EF-A168-34F57D427F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D0BD91DF-9F7C-44A1-8F4A-00590D0E3295}" type="pres">
      <dgm:prSet presAssocID="{3C5B1232-AFA7-46EF-A168-34F57D427FBF}" presName="spaceRect" presStyleCnt="0"/>
      <dgm:spPr/>
    </dgm:pt>
    <dgm:pt modelId="{A221CF70-0205-436A-86E8-3DFF5E576A33}" type="pres">
      <dgm:prSet presAssocID="{3C5B1232-AFA7-46EF-A168-34F57D427FBF}" presName="parTx" presStyleLbl="revTx" presStyleIdx="0" presStyleCnt="2">
        <dgm:presLayoutVars>
          <dgm:chMax val="0"/>
          <dgm:chPref val="0"/>
        </dgm:presLayoutVars>
      </dgm:prSet>
      <dgm:spPr/>
    </dgm:pt>
    <dgm:pt modelId="{DEDA4878-7F3A-4F24-99F8-5C54C0D7FB70}" type="pres">
      <dgm:prSet presAssocID="{F2E4875D-18F1-4DE1-8D46-5729AAA423D9}" presName="sibTrans" presStyleCnt="0"/>
      <dgm:spPr/>
    </dgm:pt>
    <dgm:pt modelId="{F5F10D8B-58B0-45EB-AB1F-4E79E84F1500}" type="pres">
      <dgm:prSet presAssocID="{1CEB5677-E2F9-468B-9494-FC761CB77E03}" presName="compNode" presStyleCnt="0"/>
      <dgm:spPr/>
    </dgm:pt>
    <dgm:pt modelId="{7FC87968-59E2-453A-8C5C-ACBCF4F3E3D6}" type="pres">
      <dgm:prSet presAssocID="{1CEB5677-E2F9-468B-9494-FC761CB77E03}" presName="bgRect" presStyleLbl="bgShp" presStyleIdx="1" presStyleCnt="2"/>
      <dgm:spPr/>
    </dgm:pt>
    <dgm:pt modelId="{8DAB9AAE-2801-49E6-B62C-455CE2249C78}" type="pres">
      <dgm:prSet presAssocID="{1CEB5677-E2F9-468B-9494-FC761CB77E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EF74B2C-C889-47C1-A236-C9B68644191C}" type="pres">
      <dgm:prSet presAssocID="{1CEB5677-E2F9-468B-9494-FC761CB77E03}" presName="spaceRect" presStyleCnt="0"/>
      <dgm:spPr/>
    </dgm:pt>
    <dgm:pt modelId="{93128920-9D93-4072-8038-36B7F7B40827}" type="pres">
      <dgm:prSet presAssocID="{1CEB5677-E2F9-468B-9494-FC761CB77E03}" presName="parTx" presStyleLbl="revTx" presStyleIdx="1" presStyleCnt="2">
        <dgm:presLayoutVars>
          <dgm:chMax val="0"/>
          <dgm:chPref val="0"/>
        </dgm:presLayoutVars>
      </dgm:prSet>
      <dgm:spPr/>
    </dgm:pt>
  </dgm:ptLst>
  <dgm:cxnLst>
    <dgm:cxn modelId="{BA9A461C-BDDD-4B74-A91A-5AA8C62088F7}" type="presOf" srcId="{8CD2CCF4-1DE5-459D-AE3E-3310C2C69DA3}" destId="{891536A0-A9A5-436A-88D4-1028E9055813}" srcOrd="0" destOrd="0" presId="urn:microsoft.com/office/officeart/2018/2/layout/IconVerticalSolidList"/>
    <dgm:cxn modelId="{AB9BCE31-1F92-4180-AA0C-415E66CA9894}" type="presOf" srcId="{1CEB5677-E2F9-468B-9494-FC761CB77E03}" destId="{93128920-9D93-4072-8038-36B7F7B40827}" srcOrd="0" destOrd="0" presId="urn:microsoft.com/office/officeart/2018/2/layout/IconVerticalSolidList"/>
    <dgm:cxn modelId="{EAB0AC83-DE1E-4157-9D3F-2447920DCD04}" srcId="{8CD2CCF4-1DE5-459D-AE3E-3310C2C69DA3}" destId="{3C5B1232-AFA7-46EF-A168-34F57D427FBF}" srcOrd="0" destOrd="0" parTransId="{6D5518AB-DBB0-4FD2-8B5D-5A6FF6C2597E}" sibTransId="{F2E4875D-18F1-4DE1-8D46-5729AAA423D9}"/>
    <dgm:cxn modelId="{9BFDA489-6B1B-49AB-9417-325785B86D41}" srcId="{8CD2CCF4-1DE5-459D-AE3E-3310C2C69DA3}" destId="{1CEB5677-E2F9-468B-9494-FC761CB77E03}" srcOrd="1" destOrd="0" parTransId="{DA639604-C354-43BF-ABE6-9CED77B0BB86}" sibTransId="{41D4442C-65F9-4DFA-A430-97163E730FDC}"/>
    <dgm:cxn modelId="{3F5C31D2-D55C-4B05-9933-2862C3E343DB}" type="presOf" srcId="{3C5B1232-AFA7-46EF-A168-34F57D427FBF}" destId="{A221CF70-0205-436A-86E8-3DFF5E576A33}" srcOrd="0" destOrd="0" presId="urn:microsoft.com/office/officeart/2018/2/layout/IconVerticalSolidList"/>
    <dgm:cxn modelId="{E645D5D9-2B53-4C76-8C4C-B2669987C15D}" type="presParOf" srcId="{891536A0-A9A5-436A-88D4-1028E9055813}" destId="{C56CA4F4-A17C-4AB5-A1D4-6FA6F54C0C29}" srcOrd="0" destOrd="0" presId="urn:microsoft.com/office/officeart/2018/2/layout/IconVerticalSolidList"/>
    <dgm:cxn modelId="{DD4111A5-AF36-43BA-B5C6-7456100ABBCE}" type="presParOf" srcId="{C56CA4F4-A17C-4AB5-A1D4-6FA6F54C0C29}" destId="{36E37796-B4C1-4221-A70E-01A74E20039A}" srcOrd="0" destOrd="0" presId="urn:microsoft.com/office/officeart/2018/2/layout/IconVerticalSolidList"/>
    <dgm:cxn modelId="{79116AFC-3222-4A62-B841-500708AC260A}" type="presParOf" srcId="{C56CA4F4-A17C-4AB5-A1D4-6FA6F54C0C29}" destId="{5CD4BFBA-13C5-4DA9-959B-ECBA28D7184B}" srcOrd="1" destOrd="0" presId="urn:microsoft.com/office/officeart/2018/2/layout/IconVerticalSolidList"/>
    <dgm:cxn modelId="{B687056F-46BB-481F-9DAC-CAE50302ACBE}" type="presParOf" srcId="{C56CA4F4-A17C-4AB5-A1D4-6FA6F54C0C29}" destId="{D0BD91DF-9F7C-44A1-8F4A-00590D0E3295}" srcOrd="2" destOrd="0" presId="urn:microsoft.com/office/officeart/2018/2/layout/IconVerticalSolidList"/>
    <dgm:cxn modelId="{26481DCE-6DFD-44A8-8397-A0DDCA17BC32}" type="presParOf" srcId="{C56CA4F4-A17C-4AB5-A1D4-6FA6F54C0C29}" destId="{A221CF70-0205-436A-86E8-3DFF5E576A33}" srcOrd="3" destOrd="0" presId="urn:microsoft.com/office/officeart/2018/2/layout/IconVerticalSolidList"/>
    <dgm:cxn modelId="{543857ED-C1B0-421F-A4E9-6B361ED107C7}" type="presParOf" srcId="{891536A0-A9A5-436A-88D4-1028E9055813}" destId="{DEDA4878-7F3A-4F24-99F8-5C54C0D7FB70}" srcOrd="1" destOrd="0" presId="urn:microsoft.com/office/officeart/2018/2/layout/IconVerticalSolidList"/>
    <dgm:cxn modelId="{133C3B84-E478-4986-BB07-AD86EFBF6FA5}" type="presParOf" srcId="{891536A0-A9A5-436A-88D4-1028E9055813}" destId="{F5F10D8B-58B0-45EB-AB1F-4E79E84F1500}" srcOrd="2" destOrd="0" presId="urn:microsoft.com/office/officeart/2018/2/layout/IconVerticalSolidList"/>
    <dgm:cxn modelId="{E10366D1-0A09-4D73-825D-E8BB52262F03}" type="presParOf" srcId="{F5F10D8B-58B0-45EB-AB1F-4E79E84F1500}" destId="{7FC87968-59E2-453A-8C5C-ACBCF4F3E3D6}" srcOrd="0" destOrd="0" presId="urn:microsoft.com/office/officeart/2018/2/layout/IconVerticalSolidList"/>
    <dgm:cxn modelId="{79706265-C213-4D77-94E2-0F2D4DD43AD4}" type="presParOf" srcId="{F5F10D8B-58B0-45EB-AB1F-4E79E84F1500}" destId="{8DAB9AAE-2801-49E6-B62C-455CE2249C78}" srcOrd="1" destOrd="0" presId="urn:microsoft.com/office/officeart/2018/2/layout/IconVerticalSolidList"/>
    <dgm:cxn modelId="{B71C03BC-F798-4D0F-8E27-BECC61541805}" type="presParOf" srcId="{F5F10D8B-58B0-45EB-AB1F-4E79E84F1500}" destId="{8EF74B2C-C889-47C1-A236-C9B68644191C}" srcOrd="2" destOrd="0" presId="urn:microsoft.com/office/officeart/2018/2/layout/IconVerticalSolidList"/>
    <dgm:cxn modelId="{618D2556-ED73-4206-BEB3-85210D4420FD}" type="presParOf" srcId="{F5F10D8B-58B0-45EB-AB1F-4E79E84F1500}" destId="{93128920-9D93-4072-8038-36B7F7B40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F6F7-1F05-42C0-BC9D-2F9D184ED38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B7ED-004A-4C80-ABF1-523327DB7EDD}">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När det gäller körning till bortamatcher fortsätter vi även här med  körschema.</a:t>
          </a:r>
        </a:p>
      </dsp:txBody>
      <dsp:txXfrm>
        <a:off x="608661" y="692298"/>
        <a:ext cx="4508047" cy="2799040"/>
      </dsp:txXfrm>
    </dsp:sp>
    <dsp:sp modelId="{307550E8-0057-410E-8097-309E9A73627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EE86-0192-4C64-9060-4EA91BD115B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Kan man inte köra det datum man är uppsatt på så byter man själv med någon annan förälder.</a:t>
          </a:r>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7796-B4C1-4221-A70E-01A74E20039A}">
      <dsp:nvSpPr>
        <dsp:cNvPr id="0" name=""/>
        <dsp:cNvSpPr/>
      </dsp:nvSpPr>
      <dsp:spPr>
        <a:xfrm>
          <a:off x="0" y="707288"/>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4BFBA-13C5-4DA9-959B-ECBA28D7184B}">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1CF70-0205-436A-86E8-3DFF5E576A33}">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Om vi vill lägga ut bilder på hemsidan eller sociala medier, är det okej om vi gör det?</a:t>
          </a:r>
        </a:p>
      </dsp:txBody>
      <dsp:txXfrm>
        <a:off x="1508156" y="707288"/>
        <a:ext cx="9007443" cy="1305763"/>
      </dsp:txXfrm>
    </dsp:sp>
    <dsp:sp modelId="{7FC87968-59E2-453A-8C5C-ACBCF4F3E3D6}">
      <dsp:nvSpPr>
        <dsp:cNvPr id="0" name=""/>
        <dsp:cNvSpPr/>
      </dsp:nvSpPr>
      <dsp:spPr>
        <a:xfrm>
          <a:off x="0" y="2339492"/>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B9AAE-2801-49E6-B62C-455CE2249C78}">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28920-9D93-4072-8038-36B7F7B40827}">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Vi måste gå ut och fråga er föräldrar innan vi lägger ut något. Det har förekommit tillfällen då det har blivit diskussioner kring detta från föräldrar då man lagt ut bilder utan att fråga om det är ok.</a:t>
          </a:r>
        </a:p>
      </dsp:txBody>
      <dsp:txXfrm>
        <a:off x="1508156" y="2339492"/>
        <a:ext cx="9007443" cy="13057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2023-03-12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5065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2023-03-12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4975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2023-03-12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89718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2023-03-12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429118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2023-03-12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392211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5ABA874-A01B-46FF-B760-B5E9F238065C}" type="datetimeFigureOut">
              <a:rPr lang="sv-SE" smtClean="0"/>
              <a:t>2023-03-12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5605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5ABA874-A01B-46FF-B760-B5E9F238065C}" type="datetimeFigureOut">
              <a:rPr lang="sv-SE" smtClean="0"/>
              <a:t>2023-03-12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88339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ABA874-A01B-46FF-B760-B5E9F238065C}" type="datetimeFigureOut">
              <a:rPr lang="sv-SE" smtClean="0"/>
              <a:t>2023-03-12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63079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5ABA874-A01B-46FF-B760-B5E9F238065C}" type="datetimeFigureOut">
              <a:rPr lang="sv-SE" smtClean="0"/>
              <a:t>2023-03-12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99266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2023-03-12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086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2023-03-12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9614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A874-A01B-46FF-B760-B5E9F238065C}" type="datetimeFigureOut">
              <a:rPr lang="sv-SE" smtClean="0"/>
              <a:t>2023-03-12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C9C4-3442-4576-85F2-626040B93E39}" type="slidenum">
              <a:rPr lang="sv-SE" smtClean="0"/>
              <a:t>‹#›</a:t>
            </a:fld>
            <a:endParaRPr lang="sv-SE"/>
          </a:p>
        </p:txBody>
      </p:sp>
    </p:spTree>
    <p:extLst>
      <p:ext uri="{BB962C8B-B14F-4D97-AF65-F5344CB8AC3E}">
        <p14:creationId xmlns:p14="http://schemas.microsoft.com/office/powerpoint/2010/main" val="207700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jungbyif.nu/Docu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LjungbyIF-F11" TargetMode="External"/><Relationship Id="rId2" Type="http://schemas.openxmlformats.org/officeDocument/2006/relationships/hyperlink" Target="http://www.ljungbyif.n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get.se/F20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833614" y="666808"/>
            <a:ext cx="2613872" cy="4794567"/>
          </a:xfrm>
        </p:spPr>
        <p:txBody>
          <a:bodyPr vert="horz" lIns="91440" tIns="45720" rIns="91440" bIns="45720" rtlCol="0" anchor="ctr">
            <a:normAutofit/>
          </a:bodyPr>
          <a:lstStyle/>
          <a:p>
            <a:r>
              <a:rPr lang="en-US" sz="3600" b="1" dirty="0" err="1">
                <a:solidFill>
                  <a:srgbClr val="FFFFFF"/>
                </a:solidFill>
              </a:rPr>
              <a:t>Välkomna</a:t>
            </a:r>
            <a:r>
              <a:rPr lang="en-US" sz="3600" b="1" dirty="0">
                <a:solidFill>
                  <a:srgbClr val="FFFFFF"/>
                </a:solidFill>
              </a:rPr>
              <a:t> </a:t>
            </a:r>
            <a:r>
              <a:rPr lang="en-US" sz="3600" b="1" dirty="0" err="1">
                <a:solidFill>
                  <a:srgbClr val="FFFFFF"/>
                </a:solidFill>
              </a:rPr>
              <a:t>på</a:t>
            </a:r>
            <a:r>
              <a:rPr lang="en-US" sz="3600" b="1" dirty="0">
                <a:solidFill>
                  <a:srgbClr val="FFFFFF"/>
                </a:solidFill>
              </a:rPr>
              <a:t> </a:t>
            </a:r>
            <a:r>
              <a:rPr lang="en-US" sz="3600" b="1" dirty="0" err="1">
                <a:solidFill>
                  <a:srgbClr val="FFFFFF"/>
                </a:solidFill>
              </a:rPr>
              <a:t>föräldramöte</a:t>
            </a:r>
            <a:r>
              <a:rPr lang="en-US" sz="3600" b="1" dirty="0">
                <a:solidFill>
                  <a:srgbClr val="FFFFFF"/>
                </a:solidFill>
              </a:rPr>
              <a:t> LIF F12</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5"/>
          <p:cNvPicPr>
            <a:picLocks noGrp="1" noChangeAspect="1"/>
          </p:cNvPicPr>
          <p:nvPr>
            <p:ph idx="1"/>
          </p:nvPr>
        </p:nvPicPr>
        <p:blipFill rotWithShape="1">
          <a:blip r:embed="rId2">
            <a:extLst>
              <a:ext uri="{28A0092B-C50C-407E-A947-70E740481C1C}">
                <a14:useLocalDpi xmlns:a14="http://schemas.microsoft.com/office/drawing/2010/main" val="0"/>
              </a:ext>
            </a:extLst>
          </a:blip>
          <a:srcRect l="13946" r="1342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3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969A1D9-0538-4BCF-934E-7741993AA253}"/>
              </a:ext>
            </a:extLst>
          </p:cNvPr>
          <p:cNvSpPr>
            <a:spLocks noGrp="1"/>
          </p:cNvSpPr>
          <p:nvPr>
            <p:ph type="title"/>
          </p:nvPr>
        </p:nvSpPr>
        <p:spPr>
          <a:xfrm>
            <a:off x="826396" y="586855"/>
            <a:ext cx="4230100" cy="3387497"/>
          </a:xfrm>
        </p:spPr>
        <p:txBody>
          <a:bodyPr anchor="b">
            <a:normAutofit/>
          </a:bodyPr>
          <a:lstStyle/>
          <a:p>
            <a:pPr algn="r"/>
            <a:r>
              <a:rPr lang="sv-SE" sz="4000" dirty="0">
                <a:solidFill>
                  <a:srgbClr val="FFFFFF"/>
                </a:solidFill>
              </a:rPr>
              <a:t>Bollflickauppdrag </a:t>
            </a:r>
          </a:p>
        </p:txBody>
      </p:sp>
      <p:sp>
        <p:nvSpPr>
          <p:cNvPr id="3" name="Platshållare för innehåll 2">
            <a:extLst>
              <a:ext uri="{FF2B5EF4-FFF2-40B4-BE49-F238E27FC236}">
                <a16:creationId xmlns:a16="http://schemas.microsoft.com/office/drawing/2014/main" id="{94558B2A-0196-4409-8B6D-046705EF8F73}"/>
              </a:ext>
            </a:extLst>
          </p:cNvPr>
          <p:cNvSpPr>
            <a:spLocks noGrp="1"/>
          </p:cNvSpPr>
          <p:nvPr>
            <p:ph idx="1"/>
          </p:nvPr>
        </p:nvSpPr>
        <p:spPr>
          <a:xfrm>
            <a:off x="6503158" y="649480"/>
            <a:ext cx="5358405" cy="5546047"/>
          </a:xfrm>
        </p:spPr>
        <p:txBody>
          <a:bodyPr anchor="ctr">
            <a:normAutofit/>
          </a:bodyPr>
          <a:lstStyle/>
          <a:p>
            <a:pPr marL="0" indent="0">
              <a:buNone/>
            </a:pPr>
            <a:r>
              <a:rPr lang="sv-SE" sz="2000" dirty="0"/>
              <a:t>Bollflickor på dam-lags matcher.</a:t>
            </a:r>
          </a:p>
          <a:p>
            <a:pPr marL="0" indent="0">
              <a:buNone/>
            </a:pPr>
            <a:r>
              <a:rPr lang="sv-SE" sz="2000" dirty="0"/>
              <a:t>Alla lag killar och tjejer ska vara bollflickor/bollkalle på A-lagsmatcherna under säsongen.</a:t>
            </a:r>
          </a:p>
          <a:p>
            <a:pPr marL="0" indent="0">
              <a:buNone/>
            </a:pPr>
            <a:r>
              <a:rPr lang="sv-SE" sz="2000" dirty="0"/>
              <a:t>Till varje match skall det finnas 8 bollflickor på plats samt minst 5 föräldrar/ledare.</a:t>
            </a:r>
          </a:p>
          <a:p>
            <a:pPr marL="0" indent="0">
              <a:buNone/>
            </a:pPr>
            <a:r>
              <a:rPr lang="sv-SE" sz="2000" dirty="0"/>
              <a:t>Vi kommer kalla spelare och föräldrar till dessa uppdrag.</a:t>
            </a:r>
          </a:p>
        </p:txBody>
      </p:sp>
    </p:spTree>
    <p:extLst>
      <p:ext uri="{BB962C8B-B14F-4D97-AF65-F5344CB8AC3E}">
        <p14:creationId xmlns:p14="http://schemas.microsoft.com/office/powerpoint/2010/main" val="364927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156851" y="637762"/>
            <a:ext cx="9888496" cy="900131"/>
          </a:xfrm>
        </p:spPr>
        <p:txBody>
          <a:bodyPr anchor="t">
            <a:normAutofit/>
          </a:bodyPr>
          <a:lstStyle/>
          <a:p>
            <a:r>
              <a:rPr lang="sv-SE" sz="4000" b="1">
                <a:solidFill>
                  <a:schemeClr val="bg1"/>
                </a:solidFill>
              </a:rPr>
              <a:t>Lagkonto och medlemsavgifter</a:t>
            </a:r>
          </a:p>
        </p:txBody>
      </p:sp>
      <p:sp>
        <p:nvSpPr>
          <p:cNvPr id="15" name="Rectangle 1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p:cNvSpPr>
            <a:spLocks noGrp="1"/>
          </p:cNvSpPr>
          <p:nvPr>
            <p:ph idx="1"/>
          </p:nvPr>
        </p:nvSpPr>
        <p:spPr>
          <a:xfrm>
            <a:off x="1155548" y="2217343"/>
            <a:ext cx="9880893" cy="3959619"/>
          </a:xfrm>
        </p:spPr>
        <p:txBody>
          <a:bodyPr>
            <a:normAutofit/>
          </a:bodyPr>
          <a:lstStyle/>
          <a:p>
            <a:endParaRPr lang="sv-SE" sz="1100" dirty="0"/>
          </a:p>
          <a:p>
            <a:r>
              <a:rPr lang="sv-SE" sz="2000" dirty="0"/>
              <a:t>Varje lag har ett konto hos vår sponsor Swedbank där föräldrarna kan sätta in t.ex. medlemsavgifter och dyl. för att vi som ledare ska slippa att hantera detta kontant.</a:t>
            </a:r>
          </a:p>
          <a:p>
            <a:r>
              <a:rPr lang="sv-SE" sz="2000" b="1" dirty="0"/>
              <a:t>Medlemsavgifter för 2023 kommer fastställas på årsmötet den 21/3</a:t>
            </a:r>
            <a:br>
              <a:rPr lang="sv-SE" sz="2000" dirty="0"/>
            </a:br>
            <a:endParaRPr lang="sv-SE" sz="2000" dirty="0"/>
          </a:p>
          <a:p>
            <a:pPr marL="0" indent="0">
              <a:buNone/>
            </a:pPr>
            <a:r>
              <a:rPr lang="sv-SE" sz="2000" dirty="0"/>
              <a:t>Från och med tredje barnet, inom samma familj och inom ungdomsfotbollen, är medlemskapet fritt.</a:t>
            </a:r>
            <a:br>
              <a:rPr lang="sv-SE" sz="2000" dirty="0"/>
            </a:br>
            <a:r>
              <a:rPr lang="sv-SE" sz="2000" dirty="0"/>
              <a:t>Betala in medlemsavgiften på följande konto:</a:t>
            </a:r>
            <a:br>
              <a:rPr lang="sv-SE" sz="2000" dirty="0"/>
            </a:br>
            <a:r>
              <a:rPr lang="sv-SE" sz="2000" dirty="0"/>
              <a:t>-Swedbank</a:t>
            </a:r>
            <a:br>
              <a:rPr lang="sv-SE" sz="2000" dirty="0"/>
            </a:br>
            <a:r>
              <a:rPr lang="sv-SE" sz="2000" dirty="0"/>
              <a:t>-</a:t>
            </a:r>
            <a:r>
              <a:rPr lang="sv-SE" sz="2000" dirty="0" err="1"/>
              <a:t>Clearingnummer</a:t>
            </a:r>
            <a:r>
              <a:rPr lang="sv-SE" sz="2000" dirty="0"/>
              <a:t>: 8169-5</a:t>
            </a:r>
            <a:br>
              <a:rPr lang="sv-SE" sz="2000" dirty="0"/>
            </a:br>
            <a:r>
              <a:rPr lang="sv-SE" sz="2000" dirty="0"/>
              <a:t>-Kontonummer: 964 716 973-0</a:t>
            </a:r>
            <a:br>
              <a:rPr lang="sv-SE" sz="2000" dirty="0"/>
            </a:br>
            <a:r>
              <a:rPr lang="sv-SE" sz="2000" b="1" dirty="0"/>
              <a:t>OBS! Glöm inte märka betalningen med vilket barn betalningen gäller.</a:t>
            </a:r>
            <a:br>
              <a:rPr lang="sv-SE" sz="2000" dirty="0"/>
            </a:br>
            <a:r>
              <a:rPr lang="sv-SE" sz="2000" dirty="0"/>
              <a:t>När medlemsavgiften är betald så får killarna sina shorts.</a:t>
            </a:r>
          </a:p>
          <a:p>
            <a:pPr marL="0" indent="0">
              <a:buNone/>
            </a:pPr>
            <a:endParaRPr lang="sv-SE" sz="1100" b="1" dirty="0"/>
          </a:p>
          <a:p>
            <a:pPr marL="0" indent="0">
              <a:buNone/>
            </a:pPr>
            <a:endParaRPr lang="sv-SE" sz="1100" dirty="0"/>
          </a:p>
        </p:txBody>
      </p:sp>
    </p:spTree>
    <p:extLst>
      <p:ext uri="{BB962C8B-B14F-4D97-AF65-F5344CB8AC3E}">
        <p14:creationId xmlns:p14="http://schemas.microsoft.com/office/powerpoint/2010/main" val="132815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F7C35C-2973-4F66-B4B1-DEA4A593A2EA}"/>
              </a:ext>
            </a:extLst>
          </p:cNvPr>
          <p:cNvSpPr>
            <a:spLocks noGrp="1"/>
          </p:cNvSpPr>
          <p:nvPr>
            <p:ph type="title"/>
          </p:nvPr>
        </p:nvSpPr>
        <p:spPr>
          <a:xfrm>
            <a:off x="466722" y="586855"/>
            <a:ext cx="3201366" cy="3387497"/>
          </a:xfrm>
        </p:spPr>
        <p:txBody>
          <a:bodyPr anchor="b">
            <a:normAutofit/>
          </a:bodyPr>
          <a:lstStyle/>
          <a:p>
            <a:pPr algn="r"/>
            <a:r>
              <a:rPr lang="sv-SE" sz="4000" b="1" dirty="0">
                <a:solidFill>
                  <a:srgbClr val="FFFFFF"/>
                </a:solidFill>
              </a:rPr>
              <a:t>Försäljning </a:t>
            </a:r>
            <a:br>
              <a:rPr lang="sv-SE" sz="4000" b="1" dirty="0">
                <a:solidFill>
                  <a:srgbClr val="FFFFFF"/>
                </a:solidFill>
              </a:rPr>
            </a:br>
            <a:r>
              <a:rPr lang="sv-SE" sz="4000" b="1" dirty="0">
                <a:solidFill>
                  <a:srgbClr val="FFFFFF"/>
                </a:solidFill>
              </a:rPr>
              <a:t>och Cuper </a:t>
            </a:r>
          </a:p>
        </p:txBody>
      </p:sp>
      <p:sp>
        <p:nvSpPr>
          <p:cNvPr id="3" name="Platshållare för innehåll 2">
            <a:extLst>
              <a:ext uri="{FF2B5EF4-FFF2-40B4-BE49-F238E27FC236}">
                <a16:creationId xmlns:a16="http://schemas.microsoft.com/office/drawing/2014/main" id="{07055491-8798-4B96-9936-12BF4A23E202}"/>
              </a:ext>
            </a:extLst>
          </p:cNvPr>
          <p:cNvSpPr>
            <a:spLocks noGrp="1"/>
          </p:cNvSpPr>
          <p:nvPr>
            <p:ph idx="1"/>
          </p:nvPr>
        </p:nvSpPr>
        <p:spPr>
          <a:xfrm>
            <a:off x="4810259" y="649480"/>
            <a:ext cx="6555347" cy="5546047"/>
          </a:xfrm>
        </p:spPr>
        <p:txBody>
          <a:bodyPr anchor="ctr">
            <a:normAutofit/>
          </a:bodyPr>
          <a:lstStyle/>
          <a:p>
            <a:r>
              <a:rPr lang="sv-SE" sz="2000" dirty="0"/>
              <a:t>Om vi ska åka på cuper som nu är flerdagarscuper så kostar det pengar. Därmed måste vi sälja </a:t>
            </a:r>
            <a:r>
              <a:rPr lang="sv-SE" sz="2000" dirty="0" err="1"/>
              <a:t>NewBody</a:t>
            </a:r>
            <a:r>
              <a:rPr lang="sv-SE" sz="2000" dirty="0"/>
              <a:t>, Kakor, Godis etc. för att få in mer pengar.</a:t>
            </a:r>
          </a:p>
          <a:p>
            <a:r>
              <a:rPr lang="sv-SE" sz="2000" dirty="0"/>
              <a:t>Förslag på försäljning? Samt vi behöver ha en eller två ansvariga för detta.</a:t>
            </a:r>
          </a:p>
          <a:p>
            <a:endParaRPr lang="sv-SE" sz="2000" dirty="0"/>
          </a:p>
          <a:p>
            <a:endParaRPr lang="sv-SE" sz="2000" dirty="0"/>
          </a:p>
        </p:txBody>
      </p:sp>
    </p:spTree>
    <p:extLst>
      <p:ext uri="{BB962C8B-B14F-4D97-AF65-F5344CB8AC3E}">
        <p14:creationId xmlns:p14="http://schemas.microsoft.com/office/powerpoint/2010/main" val="381069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1013" y="3752849"/>
            <a:ext cx="3290887" cy="2452687"/>
          </a:xfrm>
        </p:spPr>
        <p:txBody>
          <a:bodyPr anchor="ctr">
            <a:normAutofit/>
          </a:bodyPr>
          <a:lstStyle/>
          <a:p>
            <a:r>
              <a:rPr lang="sv-SE" sz="3600" b="1" dirty="0"/>
              <a:t>Profilhörnan</a:t>
            </a:r>
            <a:endParaRPr lang="sv-SE" sz="3600" dirty="0"/>
          </a:p>
        </p:txBody>
      </p:sp>
      <p:pic>
        <p:nvPicPr>
          <p:cNvPr id="4" name="Bildobjekt 3">
            <a:extLst>
              <a:ext uri="{FF2B5EF4-FFF2-40B4-BE49-F238E27FC236}">
                <a16:creationId xmlns:a16="http://schemas.microsoft.com/office/drawing/2014/main" id="{FF914F0C-295D-4571-934B-27A0169F261B}"/>
              </a:ext>
            </a:extLst>
          </p:cNvPr>
          <p:cNvPicPr>
            <a:picLocks noChangeAspect="1"/>
          </p:cNvPicPr>
          <p:nvPr/>
        </p:nvPicPr>
        <p:blipFill rotWithShape="1">
          <a:blip r:embed="rId2"/>
          <a:srcRect l="7305" r="15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tshållare för innehåll 2"/>
          <p:cNvSpPr>
            <a:spLocks noGrp="1"/>
          </p:cNvSpPr>
          <p:nvPr>
            <p:ph idx="1"/>
          </p:nvPr>
        </p:nvSpPr>
        <p:spPr>
          <a:xfrm>
            <a:off x="4223982" y="3752850"/>
            <a:ext cx="7485413" cy="2452687"/>
          </a:xfrm>
        </p:spPr>
        <p:txBody>
          <a:bodyPr anchor="ctr">
            <a:normAutofit/>
          </a:bodyPr>
          <a:lstStyle/>
          <a:p>
            <a:r>
              <a:rPr lang="sv-SE" sz="1800" dirty="0"/>
              <a:t>Är vår materialleverantör och här igenom kan beställning av overaller eller träningskläder göras. Vi har en speciellt framtagen LIF kollektion på utvalda LIF produkter med träningsoveraller, </a:t>
            </a:r>
            <a:r>
              <a:rPr lang="sv-SE" sz="1800" dirty="0" err="1"/>
              <a:t>träningskit</a:t>
            </a:r>
            <a:r>
              <a:rPr lang="sv-SE" sz="1800" dirty="0"/>
              <a:t> mm från Craft. </a:t>
            </a:r>
          </a:p>
          <a:p>
            <a:endParaRPr lang="sv-SE" sz="1800" dirty="0"/>
          </a:p>
        </p:txBody>
      </p:sp>
    </p:spTree>
    <p:extLst>
      <p:ext uri="{BB962C8B-B14F-4D97-AF65-F5344CB8AC3E}">
        <p14:creationId xmlns:p14="http://schemas.microsoft.com/office/powerpoint/2010/main" val="36913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ruta 4"/>
          <p:cNvSpPr txBox="1"/>
          <p:nvPr/>
        </p:nvSpPr>
        <p:spPr>
          <a:xfrm>
            <a:off x="742950" y="742951"/>
            <a:ext cx="3476625" cy="496252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gn="ctr">
              <a:lnSpc>
                <a:spcPct val="90000"/>
              </a:lnSpc>
              <a:spcBef>
                <a:spcPct val="0"/>
              </a:spcBef>
              <a:spcAft>
                <a:spcPts val="600"/>
              </a:spcAft>
            </a:pPr>
            <a:r>
              <a:rPr lang="en-US" sz="4800" b="1" kern="1200" dirty="0">
                <a:solidFill>
                  <a:srgbClr val="FFFFFF"/>
                </a:solidFill>
                <a:latin typeface="+mj-lt"/>
                <a:ea typeface="+mj-ea"/>
                <a:cs typeface="+mj-cs"/>
              </a:rPr>
              <a:t>LJUNGBY IF </a:t>
            </a:r>
          </a:p>
          <a:p>
            <a:pPr algn="ctr">
              <a:lnSpc>
                <a:spcPct val="90000"/>
              </a:lnSpc>
              <a:spcBef>
                <a:spcPct val="0"/>
              </a:spcBef>
              <a:spcAft>
                <a:spcPts val="600"/>
              </a:spcAft>
            </a:pPr>
            <a:r>
              <a:rPr lang="en-US" sz="4800" b="1" kern="1200" dirty="0">
                <a:solidFill>
                  <a:srgbClr val="FFFFFF"/>
                </a:solidFill>
                <a:latin typeface="+mj-lt"/>
                <a:ea typeface="+mj-ea"/>
                <a:cs typeface="+mj-cs"/>
              </a:rPr>
              <a:t>KOLLEKTION 2023</a:t>
            </a:r>
          </a:p>
        </p:txBody>
      </p:sp>
      <p:pic>
        <p:nvPicPr>
          <p:cNvPr id="4" name="Bildobjekt 3">
            <a:extLst>
              <a:ext uri="{FF2B5EF4-FFF2-40B4-BE49-F238E27FC236}">
                <a16:creationId xmlns:a16="http://schemas.microsoft.com/office/drawing/2014/main" id="{00940C21-89A3-F1BC-5B49-5C1560FEAFDB}"/>
              </a:ext>
            </a:extLst>
          </p:cNvPr>
          <p:cNvPicPr>
            <a:picLocks noChangeAspect="1"/>
          </p:cNvPicPr>
          <p:nvPr/>
        </p:nvPicPr>
        <p:blipFill>
          <a:blip r:embed="rId2"/>
          <a:stretch>
            <a:fillRect/>
          </a:stretch>
        </p:blipFill>
        <p:spPr>
          <a:xfrm>
            <a:off x="6017838" y="73089"/>
            <a:ext cx="4779864" cy="6711821"/>
          </a:xfrm>
          <a:prstGeom prst="rect">
            <a:avLst/>
          </a:prstGeom>
        </p:spPr>
      </p:pic>
    </p:spTree>
    <p:extLst>
      <p:ext uri="{BB962C8B-B14F-4D97-AF65-F5344CB8AC3E}">
        <p14:creationId xmlns:p14="http://schemas.microsoft.com/office/powerpoint/2010/main" val="35510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a:solidFill>
                  <a:srgbClr val="FFFFFF"/>
                </a:solidFill>
              </a:rPr>
              <a:t>Blippar</a:t>
            </a:r>
            <a:endParaRPr lang="sv-SE" sz="4000">
              <a:solidFill>
                <a:srgbClr val="FFFFFF"/>
              </a:solidFill>
            </a:endParaRP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000"/>
              <a:t>Alla omklädingsrum är låsta och man kan bara öppna med blipp.</a:t>
            </a:r>
          </a:p>
          <a:p>
            <a:r>
              <a:rPr lang="sv-SE" sz="2000"/>
              <a:t>Det finns två omklädningsrum som är öppna och det är nr. 8 &amp; 9 på gaveln vid tennishallen.  </a:t>
            </a:r>
          </a:p>
          <a:p>
            <a:r>
              <a:rPr lang="sv-SE" sz="2000"/>
              <a:t>Vi har fått förhållningsorder om att hålla i våra blippar och inte låna ut dom till barnen hur som helst. Om tex. något barn behöver ha något i omklädningsrummen på match så måste en ledare gå med och öppna.</a:t>
            </a:r>
          </a:p>
          <a:p>
            <a:endParaRPr lang="sv-SE" sz="2000"/>
          </a:p>
        </p:txBody>
      </p:sp>
    </p:spTree>
    <p:extLst>
      <p:ext uri="{BB962C8B-B14F-4D97-AF65-F5344CB8AC3E}">
        <p14:creationId xmlns:p14="http://schemas.microsoft.com/office/powerpoint/2010/main" val="235255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a:prstGeom prst="ellipse">
            <a:avLst/>
          </a:prstGeom>
        </p:spPr>
        <p:txBody>
          <a:bodyPr>
            <a:normAutofit/>
          </a:bodyPr>
          <a:lstStyle/>
          <a:p>
            <a:r>
              <a:rPr lang="sv-SE" sz="4000" b="1">
                <a:solidFill>
                  <a:srgbClr val="FFFFFF"/>
                </a:solidFill>
              </a:rPr>
              <a:t>Ungdomskommitté</a:t>
            </a:r>
            <a:endParaRPr lang="sv-SE" sz="4000">
              <a:solidFill>
                <a:srgbClr val="FFFFFF"/>
              </a:solidFill>
            </a:endParaRPr>
          </a:p>
        </p:txBody>
      </p:sp>
      <p:sp>
        <p:nvSpPr>
          <p:cNvPr id="3" name="Platshållare för innehåll 2"/>
          <p:cNvSpPr>
            <a:spLocks noGrp="1"/>
          </p:cNvSpPr>
          <p:nvPr>
            <p:ph idx="1"/>
          </p:nvPr>
        </p:nvSpPr>
        <p:spPr>
          <a:xfrm>
            <a:off x="1371599" y="2318197"/>
            <a:ext cx="9724031" cy="3683358"/>
          </a:xfrm>
        </p:spPr>
        <p:txBody>
          <a:bodyPr anchor="ctr">
            <a:normAutofit/>
          </a:bodyPr>
          <a:lstStyle/>
          <a:p>
            <a:pPr marL="0" indent="0">
              <a:buNone/>
            </a:pPr>
            <a:r>
              <a:rPr lang="sv-SE" dirty="0"/>
              <a:t>I föreningen har vi fortsatt en ungdomskommitté. </a:t>
            </a:r>
          </a:p>
          <a:p>
            <a:pPr marL="0" indent="0">
              <a:buNone/>
            </a:pPr>
            <a:r>
              <a:rPr lang="sv-SE" dirty="0"/>
              <a:t>Denna kommitté jobbar med förbättringar för ungdomsfotbollen i föreningen.</a:t>
            </a:r>
          </a:p>
          <a:p>
            <a:pPr marL="0" indent="0">
              <a:buNone/>
            </a:pPr>
            <a:endParaRPr lang="sv-SE" sz="2000" dirty="0"/>
          </a:p>
          <a:p>
            <a:endParaRPr lang="sv-SE" sz="2000" dirty="0"/>
          </a:p>
        </p:txBody>
      </p:sp>
    </p:spTree>
    <p:extLst>
      <p:ext uri="{BB962C8B-B14F-4D97-AF65-F5344CB8AC3E}">
        <p14:creationId xmlns:p14="http://schemas.microsoft.com/office/powerpoint/2010/main" val="320533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a:solidFill>
                  <a:srgbClr val="FFFFFF"/>
                </a:solidFill>
              </a:rPr>
              <a:t>Värdegrund &amp; </a:t>
            </a:r>
            <a:r>
              <a:rPr lang="en-US" sz="4000" b="1" kern="1200">
                <a:solidFill>
                  <a:srgbClr val="FFFFFF"/>
                </a:solidFill>
                <a:latin typeface="+mj-lt"/>
                <a:ea typeface="+mj-ea"/>
                <a:cs typeface="+mj-cs"/>
              </a:rPr>
              <a:t>policy</a:t>
            </a:r>
          </a:p>
        </p:txBody>
      </p:sp>
      <p:sp>
        <p:nvSpPr>
          <p:cNvPr id="22" name="Platshållare för innehåll 2"/>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en-US" sz="2000" kern="1200">
                <a:latin typeface="+mn-lt"/>
                <a:ea typeface="+mn-ea"/>
                <a:cs typeface="+mn-cs"/>
              </a:rPr>
              <a:t>Ligger som en egen fil under document på Ljungby IF huvudsida </a:t>
            </a:r>
          </a:p>
          <a:p>
            <a:pPr marL="0" indent="0">
              <a:buNone/>
            </a:pPr>
            <a:r>
              <a:rPr lang="sv-SE" sz="2000">
                <a:hlinkClick r:id="rId2"/>
              </a:rPr>
              <a:t>http://www.ljungbyif.nu/Document</a:t>
            </a:r>
            <a:endParaRPr lang="en-US" sz="2000" kern="1200">
              <a:latin typeface="+mn-lt"/>
              <a:ea typeface="+mn-ea"/>
              <a:cs typeface="+mn-cs"/>
            </a:endParaRPr>
          </a:p>
        </p:txBody>
      </p:sp>
    </p:spTree>
    <p:extLst>
      <p:ext uri="{BB962C8B-B14F-4D97-AF65-F5344CB8AC3E}">
        <p14:creationId xmlns:p14="http://schemas.microsoft.com/office/powerpoint/2010/main" val="154242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0" y="556995"/>
            <a:ext cx="10515600" cy="1133693"/>
          </a:xfrm>
        </p:spPr>
        <p:txBody>
          <a:bodyPr>
            <a:normAutofit/>
          </a:bodyPr>
          <a:lstStyle/>
          <a:p>
            <a:pPr algn="ctr"/>
            <a:r>
              <a:rPr lang="sv-SE" sz="5200" b="1"/>
              <a:t>Sociala Medier</a:t>
            </a:r>
            <a:endParaRPr lang="sv-SE" sz="5200"/>
          </a:p>
        </p:txBody>
      </p:sp>
      <p:graphicFrame>
        <p:nvGraphicFramePr>
          <p:cNvPr id="5" name="Platshållare för innehåll 2">
            <a:extLst>
              <a:ext uri="{FF2B5EF4-FFF2-40B4-BE49-F238E27FC236}">
                <a16:creationId xmlns:a16="http://schemas.microsoft.com/office/drawing/2014/main" id="{1D25E334-A3A9-4FA4-B956-E8C043B796B5}"/>
              </a:ext>
            </a:extLst>
          </p:cNvPr>
          <p:cNvGraphicFramePr>
            <a:graphicFrameLocks noGrp="1"/>
          </p:cNvGraphicFramePr>
          <p:nvPr>
            <p:ph idx="1"/>
            <p:extLst>
              <p:ext uri="{D42A27DB-BD31-4B8C-83A1-F6EECF244321}">
                <p14:modId xmlns:p14="http://schemas.microsoft.com/office/powerpoint/2010/main" val="39661087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83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Förstorings glas och frågetecken">
            <a:extLst>
              <a:ext uri="{FF2B5EF4-FFF2-40B4-BE49-F238E27FC236}">
                <a16:creationId xmlns:a16="http://schemas.microsoft.com/office/drawing/2014/main" id="{AE4801A9-9605-1E73-316C-DA66FD92A2D6}"/>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Rubrik 1"/>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noFill/>
              </a:rPr>
              <a:t>Frågor?</a:t>
            </a:r>
          </a:p>
        </p:txBody>
      </p:sp>
    </p:spTree>
    <p:extLst>
      <p:ext uri="{BB962C8B-B14F-4D97-AF65-F5344CB8AC3E}">
        <p14:creationId xmlns:p14="http://schemas.microsoft.com/office/powerpoint/2010/main" val="11625911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ubrik 1"/>
          <p:cNvSpPr>
            <a:spLocks noGrp="1"/>
          </p:cNvSpPr>
          <p:nvPr>
            <p:ph type="title"/>
          </p:nvPr>
        </p:nvSpPr>
        <p:spPr>
          <a:xfrm>
            <a:off x="1098468" y="885651"/>
            <a:ext cx="3229803" cy="4624603"/>
          </a:xfrm>
        </p:spPr>
        <p:txBody>
          <a:bodyPr>
            <a:normAutofit/>
          </a:bodyPr>
          <a:lstStyle/>
          <a:p>
            <a:r>
              <a:rPr lang="sv-SE" b="1">
                <a:solidFill>
                  <a:srgbClr val="FFFFFF"/>
                </a:solidFill>
              </a:rPr>
              <a:t>Hemsida och Facebook</a:t>
            </a:r>
            <a:endParaRPr lang="sv-SE">
              <a:solidFill>
                <a:srgbClr val="FFFFFF"/>
              </a:solidFill>
            </a:endParaRPr>
          </a:p>
        </p:txBody>
      </p:sp>
      <p:sp>
        <p:nvSpPr>
          <p:cNvPr id="3" name="Platshållare för innehåll 2"/>
          <p:cNvSpPr>
            <a:spLocks noGrp="1"/>
          </p:cNvSpPr>
          <p:nvPr>
            <p:ph idx="1"/>
          </p:nvPr>
        </p:nvSpPr>
        <p:spPr>
          <a:xfrm>
            <a:off x="4978708" y="885651"/>
            <a:ext cx="6525220" cy="4616849"/>
          </a:xfrm>
        </p:spPr>
        <p:txBody>
          <a:bodyPr anchor="ctr">
            <a:normAutofit/>
          </a:bodyPr>
          <a:lstStyle/>
          <a:p>
            <a:r>
              <a:rPr lang="sv-SE" sz="2400" dirty="0"/>
              <a:t>För att få diverse information om Ljungby IF kan man klicka sig in på föreningens huvudsida som är </a:t>
            </a:r>
            <a:r>
              <a:rPr lang="sv-SE" sz="2400" u="sng" dirty="0">
                <a:hlinkClick r:id="rId2"/>
              </a:rPr>
              <a:t>www.ljungbyif.nu</a:t>
            </a:r>
            <a:r>
              <a:rPr lang="sv-SE" sz="2400" dirty="0"/>
              <a:t> eller gilla vår sida på Facebook.</a:t>
            </a:r>
          </a:p>
          <a:p>
            <a:pPr marL="0" indent="0">
              <a:buNone/>
            </a:pPr>
            <a:endParaRPr lang="sv-SE" sz="2400" dirty="0"/>
          </a:p>
          <a:p>
            <a:r>
              <a:rPr lang="sv-SE" sz="2400" b="1" dirty="0"/>
              <a:t>Lagets hemsida: </a:t>
            </a:r>
            <a:r>
              <a:rPr lang="sv-SE" sz="2400" dirty="0"/>
              <a:t>Varje lag får en hemsida där spelare och föräldrar kan få information från oss ledare om t.ex. spelschema, körschema, fika bord och all annan information som vi vill delge. finns på </a:t>
            </a:r>
            <a:r>
              <a:rPr lang="sv-SE" sz="2400" dirty="0">
                <a:hlinkClick r:id="rId3"/>
              </a:rPr>
              <a:t>https://www.laget.se/LjungbyIF-F11</a:t>
            </a:r>
            <a:endParaRPr lang="sv-SE" sz="2400" dirty="0"/>
          </a:p>
          <a:p>
            <a:pPr marL="0" indent="0">
              <a:buNone/>
            </a:pPr>
            <a:r>
              <a:rPr lang="sv-SE" sz="2400" dirty="0"/>
              <a:t>   </a:t>
            </a:r>
          </a:p>
        </p:txBody>
      </p:sp>
    </p:spTree>
    <p:extLst>
      <p:ext uri="{BB962C8B-B14F-4D97-AF65-F5344CB8AC3E}">
        <p14:creationId xmlns:p14="http://schemas.microsoft.com/office/powerpoint/2010/main" val="2865070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B46D07-5292-904B-6070-F23CCFD13267}"/>
              </a:ext>
            </a:extLst>
          </p:cNvPr>
          <p:cNvSpPr>
            <a:spLocks noGrp="1"/>
          </p:cNvSpPr>
          <p:nvPr>
            <p:ph type="title"/>
          </p:nvPr>
        </p:nvSpPr>
        <p:spPr>
          <a:xfrm>
            <a:off x="429768" y="411480"/>
            <a:ext cx="11201400" cy="1106424"/>
          </a:xfrm>
        </p:spPr>
        <p:txBody>
          <a:bodyPr>
            <a:normAutofit/>
          </a:bodyPr>
          <a:lstStyle/>
          <a:p>
            <a:r>
              <a:rPr lang="sv-SE" sz="3600" b="1" dirty="0">
                <a:latin typeface="+mn-lt"/>
              </a:rPr>
              <a:t>Laget.se</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9A411B9F-101C-4748-344F-FF7900F2664B}"/>
              </a:ext>
            </a:extLst>
          </p:cNvPr>
          <p:cNvPicPr>
            <a:picLocks noChangeAspect="1"/>
          </p:cNvPicPr>
          <p:nvPr/>
        </p:nvPicPr>
        <p:blipFill rotWithShape="1">
          <a:blip r:embed="rId2"/>
          <a:srcRect t="2990" r="-1" b="-1"/>
          <a:stretch/>
        </p:blipFill>
        <p:spPr>
          <a:xfrm>
            <a:off x="429768" y="1721922"/>
            <a:ext cx="6704891" cy="4520559"/>
          </a:xfrm>
          <a:prstGeom prst="rect">
            <a:avLst/>
          </a:prstGeom>
        </p:spPr>
      </p:pic>
      <p:sp useBgFill="1">
        <p:nvSpPr>
          <p:cNvPr id="18"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5B0BC5-8300-F4BB-3CE8-44010FA96A3B}"/>
              </a:ext>
            </a:extLst>
          </p:cNvPr>
          <p:cNvSpPr>
            <a:spLocks noGrp="1"/>
          </p:cNvSpPr>
          <p:nvPr>
            <p:ph idx="1"/>
          </p:nvPr>
        </p:nvSpPr>
        <p:spPr>
          <a:xfrm>
            <a:off x="7938752" y="2020824"/>
            <a:ext cx="3455097" cy="3959352"/>
          </a:xfrm>
        </p:spPr>
        <p:txBody>
          <a:bodyPr anchor="ctr">
            <a:normAutofit/>
          </a:bodyPr>
          <a:lstStyle/>
          <a:p>
            <a:r>
              <a:rPr lang="en-US" sz="1800" dirty="0"/>
              <a:t>För </a:t>
            </a:r>
            <a:r>
              <a:rPr lang="en-US" sz="1800" dirty="0" err="1"/>
              <a:t>att</a:t>
            </a:r>
            <a:r>
              <a:rPr lang="en-US" sz="1800" dirty="0"/>
              <a:t> </a:t>
            </a:r>
            <a:r>
              <a:rPr lang="en-US" sz="1800" dirty="0" err="1"/>
              <a:t>hitta</a:t>
            </a:r>
            <a:r>
              <a:rPr lang="en-US" sz="1800" dirty="0"/>
              <a:t> den info </a:t>
            </a:r>
            <a:r>
              <a:rPr lang="en-US" sz="1800" dirty="0" err="1"/>
              <a:t>som</a:t>
            </a:r>
            <a:r>
              <a:rPr lang="en-US" sz="1800" dirty="0"/>
              <a:t> ligger under document </a:t>
            </a:r>
            <a:r>
              <a:rPr lang="en-US" sz="1800" dirty="0" err="1"/>
              <a:t>går</a:t>
            </a:r>
            <a:r>
              <a:rPr lang="en-US" sz="1800" dirty="0"/>
              <a:t> man in </a:t>
            </a:r>
            <a:r>
              <a:rPr lang="en-US" sz="1800" dirty="0" err="1"/>
              <a:t>på</a:t>
            </a:r>
            <a:r>
              <a:rPr lang="en-US" sz="1800" dirty="0"/>
              <a:t> Mer till </a:t>
            </a:r>
            <a:r>
              <a:rPr lang="en-US" sz="1800" dirty="0" err="1"/>
              <a:t>höger</a:t>
            </a:r>
            <a:r>
              <a:rPr lang="en-US" sz="1800" dirty="0"/>
              <a:t> </a:t>
            </a:r>
            <a:r>
              <a:rPr lang="en-US" sz="1800" dirty="0" err="1"/>
              <a:t>på</a:t>
            </a:r>
            <a:r>
              <a:rPr lang="en-US" sz="1800" dirty="0"/>
              <a:t> </a:t>
            </a:r>
            <a:r>
              <a:rPr lang="en-US" sz="1800" dirty="0" err="1"/>
              <a:t>startsidan</a:t>
            </a:r>
            <a:r>
              <a:rPr lang="en-US" sz="1800" dirty="0"/>
              <a:t> </a:t>
            </a:r>
            <a:r>
              <a:rPr lang="en-US" sz="1800" dirty="0" err="1"/>
              <a:t>och</a:t>
            </a:r>
            <a:r>
              <a:rPr lang="en-US" sz="1800" dirty="0"/>
              <a:t> </a:t>
            </a:r>
            <a:r>
              <a:rPr lang="en-US" sz="1800" dirty="0" err="1"/>
              <a:t>kommer</a:t>
            </a:r>
            <a:r>
              <a:rPr lang="en-US" sz="1800" dirty="0"/>
              <a:t> </a:t>
            </a:r>
            <a:r>
              <a:rPr lang="en-US" sz="1800" dirty="0" err="1"/>
              <a:t>då</a:t>
            </a:r>
            <a:r>
              <a:rPr lang="en-US" sz="1800" dirty="0"/>
              <a:t> in </a:t>
            </a:r>
            <a:r>
              <a:rPr lang="en-US" sz="1800" dirty="0" err="1"/>
              <a:t>på</a:t>
            </a:r>
            <a:r>
              <a:rPr lang="en-US" sz="1800" dirty="0"/>
              <a:t> </a:t>
            </a:r>
            <a:r>
              <a:rPr lang="en-US" sz="1800" dirty="0" err="1"/>
              <a:t>dokument</a:t>
            </a:r>
            <a:r>
              <a:rPr lang="en-US" sz="1800" dirty="0"/>
              <a:t>. </a:t>
            </a:r>
          </a:p>
          <a:p>
            <a:r>
              <a:rPr lang="en-US" sz="1800" dirty="0">
                <a:hlinkClick r:id="rId3"/>
              </a:rPr>
              <a:t>https://www.laget.se/F2011</a:t>
            </a:r>
            <a:endParaRPr lang="en-US" sz="1800" dirty="0"/>
          </a:p>
          <a:p>
            <a:endParaRPr lang="en-US" sz="1800" dirty="0"/>
          </a:p>
        </p:txBody>
      </p:sp>
    </p:spTree>
    <p:extLst>
      <p:ext uri="{BB962C8B-B14F-4D97-AF65-F5344CB8AC3E}">
        <p14:creationId xmlns:p14="http://schemas.microsoft.com/office/powerpoint/2010/main" val="424863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Shape 2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Anslagstavla</a:t>
            </a:r>
          </a:p>
        </p:txBody>
      </p:sp>
      <p:sp>
        <p:nvSpPr>
          <p:cNvPr id="3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På Lagavallen finns det en anslagstavla mellan omklädningsrum 1 &amp; 2 På denna tavla kan man alltid läsa på vilken plan man ska träna och spela match på samt vilket omklädningsrum man ska byta om i. </a:t>
            </a:r>
          </a:p>
          <a:p>
            <a:r>
              <a:rPr lang="sv-SE" sz="2400" dirty="0">
                <a:solidFill>
                  <a:srgbClr val="FEFFFF"/>
                </a:solidFill>
              </a:rPr>
              <a:t>Dessa uppgifter finns även på Ljungby IF huvudsida under dokument och träningstider.</a:t>
            </a:r>
          </a:p>
        </p:txBody>
      </p:sp>
    </p:spTree>
    <p:extLst>
      <p:ext uri="{BB962C8B-B14F-4D97-AF65-F5344CB8AC3E}">
        <p14:creationId xmlns:p14="http://schemas.microsoft.com/office/powerpoint/2010/main" val="21523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p:cNvSpPr>
            <a:spLocks noGrp="1"/>
          </p:cNvSpPr>
          <p:nvPr>
            <p:ph type="title"/>
          </p:nvPr>
        </p:nvSpPr>
        <p:spPr>
          <a:xfrm>
            <a:off x="958506" y="800392"/>
            <a:ext cx="10264697" cy="1212102"/>
          </a:xfrm>
        </p:spPr>
        <p:txBody>
          <a:bodyPr>
            <a:normAutofit/>
          </a:bodyPr>
          <a:lstStyle/>
          <a:p>
            <a:r>
              <a:rPr lang="sv-SE" sz="4000" b="1">
                <a:solidFill>
                  <a:srgbClr val="FFFFFF"/>
                </a:solidFill>
              </a:rPr>
              <a:t>Träningstider</a:t>
            </a:r>
          </a:p>
        </p:txBody>
      </p:sp>
      <p:sp>
        <p:nvSpPr>
          <p:cNvPr id="3" name="Platshållare för innehåll 2"/>
          <p:cNvSpPr>
            <a:spLocks noGrp="1"/>
          </p:cNvSpPr>
          <p:nvPr>
            <p:ph idx="1"/>
          </p:nvPr>
        </p:nvSpPr>
        <p:spPr>
          <a:xfrm>
            <a:off x="1367624" y="2490436"/>
            <a:ext cx="9708995" cy="3567173"/>
          </a:xfrm>
        </p:spPr>
        <p:txBody>
          <a:bodyPr anchor="ctr">
            <a:normAutofit/>
          </a:bodyPr>
          <a:lstStyle/>
          <a:p>
            <a:r>
              <a:rPr lang="sv-SE" sz="2400" dirty="0"/>
              <a:t>Just nu är det många lag som tränar på Lagavallen då många byalag är tränar där också. Vi kommer få full tillgång till alla planer då vädret är varmare och gräsplanerna är ok att träna på.</a:t>
            </a:r>
          </a:p>
          <a:p>
            <a:r>
              <a:rPr lang="sv-SE" sz="2400" dirty="0"/>
              <a:t>Vi kommer i år träna på följande dagar och tider.</a:t>
            </a:r>
          </a:p>
          <a:p>
            <a:r>
              <a:rPr lang="sv-SE" sz="2400" dirty="0"/>
              <a:t>Tisdagar kl.17 – 18,30 på plan-D, naturgräs.</a:t>
            </a:r>
          </a:p>
          <a:p>
            <a:r>
              <a:rPr lang="sv-SE" sz="2400" dirty="0"/>
              <a:t>Torsdagar kl.17 – 18,30 på plan C, konstgräs.</a:t>
            </a:r>
          </a:p>
          <a:p>
            <a:pPr marL="0" indent="0">
              <a:buNone/>
            </a:pPr>
            <a:endParaRPr lang="sv-SE" sz="2400" dirty="0"/>
          </a:p>
        </p:txBody>
      </p:sp>
    </p:spTree>
    <p:extLst>
      <p:ext uri="{BB962C8B-B14F-4D97-AF65-F5344CB8AC3E}">
        <p14:creationId xmlns:p14="http://schemas.microsoft.com/office/powerpoint/2010/main" val="22645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Shape 4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Matchställ &amp; Tvättschema</a:t>
            </a:r>
          </a:p>
        </p:txBody>
      </p:sp>
      <p:sp>
        <p:nvSpPr>
          <p:cNvPr id="5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Varje lag får under året låna ett blått matchställ som sedan ska lämnas tillbaka vid säsongens slut till hösten.</a:t>
            </a:r>
          </a:p>
          <a:p>
            <a:r>
              <a:rPr lang="sv-SE" sz="2400" dirty="0">
                <a:solidFill>
                  <a:srgbClr val="FEFFFF"/>
                </a:solidFill>
              </a:rPr>
              <a:t>Vi kör på med </a:t>
            </a:r>
            <a:r>
              <a:rPr lang="sv-SE" sz="2400" dirty="0" err="1">
                <a:solidFill>
                  <a:srgbClr val="FEFFFF"/>
                </a:solidFill>
              </a:rPr>
              <a:t>tvättschema</a:t>
            </a:r>
            <a:r>
              <a:rPr lang="sv-SE" sz="2400" dirty="0">
                <a:solidFill>
                  <a:srgbClr val="FEFFFF"/>
                </a:solidFill>
              </a:rPr>
              <a:t> bland er föräldrar där tjejerna får med sig matchstället efter match. </a:t>
            </a:r>
          </a:p>
          <a:p>
            <a:r>
              <a:rPr lang="sv-SE" sz="2400" dirty="0">
                <a:solidFill>
                  <a:srgbClr val="FEFFFF"/>
                </a:solidFill>
              </a:rPr>
              <a:t>Matchshorts ingår i medlemsavgiften och tjejerna får dom när alla betalat in medlemsavgiften.	</a:t>
            </a:r>
          </a:p>
          <a:p>
            <a:endParaRPr lang="sv-SE" sz="2400" dirty="0">
              <a:solidFill>
                <a:srgbClr val="FEFFFF"/>
              </a:solidFill>
            </a:endParaRPr>
          </a:p>
          <a:p>
            <a:endParaRPr lang="sv-SE" sz="2400" dirty="0">
              <a:solidFill>
                <a:srgbClr val="FEFFFF"/>
              </a:solidFill>
            </a:endParaRPr>
          </a:p>
        </p:txBody>
      </p:sp>
    </p:spTree>
    <p:extLst>
      <p:ext uri="{BB962C8B-B14F-4D97-AF65-F5344CB8AC3E}">
        <p14:creationId xmlns:p14="http://schemas.microsoft.com/office/powerpoint/2010/main" val="138709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Seriespel och Cup</a:t>
            </a: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000" dirty="0"/>
              <a:t>Vi kommer spela i två serier</a:t>
            </a:r>
          </a:p>
          <a:p>
            <a:r>
              <a:rPr lang="sv-SE" sz="2000" dirty="0"/>
              <a:t> En serie där vi möter lag i vår region och resorna är inte längre än 6-7 mil bort och en serie där vi har lite längre resor runt 8-9 mil bort.</a:t>
            </a:r>
          </a:p>
          <a:p>
            <a:endParaRPr lang="sv-SE" sz="2000" dirty="0"/>
          </a:p>
          <a:p>
            <a:r>
              <a:rPr lang="sv-SE" sz="2000" dirty="0"/>
              <a:t>Gällande cuper så planerar vi att vara med i en cup som heter Elitfönster Cup i Lenhovda som spelas 1/7, info och intresseanmälan har gått ut.</a:t>
            </a:r>
          </a:p>
        </p:txBody>
      </p:sp>
    </p:spTree>
    <p:extLst>
      <p:ext uri="{BB962C8B-B14F-4D97-AF65-F5344CB8AC3E}">
        <p14:creationId xmlns:p14="http://schemas.microsoft.com/office/powerpoint/2010/main" val="329724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anchor="b">
            <a:normAutofit/>
          </a:bodyPr>
          <a:lstStyle/>
          <a:p>
            <a:pPr algn="r"/>
            <a:r>
              <a:rPr lang="sv-SE" sz="4000" b="1">
                <a:solidFill>
                  <a:srgbClr val="FFFFFF"/>
                </a:solidFill>
              </a:rPr>
              <a:t>Kiosk under matcher</a:t>
            </a:r>
          </a:p>
        </p:txBody>
      </p:sp>
      <p:sp>
        <p:nvSpPr>
          <p:cNvPr id="3" name="Platshållare för innehåll 2"/>
          <p:cNvSpPr>
            <a:spLocks noGrp="1"/>
          </p:cNvSpPr>
          <p:nvPr>
            <p:ph idx="1"/>
          </p:nvPr>
        </p:nvSpPr>
        <p:spPr>
          <a:xfrm>
            <a:off x="6503158" y="649480"/>
            <a:ext cx="4862447" cy="5546047"/>
          </a:xfrm>
        </p:spPr>
        <p:txBody>
          <a:bodyPr anchor="ctr">
            <a:normAutofit/>
          </a:bodyPr>
          <a:lstStyle/>
          <a:p>
            <a:r>
              <a:rPr lang="sv-SE" sz="2000" dirty="0"/>
              <a:t>Vi fortsätter med kiosk under hemmamatcherna och gör ett kioskschema där föräldrar är kioskansvariga.</a:t>
            </a:r>
          </a:p>
          <a:p>
            <a:r>
              <a:rPr lang="sv-SE" sz="2000" dirty="0"/>
              <a:t>Man med sig två kannor med kaffe, mjölk, saft, bullar eller någon kaka. Resterande kiosksaker som servetter, pappmuggar, godis, läsk har vi bland lagets kiosksaker. Jenny fortsätter vara kioskansvarig och hon ser till att allt är påfyllt bland kiosksakerna. </a:t>
            </a:r>
          </a:p>
          <a:p>
            <a:r>
              <a:rPr lang="sv-SE" sz="2000" dirty="0"/>
              <a:t>Kan man inte ha kiosken det datum man är uppsatt på får man byta med någon annan förälder. </a:t>
            </a:r>
          </a:p>
          <a:p>
            <a:pPr marL="0" indent="0">
              <a:buNone/>
            </a:pPr>
            <a:endParaRPr lang="sv-SE" sz="2000" dirty="0"/>
          </a:p>
        </p:txBody>
      </p:sp>
    </p:spTree>
    <p:extLst>
      <p:ext uri="{BB962C8B-B14F-4D97-AF65-F5344CB8AC3E}">
        <p14:creationId xmlns:p14="http://schemas.microsoft.com/office/powerpoint/2010/main" val="251968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1383564" y="348865"/>
            <a:ext cx="9718111" cy="1576446"/>
          </a:xfrm>
        </p:spPr>
        <p:txBody>
          <a:bodyPr anchor="ctr">
            <a:normAutofit/>
          </a:bodyPr>
          <a:lstStyle/>
          <a:p>
            <a:r>
              <a:rPr lang="sv-SE" sz="4000" b="1">
                <a:solidFill>
                  <a:srgbClr val="FFFFFF"/>
                </a:solidFill>
              </a:rPr>
              <a:t>Körning till bortamatcher</a:t>
            </a:r>
          </a:p>
        </p:txBody>
      </p:sp>
      <p:graphicFrame>
        <p:nvGraphicFramePr>
          <p:cNvPr id="19" name="Platshållare för innehåll 2">
            <a:extLst>
              <a:ext uri="{FF2B5EF4-FFF2-40B4-BE49-F238E27FC236}">
                <a16:creationId xmlns:a16="http://schemas.microsoft.com/office/drawing/2014/main" id="{0D4441CE-7924-F23B-3BB9-E330CFBEC4D8}"/>
              </a:ext>
            </a:extLst>
          </p:cNvPr>
          <p:cNvGraphicFramePr>
            <a:graphicFrameLocks noGrp="1"/>
          </p:cNvGraphicFramePr>
          <p:nvPr>
            <p:ph idx="1"/>
            <p:extLst>
              <p:ext uri="{D42A27DB-BD31-4B8C-83A1-F6EECF244321}">
                <p14:modId xmlns:p14="http://schemas.microsoft.com/office/powerpoint/2010/main" val="13935530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4560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924</Words>
  <Application>Microsoft Office PowerPoint</Application>
  <PresentationFormat>Bredbild</PresentationFormat>
  <Paragraphs>64</Paragraphs>
  <Slides>19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Office-tema</vt:lpstr>
      <vt:lpstr>Välkomna på föräldramöte LIF F12</vt:lpstr>
      <vt:lpstr>Hemsida och Facebook</vt:lpstr>
      <vt:lpstr>Laget.se</vt:lpstr>
      <vt:lpstr>Anslagstavla</vt:lpstr>
      <vt:lpstr>Träningstider</vt:lpstr>
      <vt:lpstr>Matchställ &amp; Tvättschema</vt:lpstr>
      <vt:lpstr>Seriespel och Cup</vt:lpstr>
      <vt:lpstr>Kiosk under matcher</vt:lpstr>
      <vt:lpstr>Körning till bortamatcher</vt:lpstr>
      <vt:lpstr>Bollflickauppdrag </vt:lpstr>
      <vt:lpstr>Lagkonto och medlemsavgifter</vt:lpstr>
      <vt:lpstr>Försäljning  och Cuper </vt:lpstr>
      <vt:lpstr>Profilhörnan</vt:lpstr>
      <vt:lpstr>PowerPoint-presentation</vt:lpstr>
      <vt:lpstr>Blippar</vt:lpstr>
      <vt:lpstr>Ungdomskommitté</vt:lpstr>
      <vt:lpstr>Värdegrund &amp; policy</vt:lpstr>
      <vt:lpstr>Sociala Medier</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på föräldramöte LIF P08_1</dc:title>
  <dc:creator>Mikael Furunäs</dc:creator>
  <cp:lastModifiedBy>Mikael Furunäs</cp:lastModifiedBy>
  <cp:revision>8</cp:revision>
  <dcterms:created xsi:type="dcterms:W3CDTF">2020-05-14T14:31:24Z</dcterms:created>
  <dcterms:modified xsi:type="dcterms:W3CDTF">2023-03-12T07:34:59Z</dcterms:modified>
</cp:coreProperties>
</file>