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7" r:id="rId3"/>
    <p:sldId id="261" r:id="rId4"/>
    <p:sldId id="262" r:id="rId5"/>
    <p:sldId id="263" r:id="rId6"/>
    <p:sldId id="284" r:id="rId7"/>
    <p:sldId id="279" r:id="rId8"/>
    <p:sldId id="264" r:id="rId9"/>
    <p:sldId id="268" r:id="rId10"/>
    <p:sldId id="275" r:id="rId11"/>
    <p:sldId id="286" r:id="rId12"/>
    <p:sldId id="265" r:id="rId13"/>
    <p:sldId id="285" r:id="rId14"/>
    <p:sldId id="276" r:id="rId15"/>
    <p:sldId id="266" r:id="rId16"/>
    <p:sldId id="269" r:id="rId17"/>
    <p:sldId id="282" r:id="rId18"/>
    <p:sldId id="283" r:id="rId19"/>
    <p:sldId id="273" r:id="rId20"/>
    <p:sldId id="272" r:id="rId21"/>
    <p:sldId id="278" r:id="rId22"/>
    <p:sldId id="281" r:id="rId23"/>
    <p:sldId id="280" r:id="rId24"/>
    <p:sldId id="274"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A0B542-11AA-4CFD-863F-B8DCAEB15709}" v="138" dt="2025-03-13T16:08:56.3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3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ael Furunäs" userId="a24de06f-36a6-42ba-804e-3c958362c39d" providerId="ADAL" clId="{D8A0B542-11AA-4CFD-863F-B8DCAEB15709}"/>
    <pc:docChg chg="undo redo custSel addSld delSld modSld">
      <pc:chgData name="Mikael Furunäs" userId="a24de06f-36a6-42ba-804e-3c958362c39d" providerId="ADAL" clId="{D8A0B542-11AA-4CFD-863F-B8DCAEB15709}" dt="2025-03-13T16:46:31.542" v="2715" actId="20577"/>
      <pc:docMkLst>
        <pc:docMk/>
      </pc:docMkLst>
      <pc:sldChg chg="modSp mod">
        <pc:chgData name="Mikael Furunäs" userId="a24de06f-36a6-42ba-804e-3c958362c39d" providerId="ADAL" clId="{D8A0B542-11AA-4CFD-863F-B8DCAEB15709}" dt="2025-03-13T13:48:55.384" v="1" actId="20577"/>
        <pc:sldMkLst>
          <pc:docMk/>
          <pc:sldMk cId="838237865" sldId="258"/>
        </pc:sldMkLst>
        <pc:spChg chg="mod">
          <ac:chgData name="Mikael Furunäs" userId="a24de06f-36a6-42ba-804e-3c958362c39d" providerId="ADAL" clId="{D8A0B542-11AA-4CFD-863F-B8DCAEB15709}" dt="2025-03-13T13:48:55.384" v="1" actId="20577"/>
          <ac:spMkLst>
            <pc:docMk/>
            <pc:sldMk cId="838237865" sldId="258"/>
            <ac:spMk id="2" creationId="{00000000-0000-0000-0000-000000000000}"/>
          </ac:spMkLst>
        </pc:spChg>
      </pc:sldChg>
      <pc:sldChg chg="del">
        <pc:chgData name="Mikael Furunäs" userId="a24de06f-36a6-42ba-804e-3c958362c39d" providerId="ADAL" clId="{D8A0B542-11AA-4CFD-863F-B8DCAEB15709}" dt="2025-03-13T13:49:12.894" v="2" actId="47"/>
        <pc:sldMkLst>
          <pc:docMk/>
          <pc:sldMk cId="2865070456" sldId="259"/>
        </pc:sldMkLst>
      </pc:sldChg>
      <pc:sldChg chg="del">
        <pc:chgData name="Mikael Furunäs" userId="a24de06f-36a6-42ba-804e-3c958362c39d" providerId="ADAL" clId="{D8A0B542-11AA-4CFD-863F-B8DCAEB15709}" dt="2025-03-13T13:49:23.296" v="3" actId="47"/>
        <pc:sldMkLst>
          <pc:docMk/>
          <pc:sldMk cId="2152337088" sldId="260"/>
        </pc:sldMkLst>
      </pc:sldChg>
      <pc:sldChg chg="modSp mod">
        <pc:chgData name="Mikael Furunäs" userId="a24de06f-36a6-42ba-804e-3c958362c39d" providerId="ADAL" clId="{D8A0B542-11AA-4CFD-863F-B8DCAEB15709}" dt="2025-03-13T16:31:24.675" v="2518" actId="20577"/>
        <pc:sldMkLst>
          <pc:docMk/>
          <pc:sldMk cId="2264593040" sldId="261"/>
        </pc:sldMkLst>
        <pc:spChg chg="mod">
          <ac:chgData name="Mikael Furunäs" userId="a24de06f-36a6-42ba-804e-3c958362c39d" providerId="ADAL" clId="{D8A0B542-11AA-4CFD-863F-B8DCAEB15709}" dt="2025-03-13T16:31:24.675" v="2518" actId="20577"/>
          <ac:spMkLst>
            <pc:docMk/>
            <pc:sldMk cId="2264593040" sldId="261"/>
            <ac:spMk id="3" creationId="{00000000-0000-0000-0000-000000000000}"/>
          </ac:spMkLst>
        </pc:spChg>
      </pc:sldChg>
      <pc:sldChg chg="modSp mod">
        <pc:chgData name="Mikael Furunäs" userId="a24de06f-36a6-42ba-804e-3c958362c39d" providerId="ADAL" clId="{D8A0B542-11AA-4CFD-863F-B8DCAEB15709}" dt="2025-03-13T16:09:08.408" v="2293" actId="20577"/>
        <pc:sldMkLst>
          <pc:docMk/>
          <pc:sldMk cId="3297240367" sldId="263"/>
        </pc:sldMkLst>
        <pc:spChg chg="mod">
          <ac:chgData name="Mikael Furunäs" userId="a24de06f-36a6-42ba-804e-3c958362c39d" providerId="ADAL" clId="{D8A0B542-11AA-4CFD-863F-B8DCAEB15709}" dt="2025-03-13T15:17:11.970" v="957" actId="20577"/>
          <ac:spMkLst>
            <pc:docMk/>
            <pc:sldMk cId="3297240367" sldId="263"/>
            <ac:spMk id="2" creationId="{00000000-0000-0000-0000-000000000000}"/>
          </ac:spMkLst>
        </pc:spChg>
        <pc:spChg chg="mod">
          <ac:chgData name="Mikael Furunäs" userId="a24de06f-36a6-42ba-804e-3c958362c39d" providerId="ADAL" clId="{D8A0B542-11AA-4CFD-863F-B8DCAEB15709}" dt="2025-03-13T16:09:08.408" v="2293" actId="20577"/>
          <ac:spMkLst>
            <pc:docMk/>
            <pc:sldMk cId="3297240367" sldId="263"/>
            <ac:spMk id="3" creationId="{00000000-0000-0000-0000-000000000000}"/>
          </ac:spMkLst>
        </pc:spChg>
      </pc:sldChg>
      <pc:sldChg chg="modSp mod">
        <pc:chgData name="Mikael Furunäs" userId="a24de06f-36a6-42ba-804e-3c958362c39d" providerId="ADAL" clId="{D8A0B542-11AA-4CFD-863F-B8DCAEB15709}" dt="2025-03-13T16:46:31.542" v="2715" actId="20577"/>
        <pc:sldMkLst>
          <pc:docMk/>
          <pc:sldMk cId="1328158920" sldId="265"/>
        </pc:sldMkLst>
        <pc:spChg chg="mod">
          <ac:chgData name="Mikael Furunäs" userId="a24de06f-36a6-42ba-804e-3c958362c39d" providerId="ADAL" clId="{D8A0B542-11AA-4CFD-863F-B8DCAEB15709}" dt="2025-03-13T13:59:53.186" v="473" actId="20577"/>
          <ac:spMkLst>
            <pc:docMk/>
            <pc:sldMk cId="1328158920" sldId="265"/>
            <ac:spMk id="2" creationId="{00000000-0000-0000-0000-000000000000}"/>
          </ac:spMkLst>
        </pc:spChg>
        <pc:spChg chg="mod">
          <ac:chgData name="Mikael Furunäs" userId="a24de06f-36a6-42ba-804e-3c958362c39d" providerId="ADAL" clId="{D8A0B542-11AA-4CFD-863F-B8DCAEB15709}" dt="2025-03-13T16:46:31.542" v="2715" actId="20577"/>
          <ac:spMkLst>
            <pc:docMk/>
            <pc:sldMk cId="1328158920" sldId="265"/>
            <ac:spMk id="3" creationId="{00000000-0000-0000-0000-000000000000}"/>
          </ac:spMkLst>
        </pc:spChg>
      </pc:sldChg>
      <pc:sldChg chg="del">
        <pc:chgData name="Mikael Furunäs" userId="a24de06f-36a6-42ba-804e-3c958362c39d" providerId="ADAL" clId="{D8A0B542-11AA-4CFD-863F-B8DCAEB15709}" dt="2025-03-13T15:48:52.771" v="2008" actId="47"/>
        <pc:sldMkLst>
          <pc:docMk/>
          <pc:sldMk cId="3205333520" sldId="267"/>
        </pc:sldMkLst>
      </pc:sldChg>
      <pc:sldChg chg="modSp mod">
        <pc:chgData name="Mikael Furunäs" userId="a24de06f-36a6-42ba-804e-3c958362c39d" providerId="ADAL" clId="{D8A0B542-11AA-4CFD-863F-B8DCAEB15709}" dt="2025-03-13T15:44:27.931" v="1855" actId="20577"/>
        <pc:sldMkLst>
          <pc:docMk/>
          <pc:sldMk cId="355107320" sldId="269"/>
        </pc:sldMkLst>
        <pc:spChg chg="mod">
          <ac:chgData name="Mikael Furunäs" userId="a24de06f-36a6-42ba-804e-3c958362c39d" providerId="ADAL" clId="{D8A0B542-11AA-4CFD-863F-B8DCAEB15709}" dt="2025-03-13T15:44:27.931" v="1855" actId="20577"/>
          <ac:spMkLst>
            <pc:docMk/>
            <pc:sldMk cId="355107320" sldId="269"/>
            <ac:spMk id="5" creationId="{00000000-0000-0000-0000-000000000000}"/>
          </ac:spMkLst>
        </pc:spChg>
      </pc:sldChg>
      <pc:sldChg chg="del">
        <pc:chgData name="Mikael Furunäs" userId="a24de06f-36a6-42ba-804e-3c958362c39d" providerId="ADAL" clId="{D8A0B542-11AA-4CFD-863F-B8DCAEB15709}" dt="2025-03-13T15:48:45.114" v="2007" actId="47"/>
        <pc:sldMkLst>
          <pc:docMk/>
          <pc:sldMk cId="2352551885" sldId="271"/>
        </pc:sldMkLst>
      </pc:sldChg>
      <pc:sldChg chg="addSp delSp modSp mod">
        <pc:chgData name="Mikael Furunäs" userId="a24de06f-36a6-42ba-804e-3c958362c39d" providerId="ADAL" clId="{D8A0B542-11AA-4CFD-863F-B8DCAEB15709}" dt="2025-03-13T16:40:36.826" v="2520" actId="478"/>
        <pc:sldMkLst>
          <pc:docMk/>
          <pc:sldMk cId="3649274939" sldId="275"/>
        </pc:sldMkLst>
        <pc:spChg chg="mod">
          <ac:chgData name="Mikael Furunäs" userId="a24de06f-36a6-42ba-804e-3c958362c39d" providerId="ADAL" clId="{D8A0B542-11AA-4CFD-863F-B8DCAEB15709}" dt="2025-03-13T13:52:54.733" v="373" actId="20577"/>
          <ac:spMkLst>
            <pc:docMk/>
            <pc:sldMk cId="3649274939" sldId="275"/>
            <ac:spMk id="3" creationId="{94558B2A-0196-4409-8B6D-046705EF8F73}"/>
          </ac:spMkLst>
        </pc:spChg>
        <pc:picChg chg="add del">
          <ac:chgData name="Mikael Furunäs" userId="a24de06f-36a6-42ba-804e-3c958362c39d" providerId="ADAL" clId="{D8A0B542-11AA-4CFD-863F-B8DCAEB15709}" dt="2025-03-13T16:40:36.826" v="2520" actId="478"/>
          <ac:picMkLst>
            <pc:docMk/>
            <pc:sldMk cId="3649274939" sldId="275"/>
            <ac:picMk id="5" creationId="{AC4082BD-1A71-51B1-73DB-5F5530D1CDF8}"/>
          </ac:picMkLst>
        </pc:picChg>
      </pc:sldChg>
      <pc:sldChg chg="modSp mod">
        <pc:chgData name="Mikael Furunäs" userId="a24de06f-36a6-42ba-804e-3c958362c39d" providerId="ADAL" clId="{D8A0B542-11AA-4CFD-863F-B8DCAEB15709}" dt="2025-03-13T15:53:27.211" v="2194" actId="20577"/>
        <pc:sldMkLst>
          <pc:docMk/>
          <pc:sldMk cId="3810699137" sldId="276"/>
        </pc:sldMkLst>
        <pc:spChg chg="mod">
          <ac:chgData name="Mikael Furunäs" userId="a24de06f-36a6-42ba-804e-3c958362c39d" providerId="ADAL" clId="{D8A0B542-11AA-4CFD-863F-B8DCAEB15709}" dt="2025-03-13T15:53:27.211" v="2194" actId="20577"/>
          <ac:spMkLst>
            <pc:docMk/>
            <pc:sldMk cId="3810699137" sldId="276"/>
            <ac:spMk id="3" creationId="{07055491-8798-4B96-9936-12BF4A23E202}"/>
          </ac:spMkLst>
        </pc:spChg>
      </pc:sldChg>
      <pc:sldChg chg="addSp delSp modSp mod">
        <pc:chgData name="Mikael Furunäs" userId="a24de06f-36a6-42ba-804e-3c958362c39d" providerId="ADAL" clId="{D8A0B542-11AA-4CFD-863F-B8DCAEB15709}" dt="2025-03-13T16:09:49.533" v="2294" actId="14100"/>
        <pc:sldMkLst>
          <pc:docMk/>
          <pc:sldMk cId="1665302425" sldId="278"/>
        </pc:sldMkLst>
        <pc:spChg chg="mod">
          <ac:chgData name="Mikael Furunäs" userId="a24de06f-36a6-42ba-804e-3c958362c39d" providerId="ADAL" clId="{D8A0B542-11AA-4CFD-863F-B8DCAEB15709}" dt="2025-03-13T15:49:25.165" v="2009" actId="26606"/>
          <ac:spMkLst>
            <pc:docMk/>
            <pc:sldMk cId="1665302425" sldId="278"/>
            <ac:spMk id="2" creationId="{3A561F7A-570F-B763-4CAF-067805878963}"/>
          </ac:spMkLst>
        </pc:spChg>
        <pc:spChg chg="del">
          <ac:chgData name="Mikael Furunäs" userId="a24de06f-36a6-42ba-804e-3c958362c39d" providerId="ADAL" clId="{D8A0B542-11AA-4CFD-863F-B8DCAEB15709}" dt="2025-03-13T15:49:25.165" v="2009" actId="26606"/>
          <ac:spMkLst>
            <pc:docMk/>
            <pc:sldMk cId="1665302425" sldId="278"/>
            <ac:spMk id="24" creationId="{A8384FB5-9ADC-4DDC-881B-597D56F5B15D}"/>
          </ac:spMkLst>
        </pc:spChg>
        <pc:spChg chg="del">
          <ac:chgData name="Mikael Furunäs" userId="a24de06f-36a6-42ba-804e-3c958362c39d" providerId="ADAL" clId="{D8A0B542-11AA-4CFD-863F-B8DCAEB15709}" dt="2025-03-13T15:49:25.165" v="2009" actId="26606"/>
          <ac:spMkLst>
            <pc:docMk/>
            <pc:sldMk cId="1665302425" sldId="278"/>
            <ac:spMk id="26" creationId="{91E5A9A7-95C6-4F4F-B00E-C82E07FE62EF}"/>
          </ac:spMkLst>
        </pc:spChg>
        <pc:spChg chg="del">
          <ac:chgData name="Mikael Furunäs" userId="a24de06f-36a6-42ba-804e-3c958362c39d" providerId="ADAL" clId="{D8A0B542-11AA-4CFD-863F-B8DCAEB15709}" dt="2025-03-13T15:49:25.165" v="2009" actId="26606"/>
          <ac:spMkLst>
            <pc:docMk/>
            <pc:sldMk cId="1665302425" sldId="278"/>
            <ac:spMk id="28" creationId="{D07DD2DE-F619-49DD-B5E7-03A290FF4ED1}"/>
          </ac:spMkLst>
        </pc:spChg>
        <pc:spChg chg="add">
          <ac:chgData name="Mikael Furunäs" userId="a24de06f-36a6-42ba-804e-3c958362c39d" providerId="ADAL" clId="{D8A0B542-11AA-4CFD-863F-B8DCAEB15709}" dt="2025-03-13T15:49:25.165" v="2009" actId="26606"/>
          <ac:spMkLst>
            <pc:docMk/>
            <pc:sldMk cId="1665302425" sldId="278"/>
            <ac:spMk id="37" creationId="{C4285719-470E-454C-AF62-8323075F1F5B}"/>
          </ac:spMkLst>
        </pc:spChg>
        <pc:spChg chg="add">
          <ac:chgData name="Mikael Furunäs" userId="a24de06f-36a6-42ba-804e-3c958362c39d" providerId="ADAL" clId="{D8A0B542-11AA-4CFD-863F-B8DCAEB15709}" dt="2025-03-13T15:49:25.165" v="2009" actId="26606"/>
          <ac:spMkLst>
            <pc:docMk/>
            <pc:sldMk cId="1665302425" sldId="278"/>
            <ac:spMk id="39" creationId="{CD9FE4EF-C4D8-49A0-B2FF-81D8DB7D8A24}"/>
          </ac:spMkLst>
        </pc:spChg>
        <pc:spChg chg="add">
          <ac:chgData name="Mikael Furunäs" userId="a24de06f-36a6-42ba-804e-3c958362c39d" providerId="ADAL" clId="{D8A0B542-11AA-4CFD-863F-B8DCAEB15709}" dt="2025-03-13T15:49:25.165" v="2009" actId="26606"/>
          <ac:spMkLst>
            <pc:docMk/>
            <pc:sldMk cId="1665302425" sldId="278"/>
            <ac:spMk id="41" creationId="{4300840D-0A0B-4512-BACA-B439D5B9C57C}"/>
          </ac:spMkLst>
        </pc:spChg>
        <pc:spChg chg="add">
          <ac:chgData name="Mikael Furunäs" userId="a24de06f-36a6-42ba-804e-3c958362c39d" providerId="ADAL" clId="{D8A0B542-11AA-4CFD-863F-B8DCAEB15709}" dt="2025-03-13T15:49:25.165" v="2009" actId="26606"/>
          <ac:spMkLst>
            <pc:docMk/>
            <pc:sldMk cId="1665302425" sldId="278"/>
            <ac:spMk id="43" creationId="{D2B78728-A580-49A7-84F9-6EF6F583ADE0}"/>
          </ac:spMkLst>
        </pc:spChg>
        <pc:spChg chg="add">
          <ac:chgData name="Mikael Furunäs" userId="a24de06f-36a6-42ba-804e-3c958362c39d" providerId="ADAL" clId="{D8A0B542-11AA-4CFD-863F-B8DCAEB15709}" dt="2025-03-13T15:49:25.165" v="2009" actId="26606"/>
          <ac:spMkLst>
            <pc:docMk/>
            <pc:sldMk cId="1665302425" sldId="278"/>
            <ac:spMk id="45" creationId="{38FAA1A1-D861-433F-88FA-1E9D6FD31D11}"/>
          </ac:spMkLst>
        </pc:spChg>
        <pc:spChg chg="add">
          <ac:chgData name="Mikael Furunäs" userId="a24de06f-36a6-42ba-804e-3c958362c39d" providerId="ADAL" clId="{D8A0B542-11AA-4CFD-863F-B8DCAEB15709}" dt="2025-03-13T15:49:25.165" v="2009" actId="26606"/>
          <ac:spMkLst>
            <pc:docMk/>
            <pc:sldMk cId="1665302425" sldId="278"/>
            <ac:spMk id="47" creationId="{8D71EDA1-87BF-4D5D-AB79-F346FD19278A}"/>
          </ac:spMkLst>
        </pc:spChg>
        <pc:graphicFrameChg chg="mod">
          <ac:chgData name="Mikael Furunäs" userId="a24de06f-36a6-42ba-804e-3c958362c39d" providerId="ADAL" clId="{D8A0B542-11AA-4CFD-863F-B8DCAEB15709}" dt="2025-03-13T16:09:49.533" v="2294" actId="14100"/>
          <ac:graphicFrameMkLst>
            <pc:docMk/>
            <pc:sldMk cId="1665302425" sldId="278"/>
            <ac:graphicFrameMk id="5" creationId="{CD5BD64F-EA19-DD36-48E5-33E95DEBF35A}"/>
          </ac:graphicFrameMkLst>
        </pc:graphicFrameChg>
      </pc:sldChg>
      <pc:sldChg chg="modSp mod">
        <pc:chgData name="Mikael Furunäs" userId="a24de06f-36a6-42ba-804e-3c958362c39d" providerId="ADAL" clId="{D8A0B542-11AA-4CFD-863F-B8DCAEB15709}" dt="2025-03-13T15:51:17.340" v="2013" actId="255"/>
        <pc:sldMkLst>
          <pc:docMk/>
          <pc:sldMk cId="3351729013" sldId="279"/>
        </pc:sldMkLst>
        <pc:spChg chg="mod">
          <ac:chgData name="Mikael Furunäs" userId="a24de06f-36a6-42ba-804e-3c958362c39d" providerId="ADAL" clId="{D8A0B542-11AA-4CFD-863F-B8DCAEB15709}" dt="2025-03-13T15:51:17.340" v="2013" actId="255"/>
          <ac:spMkLst>
            <pc:docMk/>
            <pc:sldMk cId="3351729013" sldId="279"/>
            <ac:spMk id="3" creationId="{7765DFB7-F07B-9A11-BE45-1C84E71977BB}"/>
          </ac:spMkLst>
        </pc:spChg>
      </pc:sldChg>
      <pc:sldChg chg="addSp delSp modSp mod">
        <pc:chgData name="Mikael Furunäs" userId="a24de06f-36a6-42ba-804e-3c958362c39d" providerId="ADAL" clId="{D8A0B542-11AA-4CFD-863F-B8DCAEB15709}" dt="2025-03-13T15:47:03.497" v="1872" actId="14100"/>
        <pc:sldMkLst>
          <pc:docMk/>
          <pc:sldMk cId="3616854325" sldId="282"/>
        </pc:sldMkLst>
        <pc:spChg chg="add del mod">
          <ac:chgData name="Mikael Furunäs" userId="a24de06f-36a6-42ba-804e-3c958362c39d" providerId="ADAL" clId="{D8A0B542-11AA-4CFD-863F-B8DCAEB15709}" dt="2025-03-13T15:44:44.322" v="1857" actId="478"/>
          <ac:spMkLst>
            <pc:docMk/>
            <pc:sldMk cId="3616854325" sldId="282"/>
            <ac:spMk id="4" creationId="{21B96555-6C76-2E36-7609-4EF3B9C540C8}"/>
          </ac:spMkLst>
        </pc:spChg>
        <pc:spChg chg="add mod">
          <ac:chgData name="Mikael Furunäs" userId="a24de06f-36a6-42ba-804e-3c958362c39d" providerId="ADAL" clId="{D8A0B542-11AA-4CFD-863F-B8DCAEB15709}" dt="2025-03-13T15:46:28.615" v="1867" actId="14100"/>
          <ac:spMkLst>
            <pc:docMk/>
            <pc:sldMk cId="3616854325" sldId="282"/>
            <ac:spMk id="9" creationId="{96235E48-BC0C-6DFC-3D27-6F2E9A216BC7}"/>
          </ac:spMkLst>
        </pc:spChg>
        <pc:picChg chg="add del">
          <ac:chgData name="Mikael Furunäs" userId="a24de06f-36a6-42ba-804e-3c958362c39d" providerId="ADAL" clId="{D8A0B542-11AA-4CFD-863F-B8DCAEB15709}" dt="2025-03-13T15:46:14.626" v="1864" actId="478"/>
          <ac:picMkLst>
            <pc:docMk/>
            <pc:sldMk cId="3616854325" sldId="282"/>
            <ac:picMk id="5" creationId="{F32F079C-019A-0BEA-39E9-B64FFA20053C}"/>
          </ac:picMkLst>
        </pc:picChg>
        <pc:picChg chg="add del mod">
          <ac:chgData name="Mikael Furunäs" userId="a24de06f-36a6-42ba-804e-3c958362c39d" providerId="ADAL" clId="{D8A0B542-11AA-4CFD-863F-B8DCAEB15709}" dt="2025-03-13T15:46:13.167" v="1863" actId="22"/>
          <ac:picMkLst>
            <pc:docMk/>
            <pc:sldMk cId="3616854325" sldId="282"/>
            <ac:picMk id="7" creationId="{F08F8E85-D3D4-AA25-0320-89CE47FD29FD}"/>
          </ac:picMkLst>
        </pc:picChg>
        <pc:picChg chg="add mod">
          <ac:chgData name="Mikael Furunäs" userId="a24de06f-36a6-42ba-804e-3c958362c39d" providerId="ADAL" clId="{D8A0B542-11AA-4CFD-863F-B8DCAEB15709}" dt="2025-03-13T15:47:03.497" v="1872" actId="14100"/>
          <ac:picMkLst>
            <pc:docMk/>
            <pc:sldMk cId="3616854325" sldId="282"/>
            <ac:picMk id="11" creationId="{D19770A7-78A6-FC4B-0370-ABFF35F89553}"/>
          </ac:picMkLst>
        </pc:picChg>
      </pc:sldChg>
      <pc:sldChg chg="modSp">
        <pc:chgData name="Mikael Furunäs" userId="a24de06f-36a6-42ba-804e-3c958362c39d" providerId="ADAL" clId="{D8A0B542-11AA-4CFD-863F-B8DCAEB15709}" dt="2025-03-13T15:48:33.214" v="2006" actId="20577"/>
        <pc:sldMkLst>
          <pc:docMk/>
          <pc:sldMk cId="1189344674" sldId="283"/>
        </pc:sldMkLst>
        <pc:graphicFrameChg chg="mod">
          <ac:chgData name="Mikael Furunäs" userId="a24de06f-36a6-42ba-804e-3c958362c39d" providerId="ADAL" clId="{D8A0B542-11AA-4CFD-863F-B8DCAEB15709}" dt="2025-03-13T15:48:33.214" v="2006" actId="20577"/>
          <ac:graphicFrameMkLst>
            <pc:docMk/>
            <pc:sldMk cId="1189344674" sldId="283"/>
            <ac:graphicFrameMk id="5" creationId="{701C3EEA-1F5F-EA8B-ACA2-4402CB919C8C}"/>
          </ac:graphicFrameMkLst>
        </pc:graphicFrameChg>
      </pc:sldChg>
      <pc:sldChg chg="addSp delSp modSp new mod">
        <pc:chgData name="Mikael Furunäs" userId="a24de06f-36a6-42ba-804e-3c958362c39d" providerId="ADAL" clId="{D8A0B542-11AA-4CFD-863F-B8DCAEB15709}" dt="2025-03-13T15:19:32.330" v="1100" actId="26606"/>
        <pc:sldMkLst>
          <pc:docMk/>
          <pc:sldMk cId="1486971529" sldId="284"/>
        </pc:sldMkLst>
        <pc:spChg chg="mod">
          <ac:chgData name="Mikael Furunäs" userId="a24de06f-36a6-42ba-804e-3c958362c39d" providerId="ADAL" clId="{D8A0B542-11AA-4CFD-863F-B8DCAEB15709}" dt="2025-03-13T15:19:11.941" v="1099" actId="20577"/>
          <ac:spMkLst>
            <pc:docMk/>
            <pc:sldMk cId="1486971529" sldId="284"/>
            <ac:spMk id="2" creationId="{45BD35C4-FED4-5F6A-49B1-34C82D220794}"/>
          </ac:spMkLst>
        </pc:spChg>
        <pc:spChg chg="del mod">
          <ac:chgData name="Mikael Furunäs" userId="a24de06f-36a6-42ba-804e-3c958362c39d" providerId="ADAL" clId="{D8A0B542-11AA-4CFD-863F-B8DCAEB15709}" dt="2025-03-13T15:19:32.330" v="1100" actId="26606"/>
          <ac:spMkLst>
            <pc:docMk/>
            <pc:sldMk cId="1486971529" sldId="284"/>
            <ac:spMk id="3" creationId="{45DCEE76-3AF8-C00C-E369-FAFA44AF8162}"/>
          </ac:spMkLst>
        </pc:spChg>
        <pc:graphicFrameChg chg="add">
          <ac:chgData name="Mikael Furunäs" userId="a24de06f-36a6-42ba-804e-3c958362c39d" providerId="ADAL" clId="{D8A0B542-11AA-4CFD-863F-B8DCAEB15709}" dt="2025-03-13T15:19:32.330" v="1100" actId="26606"/>
          <ac:graphicFrameMkLst>
            <pc:docMk/>
            <pc:sldMk cId="1486971529" sldId="284"/>
            <ac:graphicFrameMk id="5" creationId="{4E96E64D-7529-0F88-6940-D65271AB9BE4}"/>
          </ac:graphicFrameMkLst>
        </pc:graphicFrameChg>
      </pc:sldChg>
      <pc:sldChg chg="modSp del mod delDesignElem">
        <pc:chgData name="Mikael Furunäs" userId="a24de06f-36a6-42ba-804e-3c958362c39d" providerId="ADAL" clId="{D8A0B542-11AA-4CFD-863F-B8DCAEB15709}" dt="2025-03-13T15:28:05.220" v="1400" actId="47"/>
        <pc:sldMkLst>
          <pc:docMk/>
          <pc:sldMk cId="752805507" sldId="285"/>
        </pc:sldMkLst>
        <pc:spChg chg="mod">
          <ac:chgData name="Mikael Furunäs" userId="a24de06f-36a6-42ba-804e-3c958362c39d" providerId="ADAL" clId="{D8A0B542-11AA-4CFD-863F-B8DCAEB15709}" dt="2025-03-13T15:28:02.971" v="1399" actId="20577"/>
          <ac:spMkLst>
            <pc:docMk/>
            <pc:sldMk cId="752805507" sldId="285"/>
            <ac:spMk id="2" creationId="{D1B5EF4A-3450-9A4C-BD85-705A7C1BB9FF}"/>
          </ac:spMkLst>
        </pc:spChg>
      </pc:sldChg>
      <pc:sldChg chg="addSp delSp modSp new mod setBg">
        <pc:chgData name="Mikael Furunäs" userId="a24de06f-36a6-42ba-804e-3c958362c39d" providerId="ADAL" clId="{D8A0B542-11AA-4CFD-863F-B8DCAEB15709}" dt="2025-03-13T15:43:13.957" v="1793" actId="26606"/>
        <pc:sldMkLst>
          <pc:docMk/>
          <pc:sldMk cId="3416819117" sldId="285"/>
        </pc:sldMkLst>
        <pc:spChg chg="mod">
          <ac:chgData name="Mikael Furunäs" userId="a24de06f-36a6-42ba-804e-3c958362c39d" providerId="ADAL" clId="{D8A0B542-11AA-4CFD-863F-B8DCAEB15709}" dt="2025-03-13T15:43:13.957" v="1793" actId="26606"/>
          <ac:spMkLst>
            <pc:docMk/>
            <pc:sldMk cId="3416819117" sldId="285"/>
            <ac:spMk id="2" creationId="{66971EA9-60FB-0383-58E6-7310CFBF9A3A}"/>
          </ac:spMkLst>
        </pc:spChg>
        <pc:spChg chg="del mod">
          <ac:chgData name="Mikael Furunäs" userId="a24de06f-36a6-42ba-804e-3c958362c39d" providerId="ADAL" clId="{D8A0B542-11AA-4CFD-863F-B8DCAEB15709}" dt="2025-03-13T15:42:44.656" v="1792" actId="26606"/>
          <ac:spMkLst>
            <pc:docMk/>
            <pc:sldMk cId="3416819117" sldId="285"/>
            <ac:spMk id="3" creationId="{78E24B8B-6CAC-4735-0603-4E4D07C38C03}"/>
          </ac:spMkLst>
        </pc:spChg>
        <pc:spChg chg="add">
          <ac:chgData name="Mikael Furunäs" userId="a24de06f-36a6-42ba-804e-3c958362c39d" providerId="ADAL" clId="{D8A0B542-11AA-4CFD-863F-B8DCAEB15709}" dt="2025-03-13T15:43:13.957" v="1793" actId="26606"/>
          <ac:spMkLst>
            <pc:docMk/>
            <pc:sldMk cId="3416819117" sldId="285"/>
            <ac:spMk id="10" creationId="{2E442304-DDBD-4F7B-8017-36BCC863FB40}"/>
          </ac:spMkLst>
        </pc:spChg>
        <pc:spChg chg="add">
          <ac:chgData name="Mikael Furunäs" userId="a24de06f-36a6-42ba-804e-3c958362c39d" providerId="ADAL" clId="{D8A0B542-11AA-4CFD-863F-B8DCAEB15709}" dt="2025-03-13T15:43:13.957" v="1793" actId="26606"/>
          <ac:spMkLst>
            <pc:docMk/>
            <pc:sldMk cId="3416819117" sldId="285"/>
            <ac:spMk id="12" creationId="{5E107275-3853-46FD-A241-DE4355A42675}"/>
          </ac:spMkLst>
        </pc:spChg>
        <pc:graphicFrameChg chg="add mod modGraphic">
          <ac:chgData name="Mikael Furunäs" userId="a24de06f-36a6-42ba-804e-3c958362c39d" providerId="ADAL" clId="{D8A0B542-11AA-4CFD-863F-B8DCAEB15709}" dt="2025-03-13T15:43:13.957" v="1793" actId="26606"/>
          <ac:graphicFrameMkLst>
            <pc:docMk/>
            <pc:sldMk cId="3416819117" sldId="285"/>
            <ac:graphicFrameMk id="5" creationId="{CEA8DA49-A9B3-F57C-5464-7B4A54C825C2}"/>
          </ac:graphicFrameMkLst>
        </pc:graphicFrameChg>
      </pc:sldChg>
      <pc:sldChg chg="addSp modSp new mod setBg">
        <pc:chgData name="Mikael Furunäs" userId="a24de06f-36a6-42ba-804e-3c958362c39d" providerId="ADAL" clId="{D8A0B542-11AA-4CFD-863F-B8DCAEB15709}" dt="2025-03-13T16:45:22.525" v="2710" actId="20577"/>
        <pc:sldMkLst>
          <pc:docMk/>
          <pc:sldMk cId="1958548185" sldId="286"/>
        </pc:sldMkLst>
        <pc:spChg chg="mod">
          <ac:chgData name="Mikael Furunäs" userId="a24de06f-36a6-42ba-804e-3c958362c39d" providerId="ADAL" clId="{D8A0B542-11AA-4CFD-863F-B8DCAEB15709}" dt="2025-03-13T16:43:14.388" v="2694" actId="26606"/>
          <ac:spMkLst>
            <pc:docMk/>
            <pc:sldMk cId="1958548185" sldId="286"/>
            <ac:spMk id="2" creationId="{8108278A-571D-03D3-7F81-904B95E84D98}"/>
          </ac:spMkLst>
        </pc:spChg>
        <pc:spChg chg="mod">
          <ac:chgData name="Mikael Furunäs" userId="a24de06f-36a6-42ba-804e-3c958362c39d" providerId="ADAL" clId="{D8A0B542-11AA-4CFD-863F-B8DCAEB15709}" dt="2025-03-13T16:45:22.525" v="2710" actId="20577"/>
          <ac:spMkLst>
            <pc:docMk/>
            <pc:sldMk cId="1958548185" sldId="286"/>
            <ac:spMk id="3" creationId="{47BC71A0-DC9D-CEEB-0982-338A5ECA58A6}"/>
          </ac:spMkLst>
        </pc:spChg>
        <pc:spChg chg="add">
          <ac:chgData name="Mikael Furunäs" userId="a24de06f-36a6-42ba-804e-3c958362c39d" providerId="ADAL" clId="{D8A0B542-11AA-4CFD-863F-B8DCAEB15709}" dt="2025-03-13T16:43:14.388" v="2694" actId="26606"/>
          <ac:spMkLst>
            <pc:docMk/>
            <pc:sldMk cId="1958548185" sldId="286"/>
            <ac:spMk id="8" creationId="{09588DA8-065E-4F6F-8EFD-43104AB2E0CF}"/>
          </ac:spMkLst>
        </pc:spChg>
        <pc:spChg chg="add">
          <ac:chgData name="Mikael Furunäs" userId="a24de06f-36a6-42ba-804e-3c958362c39d" providerId="ADAL" clId="{D8A0B542-11AA-4CFD-863F-B8DCAEB15709}" dt="2025-03-13T16:43:14.388" v="2694" actId="26606"/>
          <ac:spMkLst>
            <pc:docMk/>
            <pc:sldMk cId="1958548185" sldId="286"/>
            <ac:spMk id="10" creationId="{C4285719-470E-454C-AF62-8323075F1F5B}"/>
          </ac:spMkLst>
        </pc:spChg>
        <pc:spChg chg="add">
          <ac:chgData name="Mikael Furunäs" userId="a24de06f-36a6-42ba-804e-3c958362c39d" providerId="ADAL" clId="{D8A0B542-11AA-4CFD-863F-B8DCAEB15709}" dt="2025-03-13T16:43:14.388" v="2694" actId="26606"/>
          <ac:spMkLst>
            <pc:docMk/>
            <pc:sldMk cId="1958548185" sldId="286"/>
            <ac:spMk id="12" creationId="{CD9FE4EF-C4D8-49A0-B2FF-81D8DB7D8A24}"/>
          </ac:spMkLst>
        </pc:spChg>
        <pc:spChg chg="add">
          <ac:chgData name="Mikael Furunäs" userId="a24de06f-36a6-42ba-804e-3c958362c39d" providerId="ADAL" clId="{D8A0B542-11AA-4CFD-863F-B8DCAEB15709}" dt="2025-03-13T16:43:14.388" v="2694" actId="26606"/>
          <ac:spMkLst>
            <pc:docMk/>
            <pc:sldMk cId="1958548185" sldId="286"/>
            <ac:spMk id="14" creationId="{4300840D-0A0B-4512-BACA-B439D5B9C57C}"/>
          </ac:spMkLst>
        </pc:spChg>
        <pc:spChg chg="add">
          <ac:chgData name="Mikael Furunäs" userId="a24de06f-36a6-42ba-804e-3c958362c39d" providerId="ADAL" clId="{D8A0B542-11AA-4CFD-863F-B8DCAEB15709}" dt="2025-03-13T16:43:14.388" v="2694" actId="26606"/>
          <ac:spMkLst>
            <pc:docMk/>
            <pc:sldMk cId="1958548185" sldId="286"/>
            <ac:spMk id="16" creationId="{D2B78728-A580-49A7-84F9-6EF6F583ADE0}"/>
          </ac:spMkLst>
        </pc:spChg>
        <pc:spChg chg="add">
          <ac:chgData name="Mikael Furunäs" userId="a24de06f-36a6-42ba-804e-3c958362c39d" providerId="ADAL" clId="{D8A0B542-11AA-4CFD-863F-B8DCAEB15709}" dt="2025-03-13T16:43:14.388" v="2694" actId="26606"/>
          <ac:spMkLst>
            <pc:docMk/>
            <pc:sldMk cId="1958548185" sldId="286"/>
            <ac:spMk id="18" creationId="{38FAA1A1-D861-433F-88FA-1E9D6FD31D11}"/>
          </ac:spMkLst>
        </pc:spChg>
        <pc:spChg chg="add">
          <ac:chgData name="Mikael Furunäs" userId="a24de06f-36a6-42ba-804e-3c958362c39d" providerId="ADAL" clId="{D8A0B542-11AA-4CFD-863F-B8DCAEB15709}" dt="2025-03-13T16:43:14.388" v="2694" actId="26606"/>
          <ac:spMkLst>
            <pc:docMk/>
            <pc:sldMk cId="1958548185" sldId="286"/>
            <ac:spMk id="20" creationId="{8D71EDA1-87BF-4D5D-AB79-F346FD19278A}"/>
          </ac:spMkLst>
        </pc:spChg>
      </pc:sldChg>
    </pc:docChg>
  </pc:docChgLst>
</pc:chgInfo>
</file>

<file path=ppt/diagrams/_rels/data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66EB04-AC9C-4AF2-AF88-87BE7ACD6E0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B79D8C3-024B-45E7-80CD-62AFAB0F844C}">
      <dgm:prSet/>
      <dgm:spPr/>
      <dgm:t>
        <a:bodyPr/>
        <a:lstStyle/>
        <a:p>
          <a:r>
            <a:rPr lang="en-US"/>
            <a:t>Hovshaga AIF</a:t>
          </a:r>
        </a:p>
      </dgm:t>
    </dgm:pt>
    <dgm:pt modelId="{B22FFBCF-2096-442A-BB84-98DEF79C7D9A}" type="parTrans" cxnId="{1DF9E323-F442-48A1-9BD0-5EACC0F9C408}">
      <dgm:prSet/>
      <dgm:spPr/>
      <dgm:t>
        <a:bodyPr/>
        <a:lstStyle/>
        <a:p>
          <a:endParaRPr lang="en-US"/>
        </a:p>
      </dgm:t>
    </dgm:pt>
    <dgm:pt modelId="{8FDE4F8A-6F14-4542-BA62-9D4EA51BE99A}" type="sibTrans" cxnId="{1DF9E323-F442-48A1-9BD0-5EACC0F9C408}">
      <dgm:prSet/>
      <dgm:spPr/>
      <dgm:t>
        <a:bodyPr/>
        <a:lstStyle/>
        <a:p>
          <a:endParaRPr lang="en-US"/>
        </a:p>
      </dgm:t>
    </dgm:pt>
    <dgm:pt modelId="{1DD542B9-F79C-47FA-A231-11C324478995}">
      <dgm:prSet/>
      <dgm:spPr/>
      <dgm:t>
        <a:bodyPr/>
        <a:lstStyle/>
        <a:p>
          <a:r>
            <a:rPr lang="en-US"/>
            <a:t>Ingelstads IK</a:t>
          </a:r>
        </a:p>
      </dgm:t>
    </dgm:pt>
    <dgm:pt modelId="{5EDB9CF4-41C7-4D4D-850B-6B6CE1D4CD58}" type="parTrans" cxnId="{954F25EB-7671-484E-8194-CE8C7D772998}">
      <dgm:prSet/>
      <dgm:spPr/>
      <dgm:t>
        <a:bodyPr/>
        <a:lstStyle/>
        <a:p>
          <a:endParaRPr lang="en-US"/>
        </a:p>
      </dgm:t>
    </dgm:pt>
    <dgm:pt modelId="{51EA541B-67EF-48E0-B311-D210B3583FBD}" type="sibTrans" cxnId="{954F25EB-7671-484E-8194-CE8C7D772998}">
      <dgm:prSet/>
      <dgm:spPr/>
      <dgm:t>
        <a:bodyPr/>
        <a:lstStyle/>
        <a:p>
          <a:endParaRPr lang="en-US"/>
        </a:p>
      </dgm:t>
    </dgm:pt>
    <dgm:pt modelId="{B31E9870-0822-4226-AB0F-B5E5FA08DEDC}">
      <dgm:prSet/>
      <dgm:spPr/>
      <dgm:t>
        <a:bodyPr/>
        <a:lstStyle/>
        <a:p>
          <a:r>
            <a:rPr lang="en-US"/>
            <a:t>Ljungby IF</a:t>
          </a:r>
        </a:p>
      </dgm:t>
    </dgm:pt>
    <dgm:pt modelId="{841031AA-01FE-4E66-9E39-6EEE42E7C697}" type="parTrans" cxnId="{E831FEBA-127C-4C45-BC1C-9F3D9304322C}">
      <dgm:prSet/>
      <dgm:spPr/>
      <dgm:t>
        <a:bodyPr/>
        <a:lstStyle/>
        <a:p>
          <a:endParaRPr lang="en-US"/>
        </a:p>
      </dgm:t>
    </dgm:pt>
    <dgm:pt modelId="{5738B253-9340-41FD-84BC-5AC11F028E49}" type="sibTrans" cxnId="{E831FEBA-127C-4C45-BC1C-9F3D9304322C}">
      <dgm:prSet/>
      <dgm:spPr/>
      <dgm:t>
        <a:bodyPr/>
        <a:lstStyle/>
        <a:p>
          <a:endParaRPr lang="en-US"/>
        </a:p>
      </dgm:t>
    </dgm:pt>
    <dgm:pt modelId="{44B5D72D-EC0F-4D34-B9A5-42D281DEEFF0}">
      <dgm:prSet/>
      <dgm:spPr/>
      <dgm:t>
        <a:bodyPr/>
        <a:lstStyle/>
        <a:p>
          <a:r>
            <a:rPr lang="en-US"/>
            <a:t>Markaryds IF</a:t>
          </a:r>
        </a:p>
      </dgm:t>
    </dgm:pt>
    <dgm:pt modelId="{EB778749-290B-464F-B96C-A0BB7C751F3E}" type="parTrans" cxnId="{1DA4AFD5-FB6D-481B-9208-8CE603BB568B}">
      <dgm:prSet/>
      <dgm:spPr/>
      <dgm:t>
        <a:bodyPr/>
        <a:lstStyle/>
        <a:p>
          <a:endParaRPr lang="en-US"/>
        </a:p>
      </dgm:t>
    </dgm:pt>
    <dgm:pt modelId="{36D3C6BE-B206-499D-BD87-088B9D72E9F2}" type="sibTrans" cxnId="{1DA4AFD5-FB6D-481B-9208-8CE603BB568B}">
      <dgm:prSet/>
      <dgm:spPr/>
      <dgm:t>
        <a:bodyPr/>
        <a:lstStyle/>
        <a:p>
          <a:endParaRPr lang="en-US"/>
        </a:p>
      </dgm:t>
    </dgm:pt>
    <dgm:pt modelId="{2C4127C0-0B2B-4A0F-90E1-B150D14422AA}">
      <dgm:prSet/>
      <dgm:spPr/>
      <dgm:t>
        <a:bodyPr/>
        <a:lstStyle/>
        <a:p>
          <a:r>
            <a:rPr lang="en-US"/>
            <a:t>Räppe GOIF</a:t>
          </a:r>
        </a:p>
      </dgm:t>
    </dgm:pt>
    <dgm:pt modelId="{3335DA91-4B94-4D70-91C5-00DF25D04C6F}" type="parTrans" cxnId="{101D8CE9-1B73-4790-B0D2-90A65381BD09}">
      <dgm:prSet/>
      <dgm:spPr/>
      <dgm:t>
        <a:bodyPr/>
        <a:lstStyle/>
        <a:p>
          <a:endParaRPr lang="en-US"/>
        </a:p>
      </dgm:t>
    </dgm:pt>
    <dgm:pt modelId="{ED39A6E1-8865-4CF6-B7A7-B9917AD856C3}" type="sibTrans" cxnId="{101D8CE9-1B73-4790-B0D2-90A65381BD09}">
      <dgm:prSet/>
      <dgm:spPr/>
      <dgm:t>
        <a:bodyPr/>
        <a:lstStyle/>
        <a:p>
          <a:endParaRPr lang="en-US"/>
        </a:p>
      </dgm:t>
    </dgm:pt>
    <dgm:pt modelId="{DC968CC9-6608-426A-A016-948ABDE521A3}">
      <dgm:prSet/>
      <dgm:spPr/>
      <dgm:t>
        <a:bodyPr/>
        <a:lstStyle/>
        <a:p>
          <a:r>
            <a:rPr lang="en-US"/>
            <a:t>Sandsbro Allmänna IK</a:t>
          </a:r>
        </a:p>
      </dgm:t>
    </dgm:pt>
    <dgm:pt modelId="{2E1980DB-4A9D-4FB9-B5B2-D9F1FECC7497}" type="parTrans" cxnId="{C05C8C7C-D93C-4FFB-8003-6B85273E7DDA}">
      <dgm:prSet/>
      <dgm:spPr/>
      <dgm:t>
        <a:bodyPr/>
        <a:lstStyle/>
        <a:p>
          <a:endParaRPr lang="en-US"/>
        </a:p>
      </dgm:t>
    </dgm:pt>
    <dgm:pt modelId="{1E90E041-BC0C-461F-89DC-A196F0A086D9}" type="sibTrans" cxnId="{C05C8C7C-D93C-4FFB-8003-6B85273E7DDA}">
      <dgm:prSet/>
      <dgm:spPr/>
      <dgm:t>
        <a:bodyPr/>
        <a:lstStyle/>
        <a:p>
          <a:endParaRPr lang="en-US"/>
        </a:p>
      </dgm:t>
    </dgm:pt>
    <dgm:pt modelId="{08685377-E77C-472F-8600-E09BA16A04FB}">
      <dgm:prSet/>
      <dgm:spPr/>
      <dgm:t>
        <a:bodyPr/>
        <a:lstStyle/>
        <a:p>
          <a:r>
            <a:rPr lang="en-US"/>
            <a:t>Växjö BK</a:t>
          </a:r>
        </a:p>
      </dgm:t>
    </dgm:pt>
    <dgm:pt modelId="{8137F7BC-763A-4779-BB5C-70BFAFF06B99}" type="parTrans" cxnId="{81B8AB1A-23D0-45AE-94EC-276108133E96}">
      <dgm:prSet/>
      <dgm:spPr/>
      <dgm:t>
        <a:bodyPr/>
        <a:lstStyle/>
        <a:p>
          <a:endParaRPr lang="en-US"/>
        </a:p>
      </dgm:t>
    </dgm:pt>
    <dgm:pt modelId="{46970E5A-A749-4BBC-B86A-45AB8DE34AEE}" type="sibTrans" cxnId="{81B8AB1A-23D0-45AE-94EC-276108133E96}">
      <dgm:prSet/>
      <dgm:spPr/>
      <dgm:t>
        <a:bodyPr/>
        <a:lstStyle/>
        <a:p>
          <a:endParaRPr lang="en-US"/>
        </a:p>
      </dgm:t>
    </dgm:pt>
    <dgm:pt modelId="{38D88A39-6AD7-4FFB-8621-6F2BA19C9584}">
      <dgm:prSet/>
      <dgm:spPr/>
      <dgm:t>
        <a:bodyPr/>
        <a:lstStyle/>
        <a:p>
          <a:r>
            <a:rPr lang="en-US"/>
            <a:t>Älmhults IF</a:t>
          </a:r>
        </a:p>
      </dgm:t>
    </dgm:pt>
    <dgm:pt modelId="{8ECDD277-FC27-4F1E-A08F-408F0035C648}" type="parTrans" cxnId="{918E3A64-F0AE-498E-9F9E-7B3073D498FB}">
      <dgm:prSet/>
      <dgm:spPr/>
      <dgm:t>
        <a:bodyPr/>
        <a:lstStyle/>
        <a:p>
          <a:endParaRPr lang="en-US"/>
        </a:p>
      </dgm:t>
    </dgm:pt>
    <dgm:pt modelId="{25DA0E8E-C7E9-4285-8468-D51A331D6FB3}" type="sibTrans" cxnId="{918E3A64-F0AE-498E-9F9E-7B3073D498FB}">
      <dgm:prSet/>
      <dgm:spPr/>
      <dgm:t>
        <a:bodyPr/>
        <a:lstStyle/>
        <a:p>
          <a:endParaRPr lang="en-US"/>
        </a:p>
      </dgm:t>
    </dgm:pt>
    <dgm:pt modelId="{7AC19C90-6FC5-4D93-96AA-B21E76709C58}" type="pres">
      <dgm:prSet presAssocID="{DC66EB04-AC9C-4AF2-AF88-87BE7ACD6E00}" presName="vert0" presStyleCnt="0">
        <dgm:presLayoutVars>
          <dgm:dir/>
          <dgm:animOne val="branch"/>
          <dgm:animLvl val="lvl"/>
        </dgm:presLayoutVars>
      </dgm:prSet>
      <dgm:spPr/>
    </dgm:pt>
    <dgm:pt modelId="{87169BC5-4EC1-4BDF-98FE-91C2D930DE73}" type="pres">
      <dgm:prSet presAssocID="{8B79D8C3-024B-45E7-80CD-62AFAB0F844C}" presName="thickLine" presStyleLbl="alignNode1" presStyleIdx="0" presStyleCnt="8"/>
      <dgm:spPr/>
    </dgm:pt>
    <dgm:pt modelId="{102D3F87-E7D5-4B99-A2FE-51EE6ABEB112}" type="pres">
      <dgm:prSet presAssocID="{8B79D8C3-024B-45E7-80CD-62AFAB0F844C}" presName="horz1" presStyleCnt="0"/>
      <dgm:spPr/>
    </dgm:pt>
    <dgm:pt modelId="{82A36F29-020D-466F-AEAD-2CFDAC5997B8}" type="pres">
      <dgm:prSet presAssocID="{8B79D8C3-024B-45E7-80CD-62AFAB0F844C}" presName="tx1" presStyleLbl="revTx" presStyleIdx="0" presStyleCnt="8"/>
      <dgm:spPr/>
    </dgm:pt>
    <dgm:pt modelId="{F1C81E3E-085A-433D-BAB8-6A25781A2DF8}" type="pres">
      <dgm:prSet presAssocID="{8B79D8C3-024B-45E7-80CD-62AFAB0F844C}" presName="vert1" presStyleCnt="0"/>
      <dgm:spPr/>
    </dgm:pt>
    <dgm:pt modelId="{8F6B9978-974E-44F5-82E1-AA408CE750F5}" type="pres">
      <dgm:prSet presAssocID="{1DD542B9-F79C-47FA-A231-11C324478995}" presName="thickLine" presStyleLbl="alignNode1" presStyleIdx="1" presStyleCnt="8"/>
      <dgm:spPr/>
    </dgm:pt>
    <dgm:pt modelId="{16A39A68-D718-49D9-A7F1-D27758202BE4}" type="pres">
      <dgm:prSet presAssocID="{1DD542B9-F79C-47FA-A231-11C324478995}" presName="horz1" presStyleCnt="0"/>
      <dgm:spPr/>
    </dgm:pt>
    <dgm:pt modelId="{1F5E4CF4-AE6F-4EB7-88C6-31B33D2F4683}" type="pres">
      <dgm:prSet presAssocID="{1DD542B9-F79C-47FA-A231-11C324478995}" presName="tx1" presStyleLbl="revTx" presStyleIdx="1" presStyleCnt="8"/>
      <dgm:spPr/>
    </dgm:pt>
    <dgm:pt modelId="{6A7C783A-553A-4931-845B-88888DBD531B}" type="pres">
      <dgm:prSet presAssocID="{1DD542B9-F79C-47FA-A231-11C324478995}" presName="vert1" presStyleCnt="0"/>
      <dgm:spPr/>
    </dgm:pt>
    <dgm:pt modelId="{FB2F3D9F-5622-4666-B339-B4BB3D3BFEC8}" type="pres">
      <dgm:prSet presAssocID="{B31E9870-0822-4226-AB0F-B5E5FA08DEDC}" presName="thickLine" presStyleLbl="alignNode1" presStyleIdx="2" presStyleCnt="8"/>
      <dgm:spPr/>
    </dgm:pt>
    <dgm:pt modelId="{3EAEE17E-15AA-4F5B-8633-18A35EF4AEA0}" type="pres">
      <dgm:prSet presAssocID="{B31E9870-0822-4226-AB0F-B5E5FA08DEDC}" presName="horz1" presStyleCnt="0"/>
      <dgm:spPr/>
    </dgm:pt>
    <dgm:pt modelId="{362C5CCB-9D49-4A2A-89CD-96B1611EA441}" type="pres">
      <dgm:prSet presAssocID="{B31E9870-0822-4226-AB0F-B5E5FA08DEDC}" presName="tx1" presStyleLbl="revTx" presStyleIdx="2" presStyleCnt="8"/>
      <dgm:spPr/>
    </dgm:pt>
    <dgm:pt modelId="{4336600B-9329-4C3A-AD64-48D5E497399C}" type="pres">
      <dgm:prSet presAssocID="{B31E9870-0822-4226-AB0F-B5E5FA08DEDC}" presName="vert1" presStyleCnt="0"/>
      <dgm:spPr/>
    </dgm:pt>
    <dgm:pt modelId="{A6B335F6-2294-4E32-86D0-DEC48219ED88}" type="pres">
      <dgm:prSet presAssocID="{44B5D72D-EC0F-4D34-B9A5-42D281DEEFF0}" presName="thickLine" presStyleLbl="alignNode1" presStyleIdx="3" presStyleCnt="8"/>
      <dgm:spPr/>
    </dgm:pt>
    <dgm:pt modelId="{19C11D26-7708-46DF-990A-6A10D8580764}" type="pres">
      <dgm:prSet presAssocID="{44B5D72D-EC0F-4D34-B9A5-42D281DEEFF0}" presName="horz1" presStyleCnt="0"/>
      <dgm:spPr/>
    </dgm:pt>
    <dgm:pt modelId="{05996967-ABB3-49DA-8C48-A97944A87571}" type="pres">
      <dgm:prSet presAssocID="{44B5D72D-EC0F-4D34-B9A5-42D281DEEFF0}" presName="tx1" presStyleLbl="revTx" presStyleIdx="3" presStyleCnt="8"/>
      <dgm:spPr/>
    </dgm:pt>
    <dgm:pt modelId="{5DE94A51-74D9-4510-B6E7-6AD629D8CD18}" type="pres">
      <dgm:prSet presAssocID="{44B5D72D-EC0F-4D34-B9A5-42D281DEEFF0}" presName="vert1" presStyleCnt="0"/>
      <dgm:spPr/>
    </dgm:pt>
    <dgm:pt modelId="{9A8D4F0A-A77B-4D01-8399-AED004D0C9DE}" type="pres">
      <dgm:prSet presAssocID="{2C4127C0-0B2B-4A0F-90E1-B150D14422AA}" presName="thickLine" presStyleLbl="alignNode1" presStyleIdx="4" presStyleCnt="8"/>
      <dgm:spPr/>
    </dgm:pt>
    <dgm:pt modelId="{B7EA310F-B81B-4D65-AA63-EABFEDCBADE8}" type="pres">
      <dgm:prSet presAssocID="{2C4127C0-0B2B-4A0F-90E1-B150D14422AA}" presName="horz1" presStyleCnt="0"/>
      <dgm:spPr/>
    </dgm:pt>
    <dgm:pt modelId="{7CB9A066-73C6-4A9D-9EF2-16445AC61AA9}" type="pres">
      <dgm:prSet presAssocID="{2C4127C0-0B2B-4A0F-90E1-B150D14422AA}" presName="tx1" presStyleLbl="revTx" presStyleIdx="4" presStyleCnt="8"/>
      <dgm:spPr/>
    </dgm:pt>
    <dgm:pt modelId="{7304C8A7-9A36-40BC-8F24-8D9A4B6EE67C}" type="pres">
      <dgm:prSet presAssocID="{2C4127C0-0B2B-4A0F-90E1-B150D14422AA}" presName="vert1" presStyleCnt="0"/>
      <dgm:spPr/>
    </dgm:pt>
    <dgm:pt modelId="{C983213B-DE6B-4FDD-B806-6A6D01D99D2B}" type="pres">
      <dgm:prSet presAssocID="{DC968CC9-6608-426A-A016-948ABDE521A3}" presName="thickLine" presStyleLbl="alignNode1" presStyleIdx="5" presStyleCnt="8"/>
      <dgm:spPr/>
    </dgm:pt>
    <dgm:pt modelId="{9B39C4FB-D9AB-4E32-87D2-6CD37D55EFC5}" type="pres">
      <dgm:prSet presAssocID="{DC968CC9-6608-426A-A016-948ABDE521A3}" presName="horz1" presStyleCnt="0"/>
      <dgm:spPr/>
    </dgm:pt>
    <dgm:pt modelId="{88148FC8-897C-4D65-8779-BDBE7F771365}" type="pres">
      <dgm:prSet presAssocID="{DC968CC9-6608-426A-A016-948ABDE521A3}" presName="tx1" presStyleLbl="revTx" presStyleIdx="5" presStyleCnt="8"/>
      <dgm:spPr/>
    </dgm:pt>
    <dgm:pt modelId="{50C17282-C68F-4A6C-A546-FEC764C085B4}" type="pres">
      <dgm:prSet presAssocID="{DC968CC9-6608-426A-A016-948ABDE521A3}" presName="vert1" presStyleCnt="0"/>
      <dgm:spPr/>
    </dgm:pt>
    <dgm:pt modelId="{08032913-0997-473A-B42B-BCC019E3F0AC}" type="pres">
      <dgm:prSet presAssocID="{08685377-E77C-472F-8600-E09BA16A04FB}" presName="thickLine" presStyleLbl="alignNode1" presStyleIdx="6" presStyleCnt="8"/>
      <dgm:spPr/>
    </dgm:pt>
    <dgm:pt modelId="{57570BEF-7E57-4C91-8B2E-E39256C3B7CD}" type="pres">
      <dgm:prSet presAssocID="{08685377-E77C-472F-8600-E09BA16A04FB}" presName="horz1" presStyleCnt="0"/>
      <dgm:spPr/>
    </dgm:pt>
    <dgm:pt modelId="{17BFC980-CD20-4B52-980D-F54857CCB7CF}" type="pres">
      <dgm:prSet presAssocID="{08685377-E77C-472F-8600-E09BA16A04FB}" presName="tx1" presStyleLbl="revTx" presStyleIdx="6" presStyleCnt="8"/>
      <dgm:spPr/>
    </dgm:pt>
    <dgm:pt modelId="{0F300E39-82CB-49EF-8B27-0C1C873E38BA}" type="pres">
      <dgm:prSet presAssocID="{08685377-E77C-472F-8600-E09BA16A04FB}" presName="vert1" presStyleCnt="0"/>
      <dgm:spPr/>
    </dgm:pt>
    <dgm:pt modelId="{5C5C4490-D547-464C-AEB1-5953008BAAFC}" type="pres">
      <dgm:prSet presAssocID="{38D88A39-6AD7-4FFB-8621-6F2BA19C9584}" presName="thickLine" presStyleLbl="alignNode1" presStyleIdx="7" presStyleCnt="8"/>
      <dgm:spPr/>
    </dgm:pt>
    <dgm:pt modelId="{B91129B5-7C9B-4A12-80D6-7F8CB7EE37C0}" type="pres">
      <dgm:prSet presAssocID="{38D88A39-6AD7-4FFB-8621-6F2BA19C9584}" presName="horz1" presStyleCnt="0"/>
      <dgm:spPr/>
    </dgm:pt>
    <dgm:pt modelId="{83288DB0-84BB-4D78-A14A-6BA9703A1CE6}" type="pres">
      <dgm:prSet presAssocID="{38D88A39-6AD7-4FFB-8621-6F2BA19C9584}" presName="tx1" presStyleLbl="revTx" presStyleIdx="7" presStyleCnt="8"/>
      <dgm:spPr/>
    </dgm:pt>
    <dgm:pt modelId="{AC3954DA-239A-4FC5-A561-5AFCDEB54E7D}" type="pres">
      <dgm:prSet presAssocID="{38D88A39-6AD7-4FFB-8621-6F2BA19C9584}" presName="vert1" presStyleCnt="0"/>
      <dgm:spPr/>
    </dgm:pt>
  </dgm:ptLst>
  <dgm:cxnLst>
    <dgm:cxn modelId="{EC67BD08-355A-4B2F-B042-78AEA03447DB}" type="presOf" srcId="{08685377-E77C-472F-8600-E09BA16A04FB}" destId="{17BFC980-CD20-4B52-980D-F54857CCB7CF}" srcOrd="0" destOrd="0" presId="urn:microsoft.com/office/officeart/2008/layout/LinedList"/>
    <dgm:cxn modelId="{6A60FE15-48A1-4B66-92DB-FD3184A2F5D1}" type="presOf" srcId="{DC66EB04-AC9C-4AF2-AF88-87BE7ACD6E00}" destId="{7AC19C90-6FC5-4D93-96AA-B21E76709C58}" srcOrd="0" destOrd="0" presId="urn:microsoft.com/office/officeart/2008/layout/LinedList"/>
    <dgm:cxn modelId="{81B8AB1A-23D0-45AE-94EC-276108133E96}" srcId="{DC66EB04-AC9C-4AF2-AF88-87BE7ACD6E00}" destId="{08685377-E77C-472F-8600-E09BA16A04FB}" srcOrd="6" destOrd="0" parTransId="{8137F7BC-763A-4779-BB5C-70BFAFF06B99}" sibTransId="{46970E5A-A749-4BBC-B86A-45AB8DE34AEE}"/>
    <dgm:cxn modelId="{1DF9E323-F442-48A1-9BD0-5EACC0F9C408}" srcId="{DC66EB04-AC9C-4AF2-AF88-87BE7ACD6E00}" destId="{8B79D8C3-024B-45E7-80CD-62AFAB0F844C}" srcOrd="0" destOrd="0" parTransId="{B22FFBCF-2096-442A-BB84-98DEF79C7D9A}" sibTransId="{8FDE4F8A-6F14-4542-BA62-9D4EA51BE99A}"/>
    <dgm:cxn modelId="{DFAA343F-FC58-45E4-B368-808871981811}" type="presOf" srcId="{44B5D72D-EC0F-4D34-B9A5-42D281DEEFF0}" destId="{05996967-ABB3-49DA-8C48-A97944A87571}" srcOrd="0" destOrd="0" presId="urn:microsoft.com/office/officeart/2008/layout/LinedList"/>
    <dgm:cxn modelId="{918E3A64-F0AE-498E-9F9E-7B3073D498FB}" srcId="{DC66EB04-AC9C-4AF2-AF88-87BE7ACD6E00}" destId="{38D88A39-6AD7-4FFB-8621-6F2BA19C9584}" srcOrd="7" destOrd="0" parTransId="{8ECDD277-FC27-4F1E-A08F-408F0035C648}" sibTransId="{25DA0E8E-C7E9-4285-8468-D51A331D6FB3}"/>
    <dgm:cxn modelId="{F8181451-8F87-4831-8245-F31DDE002671}" type="presOf" srcId="{8B79D8C3-024B-45E7-80CD-62AFAB0F844C}" destId="{82A36F29-020D-466F-AEAD-2CFDAC5997B8}" srcOrd="0" destOrd="0" presId="urn:microsoft.com/office/officeart/2008/layout/LinedList"/>
    <dgm:cxn modelId="{6078DA51-4D81-4689-976C-CB946E079BAD}" type="presOf" srcId="{2C4127C0-0B2B-4A0F-90E1-B150D14422AA}" destId="{7CB9A066-73C6-4A9D-9EF2-16445AC61AA9}" srcOrd="0" destOrd="0" presId="urn:microsoft.com/office/officeart/2008/layout/LinedList"/>
    <dgm:cxn modelId="{C05C8C7C-D93C-4FFB-8003-6B85273E7DDA}" srcId="{DC66EB04-AC9C-4AF2-AF88-87BE7ACD6E00}" destId="{DC968CC9-6608-426A-A016-948ABDE521A3}" srcOrd="5" destOrd="0" parTransId="{2E1980DB-4A9D-4FB9-B5B2-D9F1FECC7497}" sibTransId="{1E90E041-BC0C-461F-89DC-A196F0A086D9}"/>
    <dgm:cxn modelId="{D2DFC9B9-E660-4822-BC06-7C31ECE79719}" type="presOf" srcId="{B31E9870-0822-4226-AB0F-B5E5FA08DEDC}" destId="{362C5CCB-9D49-4A2A-89CD-96B1611EA441}" srcOrd="0" destOrd="0" presId="urn:microsoft.com/office/officeart/2008/layout/LinedList"/>
    <dgm:cxn modelId="{E831FEBA-127C-4C45-BC1C-9F3D9304322C}" srcId="{DC66EB04-AC9C-4AF2-AF88-87BE7ACD6E00}" destId="{B31E9870-0822-4226-AB0F-B5E5FA08DEDC}" srcOrd="2" destOrd="0" parTransId="{841031AA-01FE-4E66-9E39-6EEE42E7C697}" sibTransId="{5738B253-9340-41FD-84BC-5AC11F028E49}"/>
    <dgm:cxn modelId="{1DA4AFD5-FB6D-481B-9208-8CE603BB568B}" srcId="{DC66EB04-AC9C-4AF2-AF88-87BE7ACD6E00}" destId="{44B5D72D-EC0F-4D34-B9A5-42D281DEEFF0}" srcOrd="3" destOrd="0" parTransId="{EB778749-290B-464F-B96C-A0BB7C751F3E}" sibTransId="{36D3C6BE-B206-499D-BD87-088B9D72E9F2}"/>
    <dgm:cxn modelId="{A6C6D6E1-C9E8-47E6-9B21-CFCF58FAAA3D}" type="presOf" srcId="{38D88A39-6AD7-4FFB-8621-6F2BA19C9584}" destId="{83288DB0-84BB-4D78-A14A-6BA9703A1CE6}" srcOrd="0" destOrd="0" presId="urn:microsoft.com/office/officeart/2008/layout/LinedList"/>
    <dgm:cxn modelId="{101D8CE9-1B73-4790-B0D2-90A65381BD09}" srcId="{DC66EB04-AC9C-4AF2-AF88-87BE7ACD6E00}" destId="{2C4127C0-0B2B-4A0F-90E1-B150D14422AA}" srcOrd="4" destOrd="0" parTransId="{3335DA91-4B94-4D70-91C5-00DF25D04C6F}" sibTransId="{ED39A6E1-8865-4CF6-B7A7-B9917AD856C3}"/>
    <dgm:cxn modelId="{954F25EB-7671-484E-8194-CE8C7D772998}" srcId="{DC66EB04-AC9C-4AF2-AF88-87BE7ACD6E00}" destId="{1DD542B9-F79C-47FA-A231-11C324478995}" srcOrd="1" destOrd="0" parTransId="{5EDB9CF4-41C7-4D4D-850B-6B6CE1D4CD58}" sibTransId="{51EA541B-67EF-48E0-B311-D210B3583FBD}"/>
    <dgm:cxn modelId="{F6437AF8-D1BE-4A52-A0F9-4BE46A5EC76D}" type="presOf" srcId="{DC968CC9-6608-426A-A016-948ABDE521A3}" destId="{88148FC8-897C-4D65-8779-BDBE7F771365}" srcOrd="0" destOrd="0" presId="urn:microsoft.com/office/officeart/2008/layout/LinedList"/>
    <dgm:cxn modelId="{60047DFF-72E6-4689-BEF6-49FF73048A07}" type="presOf" srcId="{1DD542B9-F79C-47FA-A231-11C324478995}" destId="{1F5E4CF4-AE6F-4EB7-88C6-31B33D2F4683}" srcOrd="0" destOrd="0" presId="urn:microsoft.com/office/officeart/2008/layout/LinedList"/>
    <dgm:cxn modelId="{C5FEE5AE-0EF2-4320-B3B1-D450054F3865}" type="presParOf" srcId="{7AC19C90-6FC5-4D93-96AA-B21E76709C58}" destId="{87169BC5-4EC1-4BDF-98FE-91C2D930DE73}" srcOrd="0" destOrd="0" presId="urn:microsoft.com/office/officeart/2008/layout/LinedList"/>
    <dgm:cxn modelId="{8AE48D01-DB32-4899-90EF-A4DE54EF7684}" type="presParOf" srcId="{7AC19C90-6FC5-4D93-96AA-B21E76709C58}" destId="{102D3F87-E7D5-4B99-A2FE-51EE6ABEB112}" srcOrd="1" destOrd="0" presId="urn:microsoft.com/office/officeart/2008/layout/LinedList"/>
    <dgm:cxn modelId="{4D74AD26-5F1E-496E-8387-E25318CAAA8F}" type="presParOf" srcId="{102D3F87-E7D5-4B99-A2FE-51EE6ABEB112}" destId="{82A36F29-020D-466F-AEAD-2CFDAC5997B8}" srcOrd="0" destOrd="0" presId="urn:microsoft.com/office/officeart/2008/layout/LinedList"/>
    <dgm:cxn modelId="{7D1301C3-EADC-445C-953F-3EE8FE5EC57C}" type="presParOf" srcId="{102D3F87-E7D5-4B99-A2FE-51EE6ABEB112}" destId="{F1C81E3E-085A-433D-BAB8-6A25781A2DF8}" srcOrd="1" destOrd="0" presId="urn:microsoft.com/office/officeart/2008/layout/LinedList"/>
    <dgm:cxn modelId="{DE509CFC-B761-40BB-AE73-A6AB26328A4A}" type="presParOf" srcId="{7AC19C90-6FC5-4D93-96AA-B21E76709C58}" destId="{8F6B9978-974E-44F5-82E1-AA408CE750F5}" srcOrd="2" destOrd="0" presId="urn:microsoft.com/office/officeart/2008/layout/LinedList"/>
    <dgm:cxn modelId="{0A149FCA-668A-4E1F-A118-C6E647632BCA}" type="presParOf" srcId="{7AC19C90-6FC5-4D93-96AA-B21E76709C58}" destId="{16A39A68-D718-49D9-A7F1-D27758202BE4}" srcOrd="3" destOrd="0" presId="urn:microsoft.com/office/officeart/2008/layout/LinedList"/>
    <dgm:cxn modelId="{8BB35184-8125-463A-8947-A6456E27D709}" type="presParOf" srcId="{16A39A68-D718-49D9-A7F1-D27758202BE4}" destId="{1F5E4CF4-AE6F-4EB7-88C6-31B33D2F4683}" srcOrd="0" destOrd="0" presId="urn:microsoft.com/office/officeart/2008/layout/LinedList"/>
    <dgm:cxn modelId="{33C3C30F-C678-4156-BC0A-B657DB4037B2}" type="presParOf" srcId="{16A39A68-D718-49D9-A7F1-D27758202BE4}" destId="{6A7C783A-553A-4931-845B-88888DBD531B}" srcOrd="1" destOrd="0" presId="urn:microsoft.com/office/officeart/2008/layout/LinedList"/>
    <dgm:cxn modelId="{22D90F29-A7FA-4D07-9E97-05330E84DA91}" type="presParOf" srcId="{7AC19C90-6FC5-4D93-96AA-B21E76709C58}" destId="{FB2F3D9F-5622-4666-B339-B4BB3D3BFEC8}" srcOrd="4" destOrd="0" presId="urn:microsoft.com/office/officeart/2008/layout/LinedList"/>
    <dgm:cxn modelId="{F1408469-2122-4436-947B-425FA98151B9}" type="presParOf" srcId="{7AC19C90-6FC5-4D93-96AA-B21E76709C58}" destId="{3EAEE17E-15AA-4F5B-8633-18A35EF4AEA0}" srcOrd="5" destOrd="0" presId="urn:microsoft.com/office/officeart/2008/layout/LinedList"/>
    <dgm:cxn modelId="{F727BAE7-FBD9-4F3A-BB58-F5A25A4A36D1}" type="presParOf" srcId="{3EAEE17E-15AA-4F5B-8633-18A35EF4AEA0}" destId="{362C5CCB-9D49-4A2A-89CD-96B1611EA441}" srcOrd="0" destOrd="0" presId="urn:microsoft.com/office/officeart/2008/layout/LinedList"/>
    <dgm:cxn modelId="{1DE5D606-FF07-41A0-9AA0-AD0482350987}" type="presParOf" srcId="{3EAEE17E-15AA-4F5B-8633-18A35EF4AEA0}" destId="{4336600B-9329-4C3A-AD64-48D5E497399C}" srcOrd="1" destOrd="0" presId="urn:microsoft.com/office/officeart/2008/layout/LinedList"/>
    <dgm:cxn modelId="{62DBC97D-DBFF-405D-9A3F-9A8E61250618}" type="presParOf" srcId="{7AC19C90-6FC5-4D93-96AA-B21E76709C58}" destId="{A6B335F6-2294-4E32-86D0-DEC48219ED88}" srcOrd="6" destOrd="0" presId="urn:microsoft.com/office/officeart/2008/layout/LinedList"/>
    <dgm:cxn modelId="{F52DA748-48F0-4094-9249-DA0A62FCF7A4}" type="presParOf" srcId="{7AC19C90-6FC5-4D93-96AA-B21E76709C58}" destId="{19C11D26-7708-46DF-990A-6A10D8580764}" srcOrd="7" destOrd="0" presId="urn:microsoft.com/office/officeart/2008/layout/LinedList"/>
    <dgm:cxn modelId="{F7F165F9-D206-4C54-8F7D-21E66CF667AE}" type="presParOf" srcId="{19C11D26-7708-46DF-990A-6A10D8580764}" destId="{05996967-ABB3-49DA-8C48-A97944A87571}" srcOrd="0" destOrd="0" presId="urn:microsoft.com/office/officeart/2008/layout/LinedList"/>
    <dgm:cxn modelId="{10241929-49FD-464F-BF46-53EE92868783}" type="presParOf" srcId="{19C11D26-7708-46DF-990A-6A10D8580764}" destId="{5DE94A51-74D9-4510-B6E7-6AD629D8CD18}" srcOrd="1" destOrd="0" presId="urn:microsoft.com/office/officeart/2008/layout/LinedList"/>
    <dgm:cxn modelId="{7917C2FA-DBC0-48CC-AA90-ED50D84FB6AA}" type="presParOf" srcId="{7AC19C90-6FC5-4D93-96AA-B21E76709C58}" destId="{9A8D4F0A-A77B-4D01-8399-AED004D0C9DE}" srcOrd="8" destOrd="0" presId="urn:microsoft.com/office/officeart/2008/layout/LinedList"/>
    <dgm:cxn modelId="{5614CDD8-F466-489F-A1C8-7226AD4BC971}" type="presParOf" srcId="{7AC19C90-6FC5-4D93-96AA-B21E76709C58}" destId="{B7EA310F-B81B-4D65-AA63-EABFEDCBADE8}" srcOrd="9" destOrd="0" presId="urn:microsoft.com/office/officeart/2008/layout/LinedList"/>
    <dgm:cxn modelId="{F6502572-ED32-433F-BE9E-B20AFEF366C4}" type="presParOf" srcId="{B7EA310F-B81B-4D65-AA63-EABFEDCBADE8}" destId="{7CB9A066-73C6-4A9D-9EF2-16445AC61AA9}" srcOrd="0" destOrd="0" presId="urn:microsoft.com/office/officeart/2008/layout/LinedList"/>
    <dgm:cxn modelId="{AB488C5D-BFAB-4D53-939A-8E10942C9B7F}" type="presParOf" srcId="{B7EA310F-B81B-4D65-AA63-EABFEDCBADE8}" destId="{7304C8A7-9A36-40BC-8F24-8D9A4B6EE67C}" srcOrd="1" destOrd="0" presId="urn:microsoft.com/office/officeart/2008/layout/LinedList"/>
    <dgm:cxn modelId="{116892F8-337E-4F00-83D2-6724FC100B01}" type="presParOf" srcId="{7AC19C90-6FC5-4D93-96AA-B21E76709C58}" destId="{C983213B-DE6B-4FDD-B806-6A6D01D99D2B}" srcOrd="10" destOrd="0" presId="urn:microsoft.com/office/officeart/2008/layout/LinedList"/>
    <dgm:cxn modelId="{A4E4C071-416B-4555-ABFC-3063AA0E06B9}" type="presParOf" srcId="{7AC19C90-6FC5-4D93-96AA-B21E76709C58}" destId="{9B39C4FB-D9AB-4E32-87D2-6CD37D55EFC5}" srcOrd="11" destOrd="0" presId="urn:microsoft.com/office/officeart/2008/layout/LinedList"/>
    <dgm:cxn modelId="{638F153F-8270-467E-ACC4-2F82F1F95E64}" type="presParOf" srcId="{9B39C4FB-D9AB-4E32-87D2-6CD37D55EFC5}" destId="{88148FC8-897C-4D65-8779-BDBE7F771365}" srcOrd="0" destOrd="0" presId="urn:microsoft.com/office/officeart/2008/layout/LinedList"/>
    <dgm:cxn modelId="{9D604B51-5BDD-41C0-AB79-A489D5B6B518}" type="presParOf" srcId="{9B39C4FB-D9AB-4E32-87D2-6CD37D55EFC5}" destId="{50C17282-C68F-4A6C-A546-FEC764C085B4}" srcOrd="1" destOrd="0" presId="urn:microsoft.com/office/officeart/2008/layout/LinedList"/>
    <dgm:cxn modelId="{7DEC12DB-3606-4F56-9F9D-D831D2533C40}" type="presParOf" srcId="{7AC19C90-6FC5-4D93-96AA-B21E76709C58}" destId="{08032913-0997-473A-B42B-BCC019E3F0AC}" srcOrd="12" destOrd="0" presId="urn:microsoft.com/office/officeart/2008/layout/LinedList"/>
    <dgm:cxn modelId="{6EF75BC7-BB17-4BAD-AB56-1BCC6F630B3D}" type="presParOf" srcId="{7AC19C90-6FC5-4D93-96AA-B21E76709C58}" destId="{57570BEF-7E57-4C91-8B2E-E39256C3B7CD}" srcOrd="13" destOrd="0" presId="urn:microsoft.com/office/officeart/2008/layout/LinedList"/>
    <dgm:cxn modelId="{93248AA3-C873-4F11-A4E0-A9A8561A033F}" type="presParOf" srcId="{57570BEF-7E57-4C91-8B2E-E39256C3B7CD}" destId="{17BFC980-CD20-4B52-980D-F54857CCB7CF}" srcOrd="0" destOrd="0" presId="urn:microsoft.com/office/officeart/2008/layout/LinedList"/>
    <dgm:cxn modelId="{51985F02-AAD7-45AB-897A-AF17B0D19A86}" type="presParOf" srcId="{57570BEF-7E57-4C91-8B2E-E39256C3B7CD}" destId="{0F300E39-82CB-49EF-8B27-0C1C873E38BA}" srcOrd="1" destOrd="0" presId="urn:microsoft.com/office/officeart/2008/layout/LinedList"/>
    <dgm:cxn modelId="{9B31C56B-1CFC-48E2-BA09-CCBB96816F02}" type="presParOf" srcId="{7AC19C90-6FC5-4D93-96AA-B21E76709C58}" destId="{5C5C4490-D547-464C-AEB1-5953008BAAFC}" srcOrd="14" destOrd="0" presId="urn:microsoft.com/office/officeart/2008/layout/LinedList"/>
    <dgm:cxn modelId="{2F3D4D03-2C86-44D1-B1E7-0591420511F7}" type="presParOf" srcId="{7AC19C90-6FC5-4D93-96AA-B21E76709C58}" destId="{B91129B5-7C9B-4A12-80D6-7F8CB7EE37C0}" srcOrd="15" destOrd="0" presId="urn:microsoft.com/office/officeart/2008/layout/LinedList"/>
    <dgm:cxn modelId="{5D631188-D070-490C-B879-2D00F5041FB6}" type="presParOf" srcId="{B91129B5-7C9B-4A12-80D6-7F8CB7EE37C0}" destId="{83288DB0-84BB-4D78-A14A-6BA9703A1CE6}" srcOrd="0" destOrd="0" presId="urn:microsoft.com/office/officeart/2008/layout/LinedList"/>
    <dgm:cxn modelId="{8C7F4676-EBA6-44FC-87E0-F5805FFBAD4B}" type="presParOf" srcId="{B91129B5-7C9B-4A12-80D6-7F8CB7EE37C0}" destId="{AC3954DA-239A-4FC5-A561-5AFCDEB54E7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6BF199-D700-4977-933A-100103427BB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DD9491D-6E8D-4BEF-85D6-C038DAC35048}">
      <dgm:prSet/>
      <dgm:spPr/>
      <dgm:t>
        <a:bodyPr/>
        <a:lstStyle/>
        <a:p>
          <a:r>
            <a:rPr lang="en-US"/>
            <a:t>När det gäller körning till bortamatcher fortsätter vi även här med  körschema.</a:t>
          </a:r>
        </a:p>
      </dgm:t>
    </dgm:pt>
    <dgm:pt modelId="{C406B640-8F0E-485F-A7F2-5B829F5B9850}" type="parTrans" cxnId="{6E70D0B0-9E8F-45BD-A20E-5810CE8721F1}">
      <dgm:prSet/>
      <dgm:spPr/>
      <dgm:t>
        <a:bodyPr/>
        <a:lstStyle/>
        <a:p>
          <a:endParaRPr lang="en-US"/>
        </a:p>
      </dgm:t>
    </dgm:pt>
    <dgm:pt modelId="{73204A97-C172-4A8C-96A9-7EB4534C33B3}" type="sibTrans" cxnId="{6E70D0B0-9E8F-45BD-A20E-5810CE8721F1}">
      <dgm:prSet/>
      <dgm:spPr/>
      <dgm:t>
        <a:bodyPr/>
        <a:lstStyle/>
        <a:p>
          <a:endParaRPr lang="en-US"/>
        </a:p>
      </dgm:t>
    </dgm:pt>
    <dgm:pt modelId="{2DD93738-F63D-411D-B7E4-38EDEE293AEC}">
      <dgm:prSet/>
      <dgm:spPr/>
      <dgm:t>
        <a:bodyPr/>
        <a:lstStyle/>
        <a:p>
          <a:r>
            <a:rPr lang="en-US"/>
            <a:t>Kan man inte köra det datum man är uppsatt på så byter man själv med någon annan förälder.</a:t>
          </a:r>
        </a:p>
      </dgm:t>
    </dgm:pt>
    <dgm:pt modelId="{82466814-B9E1-43D4-A7F8-106611CCD3BF}" type="parTrans" cxnId="{0A0EF853-8082-4598-BF4A-11D6CEA64ED6}">
      <dgm:prSet/>
      <dgm:spPr/>
      <dgm:t>
        <a:bodyPr/>
        <a:lstStyle/>
        <a:p>
          <a:endParaRPr lang="en-US"/>
        </a:p>
      </dgm:t>
    </dgm:pt>
    <dgm:pt modelId="{20E3B42A-0BF3-4B15-B2CA-45E20AE55AD8}" type="sibTrans" cxnId="{0A0EF853-8082-4598-BF4A-11D6CEA64ED6}">
      <dgm:prSet/>
      <dgm:spPr/>
      <dgm:t>
        <a:bodyPr/>
        <a:lstStyle/>
        <a:p>
          <a:endParaRPr lang="en-US"/>
        </a:p>
      </dgm:t>
    </dgm:pt>
    <dgm:pt modelId="{F57A7E58-4E2D-428E-85BE-444C3F3A2638}" type="pres">
      <dgm:prSet presAssocID="{A56BF199-D700-4977-933A-100103427BBB}" presName="hierChild1" presStyleCnt="0">
        <dgm:presLayoutVars>
          <dgm:chPref val="1"/>
          <dgm:dir/>
          <dgm:animOne val="branch"/>
          <dgm:animLvl val="lvl"/>
          <dgm:resizeHandles/>
        </dgm:presLayoutVars>
      </dgm:prSet>
      <dgm:spPr/>
    </dgm:pt>
    <dgm:pt modelId="{C188977B-8582-4BAB-AA2A-383E55928429}" type="pres">
      <dgm:prSet presAssocID="{9DD9491D-6E8D-4BEF-85D6-C038DAC35048}" presName="hierRoot1" presStyleCnt="0"/>
      <dgm:spPr/>
    </dgm:pt>
    <dgm:pt modelId="{5CA05290-839B-4D76-9D12-06C4DA0A20D3}" type="pres">
      <dgm:prSet presAssocID="{9DD9491D-6E8D-4BEF-85D6-C038DAC35048}" presName="composite" presStyleCnt="0"/>
      <dgm:spPr/>
    </dgm:pt>
    <dgm:pt modelId="{08E7F6F7-1F05-42C0-BC9D-2F9D184ED380}" type="pres">
      <dgm:prSet presAssocID="{9DD9491D-6E8D-4BEF-85D6-C038DAC35048}" presName="background" presStyleLbl="node0" presStyleIdx="0" presStyleCnt="2"/>
      <dgm:spPr/>
    </dgm:pt>
    <dgm:pt modelId="{AD78B7ED-004A-4C80-ABF1-523327DB7EDD}" type="pres">
      <dgm:prSet presAssocID="{9DD9491D-6E8D-4BEF-85D6-C038DAC35048}" presName="text" presStyleLbl="fgAcc0" presStyleIdx="0" presStyleCnt="2">
        <dgm:presLayoutVars>
          <dgm:chPref val="3"/>
        </dgm:presLayoutVars>
      </dgm:prSet>
      <dgm:spPr/>
    </dgm:pt>
    <dgm:pt modelId="{4CDC23C1-A866-446C-B9EE-25C0768D7D6C}" type="pres">
      <dgm:prSet presAssocID="{9DD9491D-6E8D-4BEF-85D6-C038DAC35048}" presName="hierChild2" presStyleCnt="0"/>
      <dgm:spPr/>
    </dgm:pt>
    <dgm:pt modelId="{20675A1B-36A8-4862-8125-AE28081FEB33}" type="pres">
      <dgm:prSet presAssocID="{2DD93738-F63D-411D-B7E4-38EDEE293AEC}" presName="hierRoot1" presStyleCnt="0"/>
      <dgm:spPr/>
    </dgm:pt>
    <dgm:pt modelId="{D34AACEC-95AE-4B40-BE66-DB5E117FC5F8}" type="pres">
      <dgm:prSet presAssocID="{2DD93738-F63D-411D-B7E4-38EDEE293AEC}" presName="composite" presStyleCnt="0"/>
      <dgm:spPr/>
    </dgm:pt>
    <dgm:pt modelId="{307550E8-0057-410E-8097-309E9A736276}" type="pres">
      <dgm:prSet presAssocID="{2DD93738-F63D-411D-B7E4-38EDEE293AEC}" presName="background" presStyleLbl="node0" presStyleIdx="1" presStyleCnt="2"/>
      <dgm:spPr/>
    </dgm:pt>
    <dgm:pt modelId="{E894EE86-0192-4C64-9060-4EA91BD115BB}" type="pres">
      <dgm:prSet presAssocID="{2DD93738-F63D-411D-B7E4-38EDEE293AEC}" presName="text" presStyleLbl="fgAcc0" presStyleIdx="1" presStyleCnt="2">
        <dgm:presLayoutVars>
          <dgm:chPref val="3"/>
        </dgm:presLayoutVars>
      </dgm:prSet>
      <dgm:spPr/>
    </dgm:pt>
    <dgm:pt modelId="{9F3170B0-3612-4281-908F-B11F40CF9217}" type="pres">
      <dgm:prSet presAssocID="{2DD93738-F63D-411D-B7E4-38EDEE293AEC}" presName="hierChild2" presStyleCnt="0"/>
      <dgm:spPr/>
    </dgm:pt>
  </dgm:ptLst>
  <dgm:cxnLst>
    <dgm:cxn modelId="{0A0EF853-8082-4598-BF4A-11D6CEA64ED6}" srcId="{A56BF199-D700-4977-933A-100103427BBB}" destId="{2DD93738-F63D-411D-B7E4-38EDEE293AEC}" srcOrd="1" destOrd="0" parTransId="{82466814-B9E1-43D4-A7F8-106611CCD3BF}" sibTransId="{20E3B42A-0BF3-4B15-B2CA-45E20AE55AD8}"/>
    <dgm:cxn modelId="{6E70D0B0-9E8F-45BD-A20E-5810CE8721F1}" srcId="{A56BF199-D700-4977-933A-100103427BBB}" destId="{9DD9491D-6E8D-4BEF-85D6-C038DAC35048}" srcOrd="0" destOrd="0" parTransId="{C406B640-8F0E-485F-A7F2-5B829F5B9850}" sibTransId="{73204A97-C172-4A8C-96A9-7EB4534C33B3}"/>
    <dgm:cxn modelId="{A441EDCE-2CE8-4E02-BC41-25D9B280E31E}" type="presOf" srcId="{9DD9491D-6E8D-4BEF-85D6-C038DAC35048}" destId="{AD78B7ED-004A-4C80-ABF1-523327DB7EDD}" srcOrd="0" destOrd="0" presId="urn:microsoft.com/office/officeart/2005/8/layout/hierarchy1"/>
    <dgm:cxn modelId="{087383DA-963F-4147-9B3E-790E24C4BFC2}" type="presOf" srcId="{A56BF199-D700-4977-933A-100103427BBB}" destId="{F57A7E58-4E2D-428E-85BE-444C3F3A2638}" srcOrd="0" destOrd="0" presId="urn:microsoft.com/office/officeart/2005/8/layout/hierarchy1"/>
    <dgm:cxn modelId="{7A2511DD-EA53-4195-80C3-AE2CF898D2E6}" type="presOf" srcId="{2DD93738-F63D-411D-B7E4-38EDEE293AEC}" destId="{E894EE86-0192-4C64-9060-4EA91BD115BB}" srcOrd="0" destOrd="0" presId="urn:microsoft.com/office/officeart/2005/8/layout/hierarchy1"/>
    <dgm:cxn modelId="{4FF07935-865A-417C-99D7-11BC85E6ADCE}" type="presParOf" srcId="{F57A7E58-4E2D-428E-85BE-444C3F3A2638}" destId="{C188977B-8582-4BAB-AA2A-383E55928429}" srcOrd="0" destOrd="0" presId="urn:microsoft.com/office/officeart/2005/8/layout/hierarchy1"/>
    <dgm:cxn modelId="{055CAAC8-F7D0-47A9-89C6-DB4A789308D3}" type="presParOf" srcId="{C188977B-8582-4BAB-AA2A-383E55928429}" destId="{5CA05290-839B-4D76-9D12-06C4DA0A20D3}" srcOrd="0" destOrd="0" presId="urn:microsoft.com/office/officeart/2005/8/layout/hierarchy1"/>
    <dgm:cxn modelId="{FF2D1036-680D-4963-BE3B-3550032B238B}" type="presParOf" srcId="{5CA05290-839B-4D76-9D12-06C4DA0A20D3}" destId="{08E7F6F7-1F05-42C0-BC9D-2F9D184ED380}" srcOrd="0" destOrd="0" presId="urn:microsoft.com/office/officeart/2005/8/layout/hierarchy1"/>
    <dgm:cxn modelId="{0334CD55-467F-4B06-ABD7-37070AB50D78}" type="presParOf" srcId="{5CA05290-839B-4D76-9D12-06C4DA0A20D3}" destId="{AD78B7ED-004A-4C80-ABF1-523327DB7EDD}" srcOrd="1" destOrd="0" presId="urn:microsoft.com/office/officeart/2005/8/layout/hierarchy1"/>
    <dgm:cxn modelId="{7D9FF52F-048A-4765-8692-9628E06CBA03}" type="presParOf" srcId="{C188977B-8582-4BAB-AA2A-383E55928429}" destId="{4CDC23C1-A866-446C-B9EE-25C0768D7D6C}" srcOrd="1" destOrd="0" presId="urn:microsoft.com/office/officeart/2005/8/layout/hierarchy1"/>
    <dgm:cxn modelId="{32AD9A3C-18C8-415F-9409-17BBB3733564}" type="presParOf" srcId="{F57A7E58-4E2D-428E-85BE-444C3F3A2638}" destId="{20675A1B-36A8-4862-8125-AE28081FEB33}" srcOrd="1" destOrd="0" presId="urn:microsoft.com/office/officeart/2005/8/layout/hierarchy1"/>
    <dgm:cxn modelId="{112542A2-2306-4020-AA32-277EF20E7F29}" type="presParOf" srcId="{20675A1B-36A8-4862-8125-AE28081FEB33}" destId="{D34AACEC-95AE-4B40-BE66-DB5E117FC5F8}" srcOrd="0" destOrd="0" presId="urn:microsoft.com/office/officeart/2005/8/layout/hierarchy1"/>
    <dgm:cxn modelId="{C586D5A8-B9F0-43F4-B77F-E911E6BB2C9C}" type="presParOf" srcId="{D34AACEC-95AE-4B40-BE66-DB5E117FC5F8}" destId="{307550E8-0057-410E-8097-309E9A736276}" srcOrd="0" destOrd="0" presId="urn:microsoft.com/office/officeart/2005/8/layout/hierarchy1"/>
    <dgm:cxn modelId="{98FFDADA-5BDF-4690-8A38-D82A9C2E8879}" type="presParOf" srcId="{D34AACEC-95AE-4B40-BE66-DB5E117FC5F8}" destId="{E894EE86-0192-4C64-9060-4EA91BD115BB}" srcOrd="1" destOrd="0" presId="urn:microsoft.com/office/officeart/2005/8/layout/hierarchy1"/>
    <dgm:cxn modelId="{1917B1E4-6647-45BB-A49A-663FE59DD735}" type="presParOf" srcId="{20675A1B-36A8-4862-8125-AE28081FEB33}" destId="{9F3170B0-3612-4281-908F-B11F40CF921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97E129-83AF-4417-95D2-583C95810A8D}"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7CF552F5-B2A9-4FF4-9166-6297569BB7BC}">
      <dgm:prSet/>
      <dgm:spPr/>
      <dgm:t>
        <a:bodyPr/>
        <a:lstStyle/>
        <a:p>
          <a:r>
            <a:rPr lang="en-US"/>
            <a:t>I like LAIK Cup i Lagan, lördag 14/6</a:t>
          </a:r>
        </a:p>
      </dgm:t>
    </dgm:pt>
    <dgm:pt modelId="{67544E68-66E2-4CE4-9DFE-0C16EC672389}" type="parTrans" cxnId="{B11FDEF0-59C9-4DDF-A238-D9978154E1C1}">
      <dgm:prSet/>
      <dgm:spPr/>
      <dgm:t>
        <a:bodyPr/>
        <a:lstStyle/>
        <a:p>
          <a:endParaRPr lang="en-US"/>
        </a:p>
      </dgm:t>
    </dgm:pt>
    <dgm:pt modelId="{4A6C74CD-AE38-4959-ABE6-D33BA9A50CED}" type="sibTrans" cxnId="{B11FDEF0-59C9-4DDF-A238-D9978154E1C1}">
      <dgm:prSet/>
      <dgm:spPr/>
      <dgm:t>
        <a:bodyPr/>
        <a:lstStyle/>
        <a:p>
          <a:endParaRPr lang="en-US"/>
        </a:p>
      </dgm:t>
    </dgm:pt>
    <dgm:pt modelId="{0FAB1244-AE03-423B-8CE3-0364AE53A93E}">
      <dgm:prSet/>
      <dgm:spPr/>
      <dgm:t>
        <a:bodyPr/>
        <a:lstStyle/>
        <a:p>
          <a:r>
            <a:rPr lang="en-US"/>
            <a:t>Laxacupen i Halmstad, 24-27/7</a:t>
          </a:r>
        </a:p>
      </dgm:t>
    </dgm:pt>
    <dgm:pt modelId="{0DB46841-7127-4DEE-B462-60DE1F06AA51}" type="parTrans" cxnId="{BD021C64-E5BF-4C3B-B2AF-A2ED3A82E0A9}">
      <dgm:prSet/>
      <dgm:spPr/>
      <dgm:t>
        <a:bodyPr/>
        <a:lstStyle/>
        <a:p>
          <a:endParaRPr lang="en-US"/>
        </a:p>
      </dgm:t>
    </dgm:pt>
    <dgm:pt modelId="{AF48CB83-369F-4B2D-9E2D-81ED223BA328}" type="sibTrans" cxnId="{BD021C64-E5BF-4C3B-B2AF-A2ED3A82E0A9}">
      <dgm:prSet/>
      <dgm:spPr/>
      <dgm:t>
        <a:bodyPr/>
        <a:lstStyle/>
        <a:p>
          <a:endParaRPr lang="en-US"/>
        </a:p>
      </dgm:t>
    </dgm:pt>
    <dgm:pt modelId="{CE31FABF-4507-4CF3-8534-E347AF79293D}">
      <dgm:prSet/>
      <dgm:spPr/>
      <dgm:t>
        <a:bodyPr/>
        <a:lstStyle/>
        <a:p>
          <a:r>
            <a:rPr lang="en-US"/>
            <a:t>Eskilscupen i Helsingborg, 31/7 – 3/8</a:t>
          </a:r>
        </a:p>
      </dgm:t>
    </dgm:pt>
    <dgm:pt modelId="{76B1AE65-67B6-4379-8BE3-7F3413406F6D}" type="parTrans" cxnId="{D9D14ABA-26DE-4F1B-9FCA-4131EC0F5D1D}">
      <dgm:prSet/>
      <dgm:spPr/>
      <dgm:t>
        <a:bodyPr/>
        <a:lstStyle/>
        <a:p>
          <a:endParaRPr lang="en-US"/>
        </a:p>
      </dgm:t>
    </dgm:pt>
    <dgm:pt modelId="{56840E42-11F1-4853-9361-EEE54B97E76F}" type="sibTrans" cxnId="{D9D14ABA-26DE-4F1B-9FCA-4131EC0F5D1D}">
      <dgm:prSet/>
      <dgm:spPr/>
      <dgm:t>
        <a:bodyPr/>
        <a:lstStyle/>
        <a:p>
          <a:endParaRPr lang="en-US"/>
        </a:p>
      </dgm:t>
    </dgm:pt>
    <dgm:pt modelId="{3157299F-AC20-47E3-8782-D9FFAC9C4CC6}">
      <dgm:prSet/>
      <dgm:spPr/>
      <dgm:t>
        <a:bodyPr/>
        <a:lstStyle/>
        <a:p>
          <a:r>
            <a:rPr lang="en-US"/>
            <a:t>Södra Vätterbygden Cup Jönköping, 15-17/8</a:t>
          </a:r>
        </a:p>
      </dgm:t>
    </dgm:pt>
    <dgm:pt modelId="{89615CC0-E442-4E40-BEB7-A0462A74CDBD}" type="parTrans" cxnId="{B9459CD7-1C48-4D96-84D4-C45358370662}">
      <dgm:prSet/>
      <dgm:spPr/>
      <dgm:t>
        <a:bodyPr/>
        <a:lstStyle/>
        <a:p>
          <a:endParaRPr lang="en-US"/>
        </a:p>
      </dgm:t>
    </dgm:pt>
    <dgm:pt modelId="{3AB0E57A-19EA-4547-8ACD-8EA3F9125787}" type="sibTrans" cxnId="{B9459CD7-1C48-4D96-84D4-C45358370662}">
      <dgm:prSet/>
      <dgm:spPr/>
      <dgm:t>
        <a:bodyPr/>
        <a:lstStyle/>
        <a:p>
          <a:endParaRPr lang="en-US"/>
        </a:p>
      </dgm:t>
    </dgm:pt>
    <dgm:pt modelId="{ACE1F7A2-05D0-4190-B970-BC7FEFE77CDA}" type="pres">
      <dgm:prSet presAssocID="{3C97E129-83AF-4417-95D2-583C95810A8D}" presName="linear" presStyleCnt="0">
        <dgm:presLayoutVars>
          <dgm:dir/>
          <dgm:animLvl val="lvl"/>
          <dgm:resizeHandles val="exact"/>
        </dgm:presLayoutVars>
      </dgm:prSet>
      <dgm:spPr/>
    </dgm:pt>
    <dgm:pt modelId="{EAD1605A-B0AD-40BE-8165-D5A2C1B493DE}" type="pres">
      <dgm:prSet presAssocID="{7CF552F5-B2A9-4FF4-9166-6297569BB7BC}" presName="parentLin" presStyleCnt="0"/>
      <dgm:spPr/>
    </dgm:pt>
    <dgm:pt modelId="{28BA2994-FBF6-4508-B0BA-66609C480D7B}" type="pres">
      <dgm:prSet presAssocID="{7CF552F5-B2A9-4FF4-9166-6297569BB7BC}" presName="parentLeftMargin" presStyleLbl="node1" presStyleIdx="0" presStyleCnt="4"/>
      <dgm:spPr/>
    </dgm:pt>
    <dgm:pt modelId="{4FE010D9-5E27-4B78-B75D-D2C73B999EF6}" type="pres">
      <dgm:prSet presAssocID="{7CF552F5-B2A9-4FF4-9166-6297569BB7BC}" presName="parentText" presStyleLbl="node1" presStyleIdx="0" presStyleCnt="4">
        <dgm:presLayoutVars>
          <dgm:chMax val="0"/>
          <dgm:bulletEnabled val="1"/>
        </dgm:presLayoutVars>
      </dgm:prSet>
      <dgm:spPr/>
    </dgm:pt>
    <dgm:pt modelId="{4DA9E234-9B26-425F-AB4B-0F694C3BAD7C}" type="pres">
      <dgm:prSet presAssocID="{7CF552F5-B2A9-4FF4-9166-6297569BB7BC}" presName="negativeSpace" presStyleCnt="0"/>
      <dgm:spPr/>
    </dgm:pt>
    <dgm:pt modelId="{6766CEC1-F6A7-49A3-95B8-656C3736774C}" type="pres">
      <dgm:prSet presAssocID="{7CF552F5-B2A9-4FF4-9166-6297569BB7BC}" presName="childText" presStyleLbl="conFgAcc1" presStyleIdx="0" presStyleCnt="4">
        <dgm:presLayoutVars>
          <dgm:bulletEnabled val="1"/>
        </dgm:presLayoutVars>
      </dgm:prSet>
      <dgm:spPr/>
    </dgm:pt>
    <dgm:pt modelId="{ADD278C3-CC46-47AD-A1F2-9C94AFC5B804}" type="pres">
      <dgm:prSet presAssocID="{4A6C74CD-AE38-4959-ABE6-D33BA9A50CED}" presName="spaceBetweenRectangles" presStyleCnt="0"/>
      <dgm:spPr/>
    </dgm:pt>
    <dgm:pt modelId="{B0F9E942-B1A5-43BC-85BB-AE35C4817C5A}" type="pres">
      <dgm:prSet presAssocID="{0FAB1244-AE03-423B-8CE3-0364AE53A93E}" presName="parentLin" presStyleCnt="0"/>
      <dgm:spPr/>
    </dgm:pt>
    <dgm:pt modelId="{1C94E30E-060C-4E27-A61F-08780DB99F60}" type="pres">
      <dgm:prSet presAssocID="{0FAB1244-AE03-423B-8CE3-0364AE53A93E}" presName="parentLeftMargin" presStyleLbl="node1" presStyleIdx="0" presStyleCnt="4"/>
      <dgm:spPr/>
    </dgm:pt>
    <dgm:pt modelId="{84DED63C-589E-4516-8191-E295C7762D9D}" type="pres">
      <dgm:prSet presAssocID="{0FAB1244-AE03-423B-8CE3-0364AE53A93E}" presName="parentText" presStyleLbl="node1" presStyleIdx="1" presStyleCnt="4">
        <dgm:presLayoutVars>
          <dgm:chMax val="0"/>
          <dgm:bulletEnabled val="1"/>
        </dgm:presLayoutVars>
      </dgm:prSet>
      <dgm:spPr/>
    </dgm:pt>
    <dgm:pt modelId="{3A0716BD-06AD-493B-8441-88B41190E5F1}" type="pres">
      <dgm:prSet presAssocID="{0FAB1244-AE03-423B-8CE3-0364AE53A93E}" presName="negativeSpace" presStyleCnt="0"/>
      <dgm:spPr/>
    </dgm:pt>
    <dgm:pt modelId="{6C4773E7-A2AC-4028-B865-C7FCABC19CDA}" type="pres">
      <dgm:prSet presAssocID="{0FAB1244-AE03-423B-8CE3-0364AE53A93E}" presName="childText" presStyleLbl="conFgAcc1" presStyleIdx="1" presStyleCnt="4">
        <dgm:presLayoutVars>
          <dgm:bulletEnabled val="1"/>
        </dgm:presLayoutVars>
      </dgm:prSet>
      <dgm:spPr/>
    </dgm:pt>
    <dgm:pt modelId="{E4444E5B-4682-48ED-9E63-89EA28B59274}" type="pres">
      <dgm:prSet presAssocID="{AF48CB83-369F-4B2D-9E2D-81ED223BA328}" presName="spaceBetweenRectangles" presStyleCnt="0"/>
      <dgm:spPr/>
    </dgm:pt>
    <dgm:pt modelId="{8F8064BF-228F-4F94-8FA7-7404BBAD3487}" type="pres">
      <dgm:prSet presAssocID="{CE31FABF-4507-4CF3-8534-E347AF79293D}" presName="parentLin" presStyleCnt="0"/>
      <dgm:spPr/>
    </dgm:pt>
    <dgm:pt modelId="{603E6563-96F1-46A8-9B56-44E3AC202392}" type="pres">
      <dgm:prSet presAssocID="{CE31FABF-4507-4CF3-8534-E347AF79293D}" presName="parentLeftMargin" presStyleLbl="node1" presStyleIdx="1" presStyleCnt="4"/>
      <dgm:spPr/>
    </dgm:pt>
    <dgm:pt modelId="{51620452-10E0-4806-96F0-E0948DBCB67E}" type="pres">
      <dgm:prSet presAssocID="{CE31FABF-4507-4CF3-8534-E347AF79293D}" presName="parentText" presStyleLbl="node1" presStyleIdx="2" presStyleCnt="4">
        <dgm:presLayoutVars>
          <dgm:chMax val="0"/>
          <dgm:bulletEnabled val="1"/>
        </dgm:presLayoutVars>
      </dgm:prSet>
      <dgm:spPr/>
    </dgm:pt>
    <dgm:pt modelId="{63AD9651-C368-412C-8816-821A7BCA993A}" type="pres">
      <dgm:prSet presAssocID="{CE31FABF-4507-4CF3-8534-E347AF79293D}" presName="negativeSpace" presStyleCnt="0"/>
      <dgm:spPr/>
    </dgm:pt>
    <dgm:pt modelId="{EC9023F9-49A1-4BC9-9F1C-2B24DEAD6874}" type="pres">
      <dgm:prSet presAssocID="{CE31FABF-4507-4CF3-8534-E347AF79293D}" presName="childText" presStyleLbl="conFgAcc1" presStyleIdx="2" presStyleCnt="4">
        <dgm:presLayoutVars>
          <dgm:bulletEnabled val="1"/>
        </dgm:presLayoutVars>
      </dgm:prSet>
      <dgm:spPr/>
    </dgm:pt>
    <dgm:pt modelId="{2657AE38-A8C8-407A-876D-5E9E810D0B6F}" type="pres">
      <dgm:prSet presAssocID="{56840E42-11F1-4853-9361-EEE54B97E76F}" presName="spaceBetweenRectangles" presStyleCnt="0"/>
      <dgm:spPr/>
    </dgm:pt>
    <dgm:pt modelId="{D43C2E56-AB22-4D96-A011-A3D8F432B41D}" type="pres">
      <dgm:prSet presAssocID="{3157299F-AC20-47E3-8782-D9FFAC9C4CC6}" presName="parentLin" presStyleCnt="0"/>
      <dgm:spPr/>
    </dgm:pt>
    <dgm:pt modelId="{B883DD14-3554-4D1C-AE2F-2330A3E1DFAE}" type="pres">
      <dgm:prSet presAssocID="{3157299F-AC20-47E3-8782-D9FFAC9C4CC6}" presName="parentLeftMargin" presStyleLbl="node1" presStyleIdx="2" presStyleCnt="4"/>
      <dgm:spPr/>
    </dgm:pt>
    <dgm:pt modelId="{DBD92D97-F2EB-4C50-A04C-11026B1C43A6}" type="pres">
      <dgm:prSet presAssocID="{3157299F-AC20-47E3-8782-D9FFAC9C4CC6}" presName="parentText" presStyleLbl="node1" presStyleIdx="3" presStyleCnt="4">
        <dgm:presLayoutVars>
          <dgm:chMax val="0"/>
          <dgm:bulletEnabled val="1"/>
        </dgm:presLayoutVars>
      </dgm:prSet>
      <dgm:spPr/>
    </dgm:pt>
    <dgm:pt modelId="{0AA0B3FD-E08E-46B9-96A5-65C438E6B803}" type="pres">
      <dgm:prSet presAssocID="{3157299F-AC20-47E3-8782-D9FFAC9C4CC6}" presName="negativeSpace" presStyleCnt="0"/>
      <dgm:spPr/>
    </dgm:pt>
    <dgm:pt modelId="{C305A75E-681E-4EAB-A2E8-2A41A9291E22}" type="pres">
      <dgm:prSet presAssocID="{3157299F-AC20-47E3-8782-D9FFAC9C4CC6}" presName="childText" presStyleLbl="conFgAcc1" presStyleIdx="3" presStyleCnt="4">
        <dgm:presLayoutVars>
          <dgm:bulletEnabled val="1"/>
        </dgm:presLayoutVars>
      </dgm:prSet>
      <dgm:spPr/>
    </dgm:pt>
  </dgm:ptLst>
  <dgm:cxnLst>
    <dgm:cxn modelId="{F4E33024-10EE-4116-8F9B-4ECD4DB23798}" type="presOf" srcId="{CE31FABF-4507-4CF3-8534-E347AF79293D}" destId="{603E6563-96F1-46A8-9B56-44E3AC202392}" srcOrd="0" destOrd="0" presId="urn:microsoft.com/office/officeart/2005/8/layout/list1"/>
    <dgm:cxn modelId="{97999933-D48D-49B7-B5A9-569712043DFA}" type="presOf" srcId="{CE31FABF-4507-4CF3-8534-E347AF79293D}" destId="{51620452-10E0-4806-96F0-E0948DBCB67E}" srcOrd="1" destOrd="0" presId="urn:microsoft.com/office/officeart/2005/8/layout/list1"/>
    <dgm:cxn modelId="{1069B836-E46F-42C8-9507-8E206349D499}" type="presOf" srcId="{0FAB1244-AE03-423B-8CE3-0364AE53A93E}" destId="{1C94E30E-060C-4E27-A61F-08780DB99F60}" srcOrd="0" destOrd="0" presId="urn:microsoft.com/office/officeart/2005/8/layout/list1"/>
    <dgm:cxn modelId="{BD021C64-E5BF-4C3B-B2AF-A2ED3A82E0A9}" srcId="{3C97E129-83AF-4417-95D2-583C95810A8D}" destId="{0FAB1244-AE03-423B-8CE3-0364AE53A93E}" srcOrd="1" destOrd="0" parTransId="{0DB46841-7127-4DEE-B462-60DE1F06AA51}" sibTransId="{AF48CB83-369F-4B2D-9E2D-81ED223BA328}"/>
    <dgm:cxn modelId="{A1B62A73-1D00-4D76-BA79-403CB46B017E}" type="presOf" srcId="{3157299F-AC20-47E3-8782-D9FFAC9C4CC6}" destId="{DBD92D97-F2EB-4C50-A04C-11026B1C43A6}" srcOrd="1" destOrd="0" presId="urn:microsoft.com/office/officeart/2005/8/layout/list1"/>
    <dgm:cxn modelId="{55D5C078-1EF7-46E9-B524-4323153E3D6C}" type="presOf" srcId="{0FAB1244-AE03-423B-8CE3-0364AE53A93E}" destId="{84DED63C-589E-4516-8191-E295C7762D9D}" srcOrd="1" destOrd="0" presId="urn:microsoft.com/office/officeart/2005/8/layout/list1"/>
    <dgm:cxn modelId="{C7328797-16E4-4274-9154-AD936E58596A}" type="presOf" srcId="{3C97E129-83AF-4417-95D2-583C95810A8D}" destId="{ACE1F7A2-05D0-4190-B970-BC7FEFE77CDA}" srcOrd="0" destOrd="0" presId="urn:microsoft.com/office/officeart/2005/8/layout/list1"/>
    <dgm:cxn modelId="{C7442BAA-4466-42C3-AE2A-7D4FF707F551}" type="presOf" srcId="{7CF552F5-B2A9-4FF4-9166-6297569BB7BC}" destId="{28BA2994-FBF6-4508-B0BA-66609C480D7B}" srcOrd="0" destOrd="0" presId="urn:microsoft.com/office/officeart/2005/8/layout/list1"/>
    <dgm:cxn modelId="{BD177DAD-A11E-4F9A-A4C2-1025FB471786}" type="presOf" srcId="{3157299F-AC20-47E3-8782-D9FFAC9C4CC6}" destId="{B883DD14-3554-4D1C-AE2F-2330A3E1DFAE}" srcOrd="0" destOrd="0" presId="urn:microsoft.com/office/officeart/2005/8/layout/list1"/>
    <dgm:cxn modelId="{D9D14ABA-26DE-4F1B-9FCA-4131EC0F5D1D}" srcId="{3C97E129-83AF-4417-95D2-583C95810A8D}" destId="{CE31FABF-4507-4CF3-8534-E347AF79293D}" srcOrd="2" destOrd="0" parTransId="{76B1AE65-67B6-4379-8BE3-7F3413406F6D}" sibTransId="{56840E42-11F1-4853-9361-EEE54B97E76F}"/>
    <dgm:cxn modelId="{B9459CD7-1C48-4D96-84D4-C45358370662}" srcId="{3C97E129-83AF-4417-95D2-583C95810A8D}" destId="{3157299F-AC20-47E3-8782-D9FFAC9C4CC6}" srcOrd="3" destOrd="0" parTransId="{89615CC0-E442-4E40-BEB7-A0462A74CDBD}" sibTransId="{3AB0E57A-19EA-4547-8ACD-8EA3F9125787}"/>
    <dgm:cxn modelId="{B11FDEF0-59C9-4DDF-A238-D9978154E1C1}" srcId="{3C97E129-83AF-4417-95D2-583C95810A8D}" destId="{7CF552F5-B2A9-4FF4-9166-6297569BB7BC}" srcOrd="0" destOrd="0" parTransId="{67544E68-66E2-4CE4-9DFE-0C16EC672389}" sibTransId="{4A6C74CD-AE38-4959-ABE6-D33BA9A50CED}"/>
    <dgm:cxn modelId="{BE962FFA-CBEB-4B8B-8576-1F378E518A53}" type="presOf" srcId="{7CF552F5-B2A9-4FF4-9166-6297569BB7BC}" destId="{4FE010D9-5E27-4B78-B75D-D2C73B999EF6}" srcOrd="1" destOrd="0" presId="urn:microsoft.com/office/officeart/2005/8/layout/list1"/>
    <dgm:cxn modelId="{CF487D6A-8F0A-4884-A84F-2E3DD0C9CD7A}" type="presParOf" srcId="{ACE1F7A2-05D0-4190-B970-BC7FEFE77CDA}" destId="{EAD1605A-B0AD-40BE-8165-D5A2C1B493DE}" srcOrd="0" destOrd="0" presId="urn:microsoft.com/office/officeart/2005/8/layout/list1"/>
    <dgm:cxn modelId="{2BACFBD5-FC92-4D95-882B-CBF0D60586EC}" type="presParOf" srcId="{EAD1605A-B0AD-40BE-8165-D5A2C1B493DE}" destId="{28BA2994-FBF6-4508-B0BA-66609C480D7B}" srcOrd="0" destOrd="0" presId="urn:microsoft.com/office/officeart/2005/8/layout/list1"/>
    <dgm:cxn modelId="{F5641978-4F0B-4679-8A92-52F907F95215}" type="presParOf" srcId="{EAD1605A-B0AD-40BE-8165-D5A2C1B493DE}" destId="{4FE010D9-5E27-4B78-B75D-D2C73B999EF6}" srcOrd="1" destOrd="0" presId="urn:microsoft.com/office/officeart/2005/8/layout/list1"/>
    <dgm:cxn modelId="{2F416CB9-0050-47DF-AAB5-506C7FE75637}" type="presParOf" srcId="{ACE1F7A2-05D0-4190-B970-BC7FEFE77CDA}" destId="{4DA9E234-9B26-425F-AB4B-0F694C3BAD7C}" srcOrd="1" destOrd="0" presId="urn:microsoft.com/office/officeart/2005/8/layout/list1"/>
    <dgm:cxn modelId="{E7FCC822-4C9C-4770-894E-CFF8835C486C}" type="presParOf" srcId="{ACE1F7A2-05D0-4190-B970-BC7FEFE77CDA}" destId="{6766CEC1-F6A7-49A3-95B8-656C3736774C}" srcOrd="2" destOrd="0" presId="urn:microsoft.com/office/officeart/2005/8/layout/list1"/>
    <dgm:cxn modelId="{E36D5F78-1352-4A10-8D02-9DE28535BBE1}" type="presParOf" srcId="{ACE1F7A2-05D0-4190-B970-BC7FEFE77CDA}" destId="{ADD278C3-CC46-47AD-A1F2-9C94AFC5B804}" srcOrd="3" destOrd="0" presId="urn:microsoft.com/office/officeart/2005/8/layout/list1"/>
    <dgm:cxn modelId="{26C12BCE-05CC-4E43-B85B-2D52377F37A1}" type="presParOf" srcId="{ACE1F7A2-05D0-4190-B970-BC7FEFE77CDA}" destId="{B0F9E942-B1A5-43BC-85BB-AE35C4817C5A}" srcOrd="4" destOrd="0" presId="urn:microsoft.com/office/officeart/2005/8/layout/list1"/>
    <dgm:cxn modelId="{B322A70D-1B5E-4167-8E32-90A2DB2AC225}" type="presParOf" srcId="{B0F9E942-B1A5-43BC-85BB-AE35C4817C5A}" destId="{1C94E30E-060C-4E27-A61F-08780DB99F60}" srcOrd="0" destOrd="0" presId="urn:microsoft.com/office/officeart/2005/8/layout/list1"/>
    <dgm:cxn modelId="{0089B0A6-F3BB-4FA3-B26C-58FF9013CD1D}" type="presParOf" srcId="{B0F9E942-B1A5-43BC-85BB-AE35C4817C5A}" destId="{84DED63C-589E-4516-8191-E295C7762D9D}" srcOrd="1" destOrd="0" presId="urn:microsoft.com/office/officeart/2005/8/layout/list1"/>
    <dgm:cxn modelId="{27B08EA2-E7BF-4FA5-B1DE-966E95B6C196}" type="presParOf" srcId="{ACE1F7A2-05D0-4190-B970-BC7FEFE77CDA}" destId="{3A0716BD-06AD-493B-8441-88B41190E5F1}" srcOrd="5" destOrd="0" presId="urn:microsoft.com/office/officeart/2005/8/layout/list1"/>
    <dgm:cxn modelId="{DF5600DC-1C52-4746-AD04-3F577CADBD8D}" type="presParOf" srcId="{ACE1F7A2-05D0-4190-B970-BC7FEFE77CDA}" destId="{6C4773E7-A2AC-4028-B865-C7FCABC19CDA}" srcOrd="6" destOrd="0" presId="urn:microsoft.com/office/officeart/2005/8/layout/list1"/>
    <dgm:cxn modelId="{AB9E1CA7-882A-4FB7-99AC-674F6D552074}" type="presParOf" srcId="{ACE1F7A2-05D0-4190-B970-BC7FEFE77CDA}" destId="{E4444E5B-4682-48ED-9E63-89EA28B59274}" srcOrd="7" destOrd="0" presId="urn:microsoft.com/office/officeart/2005/8/layout/list1"/>
    <dgm:cxn modelId="{062438F4-8C23-43C9-A9F5-44A664F20D54}" type="presParOf" srcId="{ACE1F7A2-05D0-4190-B970-BC7FEFE77CDA}" destId="{8F8064BF-228F-4F94-8FA7-7404BBAD3487}" srcOrd="8" destOrd="0" presId="urn:microsoft.com/office/officeart/2005/8/layout/list1"/>
    <dgm:cxn modelId="{5850E4FE-EA27-4D53-89C7-B7313507846E}" type="presParOf" srcId="{8F8064BF-228F-4F94-8FA7-7404BBAD3487}" destId="{603E6563-96F1-46A8-9B56-44E3AC202392}" srcOrd="0" destOrd="0" presId="urn:microsoft.com/office/officeart/2005/8/layout/list1"/>
    <dgm:cxn modelId="{50BC71FE-9609-4F8A-8F60-D9133EB3E980}" type="presParOf" srcId="{8F8064BF-228F-4F94-8FA7-7404BBAD3487}" destId="{51620452-10E0-4806-96F0-E0948DBCB67E}" srcOrd="1" destOrd="0" presId="urn:microsoft.com/office/officeart/2005/8/layout/list1"/>
    <dgm:cxn modelId="{EA7BD958-28DF-4214-A871-23D7CAD4BD01}" type="presParOf" srcId="{ACE1F7A2-05D0-4190-B970-BC7FEFE77CDA}" destId="{63AD9651-C368-412C-8816-821A7BCA993A}" srcOrd="9" destOrd="0" presId="urn:microsoft.com/office/officeart/2005/8/layout/list1"/>
    <dgm:cxn modelId="{C88B90C6-48F3-418B-A74E-253B36D0CB6B}" type="presParOf" srcId="{ACE1F7A2-05D0-4190-B970-BC7FEFE77CDA}" destId="{EC9023F9-49A1-4BC9-9F1C-2B24DEAD6874}" srcOrd="10" destOrd="0" presId="urn:microsoft.com/office/officeart/2005/8/layout/list1"/>
    <dgm:cxn modelId="{7B118E65-0768-4D1E-8321-928DED1D32D0}" type="presParOf" srcId="{ACE1F7A2-05D0-4190-B970-BC7FEFE77CDA}" destId="{2657AE38-A8C8-407A-876D-5E9E810D0B6F}" srcOrd="11" destOrd="0" presId="urn:microsoft.com/office/officeart/2005/8/layout/list1"/>
    <dgm:cxn modelId="{383E63DE-0CBF-49F3-9A2C-A0A6DAA7A638}" type="presParOf" srcId="{ACE1F7A2-05D0-4190-B970-BC7FEFE77CDA}" destId="{D43C2E56-AB22-4D96-A011-A3D8F432B41D}" srcOrd="12" destOrd="0" presId="urn:microsoft.com/office/officeart/2005/8/layout/list1"/>
    <dgm:cxn modelId="{DF199BBB-96E6-433C-B2A9-452714DDFCB6}" type="presParOf" srcId="{D43C2E56-AB22-4D96-A011-A3D8F432B41D}" destId="{B883DD14-3554-4D1C-AE2F-2330A3E1DFAE}" srcOrd="0" destOrd="0" presId="urn:microsoft.com/office/officeart/2005/8/layout/list1"/>
    <dgm:cxn modelId="{1B9A7180-704A-4FD7-812D-9AF0888F9CE6}" type="presParOf" srcId="{D43C2E56-AB22-4D96-A011-A3D8F432B41D}" destId="{DBD92D97-F2EB-4C50-A04C-11026B1C43A6}" srcOrd="1" destOrd="0" presId="urn:microsoft.com/office/officeart/2005/8/layout/list1"/>
    <dgm:cxn modelId="{8E97DCFC-28F5-48DA-89BB-CBD1319F3817}" type="presParOf" srcId="{ACE1F7A2-05D0-4190-B970-BC7FEFE77CDA}" destId="{0AA0B3FD-E08E-46B9-96A5-65C438E6B803}" srcOrd="13" destOrd="0" presId="urn:microsoft.com/office/officeart/2005/8/layout/list1"/>
    <dgm:cxn modelId="{9FE32B0A-0405-48A3-8E81-FB875F21DBEE}" type="presParOf" srcId="{ACE1F7A2-05D0-4190-B970-BC7FEFE77CDA}" destId="{C305A75E-681E-4EAB-A2E8-2A41A9291E2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151498-45BA-4AD9-B2C4-0358C49827EB}"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8954E981-901A-4736-A346-1C56105510FF}">
      <dgm:prSet custT="1"/>
      <dgm:spPr/>
      <dgm:t>
        <a:bodyPr/>
        <a:lstStyle/>
        <a:p>
          <a:r>
            <a:rPr lang="en-US" sz="2800" dirty="0"/>
            <a:t>Det </a:t>
          </a:r>
          <a:r>
            <a:rPr lang="en-US" sz="2800" dirty="0" err="1"/>
            <a:t>ingår</a:t>
          </a:r>
          <a:r>
            <a:rPr lang="en-US" sz="2800" dirty="0"/>
            <a:t> </a:t>
          </a:r>
          <a:r>
            <a:rPr lang="en-US" sz="2800" dirty="0" err="1"/>
            <a:t>ett</a:t>
          </a:r>
          <a:r>
            <a:rPr lang="en-US" sz="2800" dirty="0"/>
            <a:t> par LIF-short </a:t>
          </a:r>
          <a:r>
            <a:rPr lang="en-US" sz="2800" dirty="0" err="1"/>
            <a:t>i</a:t>
          </a:r>
          <a:r>
            <a:rPr lang="en-US" sz="2800" dirty="0"/>
            <a:t> </a:t>
          </a:r>
          <a:r>
            <a:rPr lang="en-US" sz="2800" dirty="0" err="1"/>
            <a:t>medlemsavgiften</a:t>
          </a:r>
          <a:r>
            <a:rPr lang="en-US" sz="2800" dirty="0"/>
            <a:t>.</a:t>
          </a:r>
        </a:p>
      </dgm:t>
    </dgm:pt>
    <dgm:pt modelId="{3B122E10-F6B1-416E-98A9-E3BB5275BDB4}" type="parTrans" cxnId="{6C019CF4-C164-4139-B1F6-95B512539261}">
      <dgm:prSet/>
      <dgm:spPr/>
      <dgm:t>
        <a:bodyPr/>
        <a:lstStyle/>
        <a:p>
          <a:endParaRPr lang="en-US"/>
        </a:p>
      </dgm:t>
    </dgm:pt>
    <dgm:pt modelId="{3CD638EB-918A-4C07-9209-60E7C069C6FC}" type="sibTrans" cxnId="{6C019CF4-C164-4139-B1F6-95B512539261}">
      <dgm:prSet/>
      <dgm:spPr/>
      <dgm:t>
        <a:bodyPr/>
        <a:lstStyle/>
        <a:p>
          <a:endParaRPr lang="en-US"/>
        </a:p>
      </dgm:t>
    </dgm:pt>
    <dgm:pt modelId="{F7EA0378-D5B9-49B4-9486-6E6CAA9C0D57}">
      <dgm:prSet custT="1"/>
      <dgm:spPr/>
      <dgm:t>
        <a:bodyPr/>
        <a:lstStyle/>
        <a:p>
          <a:r>
            <a:rPr lang="en-US" sz="2800" dirty="0"/>
            <a:t>Har </a:t>
          </a:r>
          <a:r>
            <a:rPr lang="en-US" sz="2800" dirty="0" err="1"/>
            <a:t>alla</a:t>
          </a:r>
          <a:r>
            <a:rPr lang="en-US" sz="2800" dirty="0"/>
            <a:t> </a:t>
          </a:r>
          <a:r>
            <a:rPr lang="en-US" sz="2800" dirty="0" err="1"/>
            <a:t>angett</a:t>
          </a:r>
          <a:r>
            <a:rPr lang="en-US" sz="2800" dirty="0"/>
            <a:t> </a:t>
          </a:r>
          <a:r>
            <a:rPr lang="en-US" sz="2800" dirty="0" err="1"/>
            <a:t>storlek</a:t>
          </a:r>
          <a:r>
            <a:rPr lang="en-US" sz="2800" dirty="0"/>
            <a:t> för </a:t>
          </a:r>
          <a:r>
            <a:rPr lang="en-US" sz="2800" dirty="0" err="1"/>
            <a:t>tjejerna</a:t>
          </a:r>
          <a:r>
            <a:rPr lang="en-US" sz="2800" dirty="0"/>
            <a:t> shorts?</a:t>
          </a:r>
        </a:p>
        <a:p>
          <a:endParaRPr lang="en-US" sz="2800" dirty="0"/>
        </a:p>
      </dgm:t>
    </dgm:pt>
    <dgm:pt modelId="{DAD60F85-88A7-4AE0-86C7-5BF11911D870}" type="parTrans" cxnId="{F6670711-9213-4B83-AC58-9DE3510FA184}">
      <dgm:prSet/>
      <dgm:spPr/>
      <dgm:t>
        <a:bodyPr/>
        <a:lstStyle/>
        <a:p>
          <a:endParaRPr lang="en-US"/>
        </a:p>
      </dgm:t>
    </dgm:pt>
    <dgm:pt modelId="{6415079B-9063-4BF1-A6AA-EDACAA91685C}" type="sibTrans" cxnId="{F6670711-9213-4B83-AC58-9DE3510FA184}">
      <dgm:prSet/>
      <dgm:spPr/>
      <dgm:t>
        <a:bodyPr/>
        <a:lstStyle/>
        <a:p>
          <a:endParaRPr lang="en-US"/>
        </a:p>
      </dgm:t>
    </dgm:pt>
    <dgm:pt modelId="{62E2A1F2-C655-4918-8ABB-BDCA4FF947E1}">
      <dgm:prSet custT="1"/>
      <dgm:spPr/>
      <dgm:t>
        <a:bodyPr/>
        <a:lstStyle/>
        <a:p>
          <a:endParaRPr lang="en-US" sz="2800" dirty="0"/>
        </a:p>
      </dgm:t>
    </dgm:pt>
    <dgm:pt modelId="{2618FDD4-61F8-4B28-A73E-93A871EE3936}" type="parTrans" cxnId="{99FC0B94-5AAD-43AC-8539-67C12B28347E}">
      <dgm:prSet/>
      <dgm:spPr/>
      <dgm:t>
        <a:bodyPr/>
        <a:lstStyle/>
        <a:p>
          <a:endParaRPr lang="en-US"/>
        </a:p>
      </dgm:t>
    </dgm:pt>
    <dgm:pt modelId="{B6E9164F-AD22-4D82-BC47-1CDD0A61FB90}" type="sibTrans" cxnId="{99FC0B94-5AAD-43AC-8539-67C12B28347E}">
      <dgm:prSet/>
      <dgm:spPr/>
      <dgm:t>
        <a:bodyPr/>
        <a:lstStyle/>
        <a:p>
          <a:endParaRPr lang="en-US"/>
        </a:p>
      </dgm:t>
    </dgm:pt>
    <dgm:pt modelId="{BDDC4066-978A-483B-A85A-F0C122991461}" type="pres">
      <dgm:prSet presAssocID="{27151498-45BA-4AD9-B2C4-0358C49827EB}" presName="vert0" presStyleCnt="0">
        <dgm:presLayoutVars>
          <dgm:dir/>
          <dgm:animOne val="branch"/>
          <dgm:animLvl val="lvl"/>
        </dgm:presLayoutVars>
      </dgm:prSet>
      <dgm:spPr/>
    </dgm:pt>
    <dgm:pt modelId="{63D328D5-FAA9-4DE6-8877-E60C076FD7D2}" type="pres">
      <dgm:prSet presAssocID="{8954E981-901A-4736-A346-1C56105510FF}" presName="thickLine" presStyleLbl="alignNode1" presStyleIdx="0" presStyleCnt="3"/>
      <dgm:spPr/>
    </dgm:pt>
    <dgm:pt modelId="{C1367936-DA72-4D01-BB46-E9A62602F34C}" type="pres">
      <dgm:prSet presAssocID="{8954E981-901A-4736-A346-1C56105510FF}" presName="horz1" presStyleCnt="0"/>
      <dgm:spPr/>
    </dgm:pt>
    <dgm:pt modelId="{B92D2751-EEE7-4683-A2A6-369E69FC5787}" type="pres">
      <dgm:prSet presAssocID="{8954E981-901A-4736-A346-1C56105510FF}" presName="tx1" presStyleLbl="revTx" presStyleIdx="0" presStyleCnt="3"/>
      <dgm:spPr/>
    </dgm:pt>
    <dgm:pt modelId="{44778871-70B9-4101-9454-EBC0F1E60BA7}" type="pres">
      <dgm:prSet presAssocID="{8954E981-901A-4736-A346-1C56105510FF}" presName="vert1" presStyleCnt="0"/>
      <dgm:spPr/>
    </dgm:pt>
    <dgm:pt modelId="{725DA754-808A-4DE9-AA7D-4440197AA05C}" type="pres">
      <dgm:prSet presAssocID="{F7EA0378-D5B9-49B4-9486-6E6CAA9C0D57}" presName="thickLine" presStyleLbl="alignNode1" presStyleIdx="1" presStyleCnt="3"/>
      <dgm:spPr/>
    </dgm:pt>
    <dgm:pt modelId="{35B78D9F-376C-4B7A-9318-FEA8F7D4A6CB}" type="pres">
      <dgm:prSet presAssocID="{F7EA0378-D5B9-49B4-9486-6E6CAA9C0D57}" presName="horz1" presStyleCnt="0"/>
      <dgm:spPr/>
    </dgm:pt>
    <dgm:pt modelId="{DAA7B407-17DC-4446-8D57-41D7C69706EC}" type="pres">
      <dgm:prSet presAssocID="{F7EA0378-D5B9-49B4-9486-6E6CAA9C0D57}" presName="tx1" presStyleLbl="revTx" presStyleIdx="1" presStyleCnt="3"/>
      <dgm:spPr/>
    </dgm:pt>
    <dgm:pt modelId="{3CC21BD6-6899-483C-A4B7-DA251BF55DD6}" type="pres">
      <dgm:prSet presAssocID="{F7EA0378-D5B9-49B4-9486-6E6CAA9C0D57}" presName="vert1" presStyleCnt="0"/>
      <dgm:spPr/>
    </dgm:pt>
    <dgm:pt modelId="{288E934A-F66F-41A1-A6DD-38BF0A49D68E}" type="pres">
      <dgm:prSet presAssocID="{62E2A1F2-C655-4918-8ABB-BDCA4FF947E1}" presName="thickLine" presStyleLbl="alignNode1" presStyleIdx="2" presStyleCnt="3"/>
      <dgm:spPr/>
    </dgm:pt>
    <dgm:pt modelId="{DC9B7C1D-BFCA-41CF-BE24-9C083E1D772E}" type="pres">
      <dgm:prSet presAssocID="{62E2A1F2-C655-4918-8ABB-BDCA4FF947E1}" presName="horz1" presStyleCnt="0"/>
      <dgm:spPr/>
    </dgm:pt>
    <dgm:pt modelId="{F0120F4B-7868-48D8-B2F8-7452C95EA412}" type="pres">
      <dgm:prSet presAssocID="{62E2A1F2-C655-4918-8ABB-BDCA4FF947E1}" presName="tx1" presStyleLbl="revTx" presStyleIdx="2" presStyleCnt="3"/>
      <dgm:spPr/>
    </dgm:pt>
    <dgm:pt modelId="{8450AB78-DE28-430E-8280-B5D12E2BD25F}" type="pres">
      <dgm:prSet presAssocID="{62E2A1F2-C655-4918-8ABB-BDCA4FF947E1}" presName="vert1" presStyleCnt="0"/>
      <dgm:spPr/>
    </dgm:pt>
  </dgm:ptLst>
  <dgm:cxnLst>
    <dgm:cxn modelId="{6F54910A-204F-4FFB-B90D-1CC4ECA0AEDD}" type="presOf" srcId="{8954E981-901A-4736-A346-1C56105510FF}" destId="{B92D2751-EEE7-4683-A2A6-369E69FC5787}" srcOrd="0" destOrd="0" presId="urn:microsoft.com/office/officeart/2008/layout/LinedList"/>
    <dgm:cxn modelId="{F6670711-9213-4B83-AC58-9DE3510FA184}" srcId="{27151498-45BA-4AD9-B2C4-0358C49827EB}" destId="{F7EA0378-D5B9-49B4-9486-6E6CAA9C0D57}" srcOrd="1" destOrd="0" parTransId="{DAD60F85-88A7-4AE0-86C7-5BF11911D870}" sibTransId="{6415079B-9063-4BF1-A6AA-EDACAA91685C}"/>
    <dgm:cxn modelId="{99FC0B94-5AAD-43AC-8539-67C12B28347E}" srcId="{27151498-45BA-4AD9-B2C4-0358C49827EB}" destId="{62E2A1F2-C655-4918-8ABB-BDCA4FF947E1}" srcOrd="2" destOrd="0" parTransId="{2618FDD4-61F8-4B28-A73E-93A871EE3936}" sibTransId="{B6E9164F-AD22-4D82-BC47-1CDD0A61FB90}"/>
    <dgm:cxn modelId="{1795FC9E-FD11-4D6A-9339-E52DEA03FE2B}" type="presOf" srcId="{27151498-45BA-4AD9-B2C4-0358C49827EB}" destId="{BDDC4066-978A-483B-A85A-F0C122991461}" srcOrd="0" destOrd="0" presId="urn:microsoft.com/office/officeart/2008/layout/LinedList"/>
    <dgm:cxn modelId="{50A7D7E5-E5BB-40B3-9551-50BA7352B849}" type="presOf" srcId="{62E2A1F2-C655-4918-8ABB-BDCA4FF947E1}" destId="{F0120F4B-7868-48D8-B2F8-7452C95EA412}" srcOrd="0" destOrd="0" presId="urn:microsoft.com/office/officeart/2008/layout/LinedList"/>
    <dgm:cxn modelId="{EC9691E6-3D81-4023-A5C0-55E21C09CE64}" type="presOf" srcId="{F7EA0378-D5B9-49B4-9486-6E6CAA9C0D57}" destId="{DAA7B407-17DC-4446-8D57-41D7C69706EC}" srcOrd="0" destOrd="0" presId="urn:microsoft.com/office/officeart/2008/layout/LinedList"/>
    <dgm:cxn modelId="{6C019CF4-C164-4139-B1F6-95B512539261}" srcId="{27151498-45BA-4AD9-B2C4-0358C49827EB}" destId="{8954E981-901A-4736-A346-1C56105510FF}" srcOrd="0" destOrd="0" parTransId="{3B122E10-F6B1-416E-98A9-E3BB5275BDB4}" sibTransId="{3CD638EB-918A-4C07-9209-60E7C069C6FC}"/>
    <dgm:cxn modelId="{7384D431-9DD3-406B-9942-D8A6C74FA9F3}" type="presParOf" srcId="{BDDC4066-978A-483B-A85A-F0C122991461}" destId="{63D328D5-FAA9-4DE6-8877-E60C076FD7D2}" srcOrd="0" destOrd="0" presId="urn:microsoft.com/office/officeart/2008/layout/LinedList"/>
    <dgm:cxn modelId="{74CF38B6-7E18-49B5-B098-FCF317E1AC6C}" type="presParOf" srcId="{BDDC4066-978A-483B-A85A-F0C122991461}" destId="{C1367936-DA72-4D01-BB46-E9A62602F34C}" srcOrd="1" destOrd="0" presId="urn:microsoft.com/office/officeart/2008/layout/LinedList"/>
    <dgm:cxn modelId="{9CC0562A-4BC0-47D7-B4C7-8B6041F8DDD5}" type="presParOf" srcId="{C1367936-DA72-4D01-BB46-E9A62602F34C}" destId="{B92D2751-EEE7-4683-A2A6-369E69FC5787}" srcOrd="0" destOrd="0" presId="urn:microsoft.com/office/officeart/2008/layout/LinedList"/>
    <dgm:cxn modelId="{C2BEB0A7-2DD5-4866-91FA-F50F57AD7C96}" type="presParOf" srcId="{C1367936-DA72-4D01-BB46-E9A62602F34C}" destId="{44778871-70B9-4101-9454-EBC0F1E60BA7}" srcOrd="1" destOrd="0" presId="urn:microsoft.com/office/officeart/2008/layout/LinedList"/>
    <dgm:cxn modelId="{1D95BDA6-FB39-4F26-B540-8874139769D2}" type="presParOf" srcId="{BDDC4066-978A-483B-A85A-F0C122991461}" destId="{725DA754-808A-4DE9-AA7D-4440197AA05C}" srcOrd="2" destOrd="0" presId="urn:microsoft.com/office/officeart/2008/layout/LinedList"/>
    <dgm:cxn modelId="{90335D9F-A1FD-427C-B34D-E9644F244D72}" type="presParOf" srcId="{BDDC4066-978A-483B-A85A-F0C122991461}" destId="{35B78D9F-376C-4B7A-9318-FEA8F7D4A6CB}" srcOrd="3" destOrd="0" presId="urn:microsoft.com/office/officeart/2008/layout/LinedList"/>
    <dgm:cxn modelId="{BDF845A5-46BB-412A-B319-EA82764DEA58}" type="presParOf" srcId="{35B78D9F-376C-4B7A-9318-FEA8F7D4A6CB}" destId="{DAA7B407-17DC-4446-8D57-41D7C69706EC}" srcOrd="0" destOrd="0" presId="urn:microsoft.com/office/officeart/2008/layout/LinedList"/>
    <dgm:cxn modelId="{7F811CC9-599F-4EBD-AF15-5FE4E4561650}" type="presParOf" srcId="{35B78D9F-376C-4B7A-9318-FEA8F7D4A6CB}" destId="{3CC21BD6-6899-483C-A4B7-DA251BF55DD6}" srcOrd="1" destOrd="0" presId="urn:microsoft.com/office/officeart/2008/layout/LinedList"/>
    <dgm:cxn modelId="{9A443DA0-3D59-45A7-9404-8221B46C4844}" type="presParOf" srcId="{BDDC4066-978A-483B-A85A-F0C122991461}" destId="{288E934A-F66F-41A1-A6DD-38BF0A49D68E}" srcOrd="4" destOrd="0" presId="urn:microsoft.com/office/officeart/2008/layout/LinedList"/>
    <dgm:cxn modelId="{06683988-C8BB-4C56-BDB4-E1A1765E4276}" type="presParOf" srcId="{BDDC4066-978A-483B-A85A-F0C122991461}" destId="{DC9B7C1D-BFCA-41CF-BE24-9C083E1D772E}" srcOrd="5" destOrd="0" presId="urn:microsoft.com/office/officeart/2008/layout/LinedList"/>
    <dgm:cxn modelId="{1FC6EB83-27EE-436C-B773-23F4CC642CF8}" type="presParOf" srcId="{DC9B7C1D-BFCA-41CF-BE24-9C083E1D772E}" destId="{F0120F4B-7868-48D8-B2F8-7452C95EA412}" srcOrd="0" destOrd="0" presId="urn:microsoft.com/office/officeart/2008/layout/LinedList"/>
    <dgm:cxn modelId="{F407A4AD-BDC4-434D-B226-18F177477CBB}" type="presParOf" srcId="{DC9B7C1D-BFCA-41CF-BE24-9C083E1D772E}" destId="{8450AB78-DE28-430E-8280-B5D12E2BD25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D2CCF4-1DE5-459D-AE3E-3310C2C69DA3}"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C5B1232-AFA7-46EF-A168-34F57D427FBF}">
      <dgm:prSet/>
      <dgm:spPr/>
      <dgm:t>
        <a:bodyPr/>
        <a:lstStyle/>
        <a:p>
          <a:r>
            <a:rPr lang="en-US"/>
            <a:t>Om vi vill lägga ut bilder på hemsidan eller sociala medier, är det okej om vi gör det?</a:t>
          </a:r>
        </a:p>
      </dgm:t>
    </dgm:pt>
    <dgm:pt modelId="{6D5518AB-DBB0-4FD2-8B5D-5A6FF6C2597E}" type="parTrans" cxnId="{EAB0AC83-DE1E-4157-9D3F-2447920DCD04}">
      <dgm:prSet/>
      <dgm:spPr/>
      <dgm:t>
        <a:bodyPr/>
        <a:lstStyle/>
        <a:p>
          <a:endParaRPr lang="en-US"/>
        </a:p>
      </dgm:t>
    </dgm:pt>
    <dgm:pt modelId="{F2E4875D-18F1-4DE1-8D46-5729AAA423D9}" type="sibTrans" cxnId="{EAB0AC83-DE1E-4157-9D3F-2447920DCD04}">
      <dgm:prSet/>
      <dgm:spPr/>
      <dgm:t>
        <a:bodyPr/>
        <a:lstStyle/>
        <a:p>
          <a:endParaRPr lang="en-US"/>
        </a:p>
      </dgm:t>
    </dgm:pt>
    <dgm:pt modelId="{1CEB5677-E2F9-468B-9494-FC761CB77E03}">
      <dgm:prSet/>
      <dgm:spPr/>
      <dgm:t>
        <a:bodyPr/>
        <a:lstStyle/>
        <a:p>
          <a:r>
            <a:rPr lang="en-US"/>
            <a:t>Vi måste gå ut och fråga er föräldrar innan vi lägger ut något. Det har förekommit tillfällen då det har blivit diskussioner kring detta från föräldrar då man lagt ut bilder utan att fråga om det är ok.</a:t>
          </a:r>
        </a:p>
      </dgm:t>
    </dgm:pt>
    <dgm:pt modelId="{DA639604-C354-43BF-ABE6-9CED77B0BB86}" type="parTrans" cxnId="{9BFDA489-6B1B-49AB-9417-325785B86D41}">
      <dgm:prSet/>
      <dgm:spPr/>
      <dgm:t>
        <a:bodyPr/>
        <a:lstStyle/>
        <a:p>
          <a:endParaRPr lang="en-US"/>
        </a:p>
      </dgm:t>
    </dgm:pt>
    <dgm:pt modelId="{41D4442C-65F9-4DFA-A430-97163E730FDC}" type="sibTrans" cxnId="{9BFDA489-6B1B-49AB-9417-325785B86D41}">
      <dgm:prSet/>
      <dgm:spPr/>
      <dgm:t>
        <a:bodyPr/>
        <a:lstStyle/>
        <a:p>
          <a:endParaRPr lang="en-US"/>
        </a:p>
      </dgm:t>
    </dgm:pt>
    <dgm:pt modelId="{891536A0-A9A5-436A-88D4-1028E9055813}" type="pres">
      <dgm:prSet presAssocID="{8CD2CCF4-1DE5-459D-AE3E-3310C2C69DA3}" presName="root" presStyleCnt="0">
        <dgm:presLayoutVars>
          <dgm:dir/>
          <dgm:resizeHandles val="exact"/>
        </dgm:presLayoutVars>
      </dgm:prSet>
      <dgm:spPr/>
    </dgm:pt>
    <dgm:pt modelId="{C56CA4F4-A17C-4AB5-A1D4-6FA6F54C0C29}" type="pres">
      <dgm:prSet presAssocID="{3C5B1232-AFA7-46EF-A168-34F57D427FBF}" presName="compNode" presStyleCnt="0"/>
      <dgm:spPr/>
    </dgm:pt>
    <dgm:pt modelId="{36E37796-B4C1-4221-A70E-01A74E20039A}" type="pres">
      <dgm:prSet presAssocID="{3C5B1232-AFA7-46EF-A168-34F57D427FBF}" presName="bgRect" presStyleLbl="bgShp" presStyleIdx="0" presStyleCnt="2"/>
      <dgm:spPr/>
    </dgm:pt>
    <dgm:pt modelId="{5CD4BFBA-13C5-4DA9-959B-ECBA28D7184B}" type="pres">
      <dgm:prSet presAssocID="{3C5B1232-AFA7-46EF-A168-34F57D427FB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mera"/>
        </a:ext>
      </dgm:extLst>
    </dgm:pt>
    <dgm:pt modelId="{D0BD91DF-9F7C-44A1-8F4A-00590D0E3295}" type="pres">
      <dgm:prSet presAssocID="{3C5B1232-AFA7-46EF-A168-34F57D427FBF}" presName="spaceRect" presStyleCnt="0"/>
      <dgm:spPr/>
    </dgm:pt>
    <dgm:pt modelId="{A221CF70-0205-436A-86E8-3DFF5E576A33}" type="pres">
      <dgm:prSet presAssocID="{3C5B1232-AFA7-46EF-A168-34F57D427FBF}" presName="parTx" presStyleLbl="revTx" presStyleIdx="0" presStyleCnt="2">
        <dgm:presLayoutVars>
          <dgm:chMax val="0"/>
          <dgm:chPref val="0"/>
        </dgm:presLayoutVars>
      </dgm:prSet>
      <dgm:spPr/>
    </dgm:pt>
    <dgm:pt modelId="{DEDA4878-7F3A-4F24-99F8-5C54C0D7FB70}" type="pres">
      <dgm:prSet presAssocID="{F2E4875D-18F1-4DE1-8D46-5729AAA423D9}" presName="sibTrans" presStyleCnt="0"/>
      <dgm:spPr/>
    </dgm:pt>
    <dgm:pt modelId="{F5F10D8B-58B0-45EB-AB1F-4E79E84F1500}" type="pres">
      <dgm:prSet presAssocID="{1CEB5677-E2F9-468B-9494-FC761CB77E03}" presName="compNode" presStyleCnt="0"/>
      <dgm:spPr/>
    </dgm:pt>
    <dgm:pt modelId="{7FC87968-59E2-453A-8C5C-ACBCF4F3E3D6}" type="pres">
      <dgm:prSet presAssocID="{1CEB5677-E2F9-468B-9494-FC761CB77E03}" presName="bgRect" presStyleLbl="bgShp" presStyleIdx="1" presStyleCnt="2"/>
      <dgm:spPr/>
    </dgm:pt>
    <dgm:pt modelId="{8DAB9AAE-2801-49E6-B62C-455CE2249C78}" type="pres">
      <dgm:prSet presAssocID="{1CEB5677-E2F9-468B-9494-FC761CB77E0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8EF74B2C-C889-47C1-A236-C9B68644191C}" type="pres">
      <dgm:prSet presAssocID="{1CEB5677-E2F9-468B-9494-FC761CB77E03}" presName="spaceRect" presStyleCnt="0"/>
      <dgm:spPr/>
    </dgm:pt>
    <dgm:pt modelId="{93128920-9D93-4072-8038-36B7F7B40827}" type="pres">
      <dgm:prSet presAssocID="{1CEB5677-E2F9-468B-9494-FC761CB77E03}" presName="parTx" presStyleLbl="revTx" presStyleIdx="1" presStyleCnt="2">
        <dgm:presLayoutVars>
          <dgm:chMax val="0"/>
          <dgm:chPref val="0"/>
        </dgm:presLayoutVars>
      </dgm:prSet>
      <dgm:spPr/>
    </dgm:pt>
  </dgm:ptLst>
  <dgm:cxnLst>
    <dgm:cxn modelId="{BA9A461C-BDDD-4B74-A91A-5AA8C62088F7}" type="presOf" srcId="{8CD2CCF4-1DE5-459D-AE3E-3310C2C69DA3}" destId="{891536A0-A9A5-436A-88D4-1028E9055813}" srcOrd="0" destOrd="0" presId="urn:microsoft.com/office/officeart/2018/2/layout/IconVerticalSolidList"/>
    <dgm:cxn modelId="{AB9BCE31-1F92-4180-AA0C-415E66CA9894}" type="presOf" srcId="{1CEB5677-E2F9-468B-9494-FC761CB77E03}" destId="{93128920-9D93-4072-8038-36B7F7B40827}" srcOrd="0" destOrd="0" presId="urn:microsoft.com/office/officeart/2018/2/layout/IconVerticalSolidList"/>
    <dgm:cxn modelId="{EAB0AC83-DE1E-4157-9D3F-2447920DCD04}" srcId="{8CD2CCF4-1DE5-459D-AE3E-3310C2C69DA3}" destId="{3C5B1232-AFA7-46EF-A168-34F57D427FBF}" srcOrd="0" destOrd="0" parTransId="{6D5518AB-DBB0-4FD2-8B5D-5A6FF6C2597E}" sibTransId="{F2E4875D-18F1-4DE1-8D46-5729AAA423D9}"/>
    <dgm:cxn modelId="{9BFDA489-6B1B-49AB-9417-325785B86D41}" srcId="{8CD2CCF4-1DE5-459D-AE3E-3310C2C69DA3}" destId="{1CEB5677-E2F9-468B-9494-FC761CB77E03}" srcOrd="1" destOrd="0" parTransId="{DA639604-C354-43BF-ABE6-9CED77B0BB86}" sibTransId="{41D4442C-65F9-4DFA-A430-97163E730FDC}"/>
    <dgm:cxn modelId="{3F5C31D2-D55C-4B05-9933-2862C3E343DB}" type="presOf" srcId="{3C5B1232-AFA7-46EF-A168-34F57D427FBF}" destId="{A221CF70-0205-436A-86E8-3DFF5E576A33}" srcOrd="0" destOrd="0" presId="urn:microsoft.com/office/officeart/2018/2/layout/IconVerticalSolidList"/>
    <dgm:cxn modelId="{E645D5D9-2B53-4C76-8C4C-B2669987C15D}" type="presParOf" srcId="{891536A0-A9A5-436A-88D4-1028E9055813}" destId="{C56CA4F4-A17C-4AB5-A1D4-6FA6F54C0C29}" srcOrd="0" destOrd="0" presId="urn:microsoft.com/office/officeart/2018/2/layout/IconVerticalSolidList"/>
    <dgm:cxn modelId="{DD4111A5-AF36-43BA-B5C6-7456100ABBCE}" type="presParOf" srcId="{C56CA4F4-A17C-4AB5-A1D4-6FA6F54C0C29}" destId="{36E37796-B4C1-4221-A70E-01A74E20039A}" srcOrd="0" destOrd="0" presId="urn:microsoft.com/office/officeart/2018/2/layout/IconVerticalSolidList"/>
    <dgm:cxn modelId="{79116AFC-3222-4A62-B841-500708AC260A}" type="presParOf" srcId="{C56CA4F4-A17C-4AB5-A1D4-6FA6F54C0C29}" destId="{5CD4BFBA-13C5-4DA9-959B-ECBA28D7184B}" srcOrd="1" destOrd="0" presId="urn:microsoft.com/office/officeart/2018/2/layout/IconVerticalSolidList"/>
    <dgm:cxn modelId="{B687056F-46BB-481F-9DAC-CAE50302ACBE}" type="presParOf" srcId="{C56CA4F4-A17C-4AB5-A1D4-6FA6F54C0C29}" destId="{D0BD91DF-9F7C-44A1-8F4A-00590D0E3295}" srcOrd="2" destOrd="0" presId="urn:microsoft.com/office/officeart/2018/2/layout/IconVerticalSolidList"/>
    <dgm:cxn modelId="{26481DCE-6DFD-44A8-8397-A0DDCA17BC32}" type="presParOf" srcId="{C56CA4F4-A17C-4AB5-A1D4-6FA6F54C0C29}" destId="{A221CF70-0205-436A-86E8-3DFF5E576A33}" srcOrd="3" destOrd="0" presId="urn:microsoft.com/office/officeart/2018/2/layout/IconVerticalSolidList"/>
    <dgm:cxn modelId="{543857ED-C1B0-421F-A4E9-6B361ED107C7}" type="presParOf" srcId="{891536A0-A9A5-436A-88D4-1028E9055813}" destId="{DEDA4878-7F3A-4F24-99F8-5C54C0D7FB70}" srcOrd="1" destOrd="0" presId="urn:microsoft.com/office/officeart/2018/2/layout/IconVerticalSolidList"/>
    <dgm:cxn modelId="{133C3B84-E478-4986-BB07-AD86EFBF6FA5}" type="presParOf" srcId="{891536A0-A9A5-436A-88D4-1028E9055813}" destId="{F5F10D8B-58B0-45EB-AB1F-4E79E84F1500}" srcOrd="2" destOrd="0" presId="urn:microsoft.com/office/officeart/2018/2/layout/IconVerticalSolidList"/>
    <dgm:cxn modelId="{E10366D1-0A09-4D73-825D-E8BB52262F03}" type="presParOf" srcId="{F5F10D8B-58B0-45EB-AB1F-4E79E84F1500}" destId="{7FC87968-59E2-453A-8C5C-ACBCF4F3E3D6}" srcOrd="0" destOrd="0" presId="urn:microsoft.com/office/officeart/2018/2/layout/IconVerticalSolidList"/>
    <dgm:cxn modelId="{79706265-C213-4D77-94E2-0F2D4DD43AD4}" type="presParOf" srcId="{F5F10D8B-58B0-45EB-AB1F-4E79E84F1500}" destId="{8DAB9AAE-2801-49E6-B62C-455CE2249C78}" srcOrd="1" destOrd="0" presId="urn:microsoft.com/office/officeart/2018/2/layout/IconVerticalSolidList"/>
    <dgm:cxn modelId="{B71C03BC-F798-4D0F-8E27-BECC61541805}" type="presParOf" srcId="{F5F10D8B-58B0-45EB-AB1F-4E79E84F1500}" destId="{8EF74B2C-C889-47C1-A236-C9B68644191C}" srcOrd="2" destOrd="0" presId="urn:microsoft.com/office/officeart/2018/2/layout/IconVerticalSolidList"/>
    <dgm:cxn modelId="{618D2556-ED73-4206-BEB3-85210D4420FD}" type="presParOf" srcId="{F5F10D8B-58B0-45EB-AB1F-4E79E84F1500}" destId="{93128920-9D93-4072-8038-36B7F7B4082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D2CFDA-8E2D-493E-B946-D6054C0B2ED3}"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E569A749-DC62-4B5A-9B81-A99A07E69D69}">
      <dgm:prSet/>
      <dgm:spPr/>
      <dgm:t>
        <a:bodyPr/>
        <a:lstStyle/>
        <a:p>
          <a:r>
            <a:rPr lang="en-US" dirty="0"/>
            <a:t>Gott </a:t>
          </a:r>
          <a:r>
            <a:rPr lang="en-US" dirty="0" err="1"/>
            <a:t>uppförande</a:t>
          </a:r>
          <a:r>
            <a:rPr lang="en-US" dirty="0"/>
            <a:t> </a:t>
          </a:r>
          <a:r>
            <a:rPr lang="en-US" dirty="0" err="1"/>
            <a:t>och</a:t>
          </a:r>
          <a:r>
            <a:rPr lang="en-US" dirty="0"/>
            <a:t> vid </a:t>
          </a:r>
          <a:r>
            <a:rPr lang="en-US" dirty="0" err="1"/>
            <a:t>träning</a:t>
          </a:r>
          <a:r>
            <a:rPr lang="en-US" dirty="0"/>
            <a:t> </a:t>
          </a:r>
          <a:r>
            <a:rPr lang="en-US" dirty="0" err="1"/>
            <a:t>är</a:t>
          </a:r>
          <a:r>
            <a:rPr lang="en-US" dirty="0"/>
            <a:t> </a:t>
          </a:r>
          <a:r>
            <a:rPr lang="en-US" dirty="0" err="1"/>
            <a:t>lika</a:t>
          </a:r>
          <a:r>
            <a:rPr lang="en-US" dirty="0"/>
            <a:t> med </a:t>
          </a:r>
          <a:r>
            <a:rPr lang="en-US" dirty="0" err="1"/>
            <a:t>speltid</a:t>
          </a:r>
          <a:r>
            <a:rPr lang="en-US" dirty="0"/>
            <a:t>.</a:t>
          </a:r>
        </a:p>
      </dgm:t>
    </dgm:pt>
    <dgm:pt modelId="{D997BEE1-2BC4-4900-9D3E-8119F4A19DAD}" type="parTrans" cxnId="{CEA9DB01-CE78-4959-ADA8-E9033E0CEA1C}">
      <dgm:prSet/>
      <dgm:spPr/>
      <dgm:t>
        <a:bodyPr/>
        <a:lstStyle/>
        <a:p>
          <a:endParaRPr lang="en-US"/>
        </a:p>
      </dgm:t>
    </dgm:pt>
    <dgm:pt modelId="{A4B95B41-9BD9-4975-AB08-86F2DE556950}" type="sibTrans" cxnId="{CEA9DB01-CE78-4959-ADA8-E9033E0CEA1C}">
      <dgm:prSet/>
      <dgm:spPr/>
      <dgm:t>
        <a:bodyPr/>
        <a:lstStyle/>
        <a:p>
          <a:endParaRPr lang="en-US"/>
        </a:p>
      </dgm:t>
    </dgm:pt>
    <dgm:pt modelId="{8BCDB1C0-C2A7-400B-99D5-73B4408C3550}">
      <dgm:prSet/>
      <dgm:spPr/>
      <dgm:t>
        <a:bodyPr/>
        <a:lstStyle/>
        <a:p>
          <a:r>
            <a:rPr lang="en-US"/>
            <a:t>Rätt inställning vid träning är lika med speltid.</a:t>
          </a:r>
        </a:p>
      </dgm:t>
    </dgm:pt>
    <dgm:pt modelId="{BCF30CBB-34E2-4148-A2A6-8C6BB29B4337}" type="parTrans" cxnId="{B802D4F0-C023-4FD2-9C41-DE174B305E22}">
      <dgm:prSet/>
      <dgm:spPr/>
      <dgm:t>
        <a:bodyPr/>
        <a:lstStyle/>
        <a:p>
          <a:endParaRPr lang="en-US"/>
        </a:p>
      </dgm:t>
    </dgm:pt>
    <dgm:pt modelId="{EC6BA339-C904-4062-98D0-BF3E2EB88FD0}" type="sibTrans" cxnId="{B802D4F0-C023-4FD2-9C41-DE174B305E22}">
      <dgm:prSet/>
      <dgm:spPr/>
      <dgm:t>
        <a:bodyPr/>
        <a:lstStyle/>
        <a:p>
          <a:endParaRPr lang="en-US"/>
        </a:p>
      </dgm:t>
    </dgm:pt>
    <dgm:pt modelId="{0F0B17A6-9AAA-4F38-8CC7-799BA64DE47C}">
      <dgm:prSet/>
      <dgm:spPr/>
      <dgm:t>
        <a:bodyPr/>
        <a:lstStyle/>
        <a:p>
          <a:r>
            <a:rPr lang="en-US"/>
            <a:t>Lyssna på oss ledare och utför övningarna är lika med speltid.</a:t>
          </a:r>
        </a:p>
      </dgm:t>
    </dgm:pt>
    <dgm:pt modelId="{D0DD30BE-F531-4137-8C5F-1245885841BF}" type="parTrans" cxnId="{709B4BDF-0F49-4F03-959E-024E7D3AE903}">
      <dgm:prSet/>
      <dgm:spPr/>
      <dgm:t>
        <a:bodyPr/>
        <a:lstStyle/>
        <a:p>
          <a:endParaRPr lang="en-US"/>
        </a:p>
      </dgm:t>
    </dgm:pt>
    <dgm:pt modelId="{95B830C1-CA6A-4AA4-B31D-1893563024BB}" type="sibTrans" cxnId="{709B4BDF-0F49-4F03-959E-024E7D3AE903}">
      <dgm:prSet/>
      <dgm:spPr/>
      <dgm:t>
        <a:bodyPr/>
        <a:lstStyle/>
        <a:p>
          <a:endParaRPr lang="en-US"/>
        </a:p>
      </dgm:t>
    </dgm:pt>
    <dgm:pt modelId="{2A9927D9-C772-482D-8704-9582247D604B}">
      <dgm:prSet/>
      <dgm:spPr/>
      <dgm:t>
        <a:bodyPr/>
        <a:lstStyle/>
        <a:p>
          <a:r>
            <a:rPr lang="en-US"/>
            <a:t>Respektera alla medspelare och ledare.</a:t>
          </a:r>
        </a:p>
      </dgm:t>
    </dgm:pt>
    <dgm:pt modelId="{6175E9A3-36A7-4537-866D-000061C6187D}" type="parTrans" cxnId="{EF33D8E4-581E-4A15-98FB-846CF9BDDD07}">
      <dgm:prSet/>
      <dgm:spPr/>
      <dgm:t>
        <a:bodyPr/>
        <a:lstStyle/>
        <a:p>
          <a:endParaRPr lang="en-US"/>
        </a:p>
      </dgm:t>
    </dgm:pt>
    <dgm:pt modelId="{4F161EBF-C9B3-44C5-8FE8-5D970D38FCBA}" type="sibTrans" cxnId="{EF33D8E4-581E-4A15-98FB-846CF9BDDD07}">
      <dgm:prSet/>
      <dgm:spPr/>
      <dgm:t>
        <a:bodyPr/>
        <a:lstStyle/>
        <a:p>
          <a:endParaRPr lang="en-US"/>
        </a:p>
      </dgm:t>
    </dgm:pt>
    <dgm:pt modelId="{8D4A476F-1607-43A3-A324-8090892A0397}">
      <dgm:prSet/>
      <dgm:spPr/>
      <dgm:t>
        <a:bodyPr/>
        <a:lstStyle/>
        <a:p>
          <a:r>
            <a:rPr lang="en-US"/>
            <a:t>Behandla alla lika och exkludera ingen.</a:t>
          </a:r>
        </a:p>
      </dgm:t>
    </dgm:pt>
    <dgm:pt modelId="{D899A964-1D58-4F58-864B-1DF128A5DFBA}" type="parTrans" cxnId="{52092DDF-8E80-4E3B-B8F2-E76CC5A4EBBC}">
      <dgm:prSet/>
      <dgm:spPr/>
      <dgm:t>
        <a:bodyPr/>
        <a:lstStyle/>
        <a:p>
          <a:endParaRPr lang="en-US"/>
        </a:p>
      </dgm:t>
    </dgm:pt>
    <dgm:pt modelId="{2EFBB956-110A-45C9-96B9-E6F4B674BF7A}" type="sibTrans" cxnId="{52092DDF-8E80-4E3B-B8F2-E76CC5A4EBBC}">
      <dgm:prSet/>
      <dgm:spPr/>
      <dgm:t>
        <a:bodyPr/>
        <a:lstStyle/>
        <a:p>
          <a:endParaRPr lang="en-US"/>
        </a:p>
      </dgm:t>
    </dgm:pt>
    <dgm:pt modelId="{851D502F-E0FD-481F-A97D-F02B8B924774}">
      <dgm:prSet/>
      <dgm:spPr/>
      <dgm:t>
        <a:bodyPr/>
        <a:lstStyle/>
        <a:p>
          <a:r>
            <a:rPr lang="en-US"/>
            <a:t>Alla ska få vara delaktiga och inkluderade. Ingen får känna sig utanför.</a:t>
          </a:r>
        </a:p>
      </dgm:t>
    </dgm:pt>
    <dgm:pt modelId="{84C0A831-4C2B-4B15-85B7-062A075D11AC}" type="parTrans" cxnId="{5891796A-CBF4-4558-9079-46E74042FC82}">
      <dgm:prSet/>
      <dgm:spPr/>
      <dgm:t>
        <a:bodyPr/>
        <a:lstStyle/>
        <a:p>
          <a:endParaRPr lang="en-US"/>
        </a:p>
      </dgm:t>
    </dgm:pt>
    <dgm:pt modelId="{F84B2930-DCE6-4994-A24D-7E13E58EEE36}" type="sibTrans" cxnId="{5891796A-CBF4-4558-9079-46E74042FC82}">
      <dgm:prSet/>
      <dgm:spPr/>
      <dgm:t>
        <a:bodyPr/>
        <a:lstStyle/>
        <a:p>
          <a:endParaRPr lang="en-US"/>
        </a:p>
      </dgm:t>
    </dgm:pt>
    <dgm:pt modelId="{F68B4E67-62F0-4034-8F94-5C8DFEAE512D}">
      <dgm:prSet/>
      <dgm:spPr/>
      <dgm:t>
        <a:bodyPr/>
        <a:lstStyle/>
        <a:p>
          <a:r>
            <a:rPr lang="en-US"/>
            <a:t>Vid bortamatcher så ska ingen behöva åka själv i en bil. Vi ledare bestämmer vilka som åker i vilken bil.</a:t>
          </a:r>
        </a:p>
      </dgm:t>
    </dgm:pt>
    <dgm:pt modelId="{8E88ED67-A797-4A1E-8326-EF93279D2B03}" type="parTrans" cxnId="{A1343315-FE38-4350-8E6E-771E28B46C3C}">
      <dgm:prSet/>
      <dgm:spPr/>
      <dgm:t>
        <a:bodyPr/>
        <a:lstStyle/>
        <a:p>
          <a:endParaRPr lang="en-US"/>
        </a:p>
      </dgm:t>
    </dgm:pt>
    <dgm:pt modelId="{D35B3DC2-B26C-4095-871C-37FA4F01B0D6}" type="sibTrans" cxnId="{A1343315-FE38-4350-8E6E-771E28B46C3C}">
      <dgm:prSet/>
      <dgm:spPr/>
      <dgm:t>
        <a:bodyPr/>
        <a:lstStyle/>
        <a:p>
          <a:endParaRPr lang="en-US"/>
        </a:p>
      </dgm:t>
    </dgm:pt>
    <dgm:pt modelId="{F2786D68-0538-4CBC-90E5-4996C3FD0F8B}">
      <dgm:prSet/>
      <dgm:spPr/>
      <dgm:t>
        <a:bodyPr/>
        <a:lstStyle/>
        <a:p>
          <a:r>
            <a:rPr lang="en-US"/>
            <a:t>Svordomar och dåligt uppförande är lika med utvisning från träning.</a:t>
          </a:r>
        </a:p>
      </dgm:t>
    </dgm:pt>
    <dgm:pt modelId="{FC403A49-DF33-46B4-8FCF-0FF26AA6A45C}" type="parTrans" cxnId="{3437A410-27F2-406F-B88B-D92D579BFB8D}">
      <dgm:prSet/>
      <dgm:spPr/>
      <dgm:t>
        <a:bodyPr/>
        <a:lstStyle/>
        <a:p>
          <a:endParaRPr lang="en-US"/>
        </a:p>
      </dgm:t>
    </dgm:pt>
    <dgm:pt modelId="{9EABA747-2F74-45E0-A96C-42066C48225D}" type="sibTrans" cxnId="{3437A410-27F2-406F-B88B-D92D579BFB8D}">
      <dgm:prSet/>
      <dgm:spPr/>
      <dgm:t>
        <a:bodyPr/>
        <a:lstStyle/>
        <a:p>
          <a:endParaRPr lang="en-US"/>
        </a:p>
      </dgm:t>
    </dgm:pt>
    <dgm:pt modelId="{5F0ACF9F-2920-490F-9A15-2283FBD2B825}">
      <dgm:prSet/>
      <dgm:spPr/>
      <dgm:t>
        <a:bodyPr/>
        <a:lstStyle/>
        <a:p>
          <a:r>
            <a:rPr lang="en-US"/>
            <a:t>Vid dåligt uppförande får tjejerna varningar, om de upprepas så kontaktar vi ledare er föräldrar.</a:t>
          </a:r>
        </a:p>
      </dgm:t>
    </dgm:pt>
    <dgm:pt modelId="{9C57C2CE-F5C3-4D09-A9CF-10D9AC2E43E2}" type="parTrans" cxnId="{FDDA03D6-FBC0-46B2-A3A6-4BFEEC4454E5}">
      <dgm:prSet/>
      <dgm:spPr/>
      <dgm:t>
        <a:bodyPr/>
        <a:lstStyle/>
        <a:p>
          <a:endParaRPr lang="en-US"/>
        </a:p>
      </dgm:t>
    </dgm:pt>
    <dgm:pt modelId="{98B3595F-24E1-4080-9830-8AD3868121EE}" type="sibTrans" cxnId="{FDDA03D6-FBC0-46B2-A3A6-4BFEEC4454E5}">
      <dgm:prSet/>
      <dgm:spPr/>
      <dgm:t>
        <a:bodyPr/>
        <a:lstStyle/>
        <a:p>
          <a:endParaRPr lang="en-US"/>
        </a:p>
      </dgm:t>
    </dgm:pt>
    <dgm:pt modelId="{3A342C2A-CDD6-4830-8F0A-8A7023CABB86}">
      <dgm:prSet/>
      <dgm:spPr/>
      <dgm:t>
        <a:bodyPr/>
        <a:lstStyle/>
        <a:p>
          <a:r>
            <a:rPr lang="en-US" dirty="0" err="1"/>
            <a:t>Träningarna</a:t>
          </a:r>
          <a:r>
            <a:rPr lang="en-US" dirty="0"/>
            <a:t> </a:t>
          </a:r>
          <a:r>
            <a:rPr lang="en-US" dirty="0" err="1"/>
            <a:t>börjar</a:t>
          </a:r>
          <a:r>
            <a:rPr lang="en-US" dirty="0"/>
            <a:t> </a:t>
          </a:r>
          <a:r>
            <a:rPr lang="en-US" dirty="0" err="1"/>
            <a:t>på</a:t>
          </a:r>
          <a:r>
            <a:rPr lang="en-US" dirty="0"/>
            <a:t> </a:t>
          </a:r>
          <a:r>
            <a:rPr lang="en-US" dirty="0" err="1"/>
            <a:t>utsatt</a:t>
          </a:r>
          <a:r>
            <a:rPr lang="en-US" dirty="0"/>
            <a:t> </a:t>
          </a:r>
          <a:r>
            <a:rPr lang="en-US" dirty="0" err="1"/>
            <a:t>tid</a:t>
          </a:r>
          <a:r>
            <a:rPr lang="en-US" dirty="0"/>
            <a:t>. </a:t>
          </a:r>
          <a:r>
            <a:rPr lang="en-US" b="0" dirty="0" err="1"/>
            <a:t>Viktigt</a:t>
          </a:r>
          <a:r>
            <a:rPr lang="en-US" dirty="0"/>
            <a:t> </a:t>
          </a:r>
          <a:r>
            <a:rPr lang="en-US" dirty="0" err="1"/>
            <a:t>att</a:t>
          </a:r>
          <a:r>
            <a:rPr lang="en-US" dirty="0"/>
            <a:t> </a:t>
          </a:r>
          <a:r>
            <a:rPr lang="en-US" dirty="0" err="1"/>
            <a:t>tjejerna</a:t>
          </a:r>
          <a:r>
            <a:rPr lang="en-US" dirty="0"/>
            <a:t> </a:t>
          </a:r>
          <a:r>
            <a:rPr lang="en-US" dirty="0" err="1"/>
            <a:t>är</a:t>
          </a:r>
          <a:r>
            <a:rPr lang="en-US" dirty="0"/>
            <a:t> </a:t>
          </a:r>
          <a:r>
            <a:rPr lang="en-US" dirty="0" err="1"/>
            <a:t>klara</a:t>
          </a:r>
          <a:r>
            <a:rPr lang="en-US" dirty="0"/>
            <a:t> </a:t>
          </a:r>
          <a:r>
            <a:rPr lang="en-US" dirty="0" err="1"/>
            <a:t>och</a:t>
          </a:r>
          <a:r>
            <a:rPr lang="en-US" dirty="0"/>
            <a:t> </a:t>
          </a:r>
          <a:r>
            <a:rPr lang="en-US" dirty="0" err="1"/>
            <a:t>har</a:t>
          </a:r>
          <a:r>
            <a:rPr lang="en-US" dirty="0"/>
            <a:t> </a:t>
          </a:r>
          <a:r>
            <a:rPr lang="en-US" dirty="0" err="1"/>
            <a:t>fotbollsskor</a:t>
          </a:r>
          <a:r>
            <a:rPr lang="en-US" dirty="0"/>
            <a:t> </a:t>
          </a:r>
          <a:r>
            <a:rPr lang="en-US" dirty="0" err="1"/>
            <a:t>på</a:t>
          </a:r>
          <a:r>
            <a:rPr lang="en-US" dirty="0"/>
            <a:t>, </a:t>
          </a:r>
          <a:r>
            <a:rPr lang="en-US" dirty="0" err="1"/>
            <a:t>knytna</a:t>
          </a:r>
          <a:r>
            <a:rPr lang="en-US" dirty="0"/>
            <a:t> </a:t>
          </a:r>
          <a:r>
            <a:rPr lang="en-US" dirty="0" err="1"/>
            <a:t>och</a:t>
          </a:r>
          <a:r>
            <a:rPr lang="en-US" dirty="0"/>
            <a:t> </a:t>
          </a:r>
          <a:r>
            <a:rPr lang="en-US" dirty="0" err="1"/>
            <a:t>klara</a:t>
          </a:r>
          <a:r>
            <a:rPr lang="en-US" dirty="0"/>
            <a:t> </a:t>
          </a:r>
          <a:r>
            <a:rPr lang="en-US" dirty="0" err="1"/>
            <a:t>då</a:t>
          </a:r>
          <a:r>
            <a:rPr lang="en-US" dirty="0"/>
            <a:t> </a:t>
          </a:r>
          <a:r>
            <a:rPr lang="en-US" dirty="0" err="1"/>
            <a:t>träningen</a:t>
          </a:r>
          <a:r>
            <a:rPr lang="en-US" dirty="0"/>
            <a:t> </a:t>
          </a:r>
          <a:r>
            <a:rPr lang="en-US" dirty="0" err="1"/>
            <a:t>börjar</a:t>
          </a:r>
          <a:r>
            <a:rPr lang="en-US" dirty="0"/>
            <a:t>.</a:t>
          </a:r>
        </a:p>
      </dgm:t>
    </dgm:pt>
    <dgm:pt modelId="{778BA243-E439-4435-B636-58900E543562}" type="parTrans" cxnId="{CB1B423B-D109-4B35-94CB-B8A744795D15}">
      <dgm:prSet/>
      <dgm:spPr/>
      <dgm:t>
        <a:bodyPr/>
        <a:lstStyle/>
        <a:p>
          <a:endParaRPr lang="sv-SE"/>
        </a:p>
      </dgm:t>
    </dgm:pt>
    <dgm:pt modelId="{B343B869-D41E-410F-A49B-41178F2B0D3C}" type="sibTrans" cxnId="{CB1B423B-D109-4B35-94CB-B8A744795D15}">
      <dgm:prSet/>
      <dgm:spPr/>
      <dgm:t>
        <a:bodyPr/>
        <a:lstStyle/>
        <a:p>
          <a:endParaRPr lang="sv-SE"/>
        </a:p>
      </dgm:t>
    </dgm:pt>
    <dgm:pt modelId="{AA1EB5CC-3783-4784-A4D9-EEBEF5FE2A71}" type="pres">
      <dgm:prSet presAssocID="{F6D2CFDA-8E2D-493E-B946-D6054C0B2ED3}" presName="linear" presStyleCnt="0">
        <dgm:presLayoutVars>
          <dgm:animLvl val="lvl"/>
          <dgm:resizeHandles val="exact"/>
        </dgm:presLayoutVars>
      </dgm:prSet>
      <dgm:spPr/>
    </dgm:pt>
    <dgm:pt modelId="{280829DF-D209-4E5E-A93F-80185530AAEC}" type="pres">
      <dgm:prSet presAssocID="{3A342C2A-CDD6-4830-8F0A-8A7023CABB86}" presName="parentText" presStyleLbl="node1" presStyleIdx="0" presStyleCnt="10">
        <dgm:presLayoutVars>
          <dgm:chMax val="0"/>
          <dgm:bulletEnabled val="1"/>
        </dgm:presLayoutVars>
      </dgm:prSet>
      <dgm:spPr/>
    </dgm:pt>
    <dgm:pt modelId="{5EC0864A-A88B-4ABA-ADE1-A235EA9EA8E8}" type="pres">
      <dgm:prSet presAssocID="{B343B869-D41E-410F-A49B-41178F2B0D3C}" presName="spacer" presStyleCnt="0"/>
      <dgm:spPr/>
    </dgm:pt>
    <dgm:pt modelId="{A6CA47B1-4801-480F-AE89-8261A5C1342A}" type="pres">
      <dgm:prSet presAssocID="{E569A749-DC62-4B5A-9B81-A99A07E69D69}" presName="parentText" presStyleLbl="node1" presStyleIdx="1" presStyleCnt="10">
        <dgm:presLayoutVars>
          <dgm:chMax val="0"/>
          <dgm:bulletEnabled val="1"/>
        </dgm:presLayoutVars>
      </dgm:prSet>
      <dgm:spPr/>
    </dgm:pt>
    <dgm:pt modelId="{8C6D3118-17F4-4987-A9D4-023DC306657A}" type="pres">
      <dgm:prSet presAssocID="{A4B95B41-9BD9-4975-AB08-86F2DE556950}" presName="spacer" presStyleCnt="0"/>
      <dgm:spPr/>
    </dgm:pt>
    <dgm:pt modelId="{2A9DF245-FE13-4D2A-8E0C-6225FF27967C}" type="pres">
      <dgm:prSet presAssocID="{8BCDB1C0-C2A7-400B-99D5-73B4408C3550}" presName="parentText" presStyleLbl="node1" presStyleIdx="2" presStyleCnt="10">
        <dgm:presLayoutVars>
          <dgm:chMax val="0"/>
          <dgm:bulletEnabled val="1"/>
        </dgm:presLayoutVars>
      </dgm:prSet>
      <dgm:spPr/>
    </dgm:pt>
    <dgm:pt modelId="{30DB0090-77A4-4BB0-AAFE-08E9086B0D7C}" type="pres">
      <dgm:prSet presAssocID="{EC6BA339-C904-4062-98D0-BF3E2EB88FD0}" presName="spacer" presStyleCnt="0"/>
      <dgm:spPr/>
    </dgm:pt>
    <dgm:pt modelId="{4E753CD4-1FDB-4CC2-83E0-21B56E5DCE8B}" type="pres">
      <dgm:prSet presAssocID="{0F0B17A6-9AAA-4F38-8CC7-799BA64DE47C}" presName="parentText" presStyleLbl="node1" presStyleIdx="3" presStyleCnt="10">
        <dgm:presLayoutVars>
          <dgm:chMax val="0"/>
          <dgm:bulletEnabled val="1"/>
        </dgm:presLayoutVars>
      </dgm:prSet>
      <dgm:spPr/>
    </dgm:pt>
    <dgm:pt modelId="{03118BB3-3F0C-4358-9ED7-458C1F76B474}" type="pres">
      <dgm:prSet presAssocID="{95B830C1-CA6A-4AA4-B31D-1893563024BB}" presName="spacer" presStyleCnt="0"/>
      <dgm:spPr/>
    </dgm:pt>
    <dgm:pt modelId="{28921E15-A09D-4C5E-A6A8-89BFB337E762}" type="pres">
      <dgm:prSet presAssocID="{2A9927D9-C772-482D-8704-9582247D604B}" presName="parentText" presStyleLbl="node1" presStyleIdx="4" presStyleCnt="10">
        <dgm:presLayoutVars>
          <dgm:chMax val="0"/>
          <dgm:bulletEnabled val="1"/>
        </dgm:presLayoutVars>
      </dgm:prSet>
      <dgm:spPr/>
    </dgm:pt>
    <dgm:pt modelId="{7E7F4032-F3B9-485F-921A-F2F6E1B48142}" type="pres">
      <dgm:prSet presAssocID="{4F161EBF-C9B3-44C5-8FE8-5D970D38FCBA}" presName="spacer" presStyleCnt="0"/>
      <dgm:spPr/>
    </dgm:pt>
    <dgm:pt modelId="{3D4102E4-71B6-4A36-B55A-930C16CEA1C8}" type="pres">
      <dgm:prSet presAssocID="{8D4A476F-1607-43A3-A324-8090892A0397}" presName="parentText" presStyleLbl="node1" presStyleIdx="5" presStyleCnt="10">
        <dgm:presLayoutVars>
          <dgm:chMax val="0"/>
          <dgm:bulletEnabled val="1"/>
        </dgm:presLayoutVars>
      </dgm:prSet>
      <dgm:spPr/>
    </dgm:pt>
    <dgm:pt modelId="{E50B421D-817A-49D5-B1DB-AC947E5FE436}" type="pres">
      <dgm:prSet presAssocID="{2EFBB956-110A-45C9-96B9-E6F4B674BF7A}" presName="spacer" presStyleCnt="0"/>
      <dgm:spPr/>
    </dgm:pt>
    <dgm:pt modelId="{D293BBE4-6FC1-4F1F-A49D-3D527A57238A}" type="pres">
      <dgm:prSet presAssocID="{851D502F-E0FD-481F-A97D-F02B8B924774}" presName="parentText" presStyleLbl="node1" presStyleIdx="6" presStyleCnt="10">
        <dgm:presLayoutVars>
          <dgm:chMax val="0"/>
          <dgm:bulletEnabled val="1"/>
        </dgm:presLayoutVars>
      </dgm:prSet>
      <dgm:spPr/>
    </dgm:pt>
    <dgm:pt modelId="{04C61162-384D-4FF1-8322-0267B455852F}" type="pres">
      <dgm:prSet presAssocID="{F84B2930-DCE6-4994-A24D-7E13E58EEE36}" presName="spacer" presStyleCnt="0"/>
      <dgm:spPr/>
    </dgm:pt>
    <dgm:pt modelId="{19035EA9-699E-4131-A5AA-5AFF1256882A}" type="pres">
      <dgm:prSet presAssocID="{F68B4E67-62F0-4034-8F94-5C8DFEAE512D}" presName="parentText" presStyleLbl="node1" presStyleIdx="7" presStyleCnt="10">
        <dgm:presLayoutVars>
          <dgm:chMax val="0"/>
          <dgm:bulletEnabled val="1"/>
        </dgm:presLayoutVars>
      </dgm:prSet>
      <dgm:spPr/>
    </dgm:pt>
    <dgm:pt modelId="{1906E3F0-350A-4FB9-AE67-5A010CF47945}" type="pres">
      <dgm:prSet presAssocID="{D35B3DC2-B26C-4095-871C-37FA4F01B0D6}" presName="spacer" presStyleCnt="0"/>
      <dgm:spPr/>
    </dgm:pt>
    <dgm:pt modelId="{6A5D1FFE-43FD-4214-88F2-CDE5BEB00CC2}" type="pres">
      <dgm:prSet presAssocID="{F2786D68-0538-4CBC-90E5-4996C3FD0F8B}" presName="parentText" presStyleLbl="node1" presStyleIdx="8" presStyleCnt="10">
        <dgm:presLayoutVars>
          <dgm:chMax val="0"/>
          <dgm:bulletEnabled val="1"/>
        </dgm:presLayoutVars>
      </dgm:prSet>
      <dgm:spPr/>
    </dgm:pt>
    <dgm:pt modelId="{ED1C3AF3-F2B5-4AA1-B1F0-FF3787443840}" type="pres">
      <dgm:prSet presAssocID="{9EABA747-2F74-45E0-A96C-42066C48225D}" presName="spacer" presStyleCnt="0"/>
      <dgm:spPr/>
    </dgm:pt>
    <dgm:pt modelId="{F12D33F4-C153-4E5F-885F-E428319A6154}" type="pres">
      <dgm:prSet presAssocID="{5F0ACF9F-2920-490F-9A15-2283FBD2B825}" presName="parentText" presStyleLbl="node1" presStyleIdx="9" presStyleCnt="10">
        <dgm:presLayoutVars>
          <dgm:chMax val="0"/>
          <dgm:bulletEnabled val="1"/>
        </dgm:presLayoutVars>
      </dgm:prSet>
      <dgm:spPr/>
    </dgm:pt>
  </dgm:ptLst>
  <dgm:cxnLst>
    <dgm:cxn modelId="{CEA9DB01-CE78-4959-ADA8-E9033E0CEA1C}" srcId="{F6D2CFDA-8E2D-493E-B946-D6054C0B2ED3}" destId="{E569A749-DC62-4B5A-9B81-A99A07E69D69}" srcOrd="1" destOrd="0" parTransId="{D997BEE1-2BC4-4900-9D3E-8119F4A19DAD}" sibTransId="{A4B95B41-9BD9-4975-AB08-86F2DE556950}"/>
    <dgm:cxn modelId="{E15A7303-613C-46A5-B8AF-44FB96698114}" type="presOf" srcId="{8BCDB1C0-C2A7-400B-99D5-73B4408C3550}" destId="{2A9DF245-FE13-4D2A-8E0C-6225FF27967C}" srcOrd="0" destOrd="0" presId="urn:microsoft.com/office/officeart/2005/8/layout/vList2"/>
    <dgm:cxn modelId="{3437A410-27F2-406F-B88B-D92D579BFB8D}" srcId="{F6D2CFDA-8E2D-493E-B946-D6054C0B2ED3}" destId="{F2786D68-0538-4CBC-90E5-4996C3FD0F8B}" srcOrd="8" destOrd="0" parTransId="{FC403A49-DF33-46B4-8FCF-0FF26AA6A45C}" sibTransId="{9EABA747-2F74-45E0-A96C-42066C48225D}"/>
    <dgm:cxn modelId="{A1343315-FE38-4350-8E6E-771E28B46C3C}" srcId="{F6D2CFDA-8E2D-493E-B946-D6054C0B2ED3}" destId="{F68B4E67-62F0-4034-8F94-5C8DFEAE512D}" srcOrd="7" destOrd="0" parTransId="{8E88ED67-A797-4A1E-8326-EF93279D2B03}" sibTransId="{D35B3DC2-B26C-4095-871C-37FA4F01B0D6}"/>
    <dgm:cxn modelId="{A7B05726-77A6-47E9-A9CC-69CCFA636CDD}" type="presOf" srcId="{5F0ACF9F-2920-490F-9A15-2283FBD2B825}" destId="{F12D33F4-C153-4E5F-885F-E428319A6154}" srcOrd="0" destOrd="0" presId="urn:microsoft.com/office/officeart/2005/8/layout/vList2"/>
    <dgm:cxn modelId="{CB1B423B-D109-4B35-94CB-B8A744795D15}" srcId="{F6D2CFDA-8E2D-493E-B946-D6054C0B2ED3}" destId="{3A342C2A-CDD6-4830-8F0A-8A7023CABB86}" srcOrd="0" destOrd="0" parTransId="{778BA243-E439-4435-B636-58900E543562}" sibTransId="{B343B869-D41E-410F-A49B-41178F2B0D3C}"/>
    <dgm:cxn modelId="{DDE8403D-85F9-48BE-B341-E7D4DF1D2F3D}" type="presOf" srcId="{F2786D68-0538-4CBC-90E5-4996C3FD0F8B}" destId="{6A5D1FFE-43FD-4214-88F2-CDE5BEB00CC2}" srcOrd="0" destOrd="0" presId="urn:microsoft.com/office/officeart/2005/8/layout/vList2"/>
    <dgm:cxn modelId="{50C15762-6F23-47D6-8155-F11F66EE6691}" type="presOf" srcId="{2A9927D9-C772-482D-8704-9582247D604B}" destId="{28921E15-A09D-4C5E-A6A8-89BFB337E762}" srcOrd="0" destOrd="0" presId="urn:microsoft.com/office/officeart/2005/8/layout/vList2"/>
    <dgm:cxn modelId="{4919F045-C411-4F9C-99AC-7C6EB1AD34EE}" type="presOf" srcId="{F6D2CFDA-8E2D-493E-B946-D6054C0B2ED3}" destId="{AA1EB5CC-3783-4784-A4D9-EEBEF5FE2A71}" srcOrd="0" destOrd="0" presId="urn:microsoft.com/office/officeart/2005/8/layout/vList2"/>
    <dgm:cxn modelId="{5891796A-CBF4-4558-9079-46E74042FC82}" srcId="{F6D2CFDA-8E2D-493E-B946-D6054C0B2ED3}" destId="{851D502F-E0FD-481F-A97D-F02B8B924774}" srcOrd="6" destOrd="0" parTransId="{84C0A831-4C2B-4B15-85B7-062A075D11AC}" sibTransId="{F84B2930-DCE6-4994-A24D-7E13E58EEE36}"/>
    <dgm:cxn modelId="{45F8C64F-126E-4AED-AC56-09F6A3407BFA}" type="presOf" srcId="{3A342C2A-CDD6-4830-8F0A-8A7023CABB86}" destId="{280829DF-D209-4E5E-A93F-80185530AAEC}" srcOrd="0" destOrd="0" presId="urn:microsoft.com/office/officeart/2005/8/layout/vList2"/>
    <dgm:cxn modelId="{50FCBA98-93D5-4F4E-BE76-29F7CD59666A}" type="presOf" srcId="{0F0B17A6-9AAA-4F38-8CC7-799BA64DE47C}" destId="{4E753CD4-1FDB-4CC2-83E0-21B56E5DCE8B}" srcOrd="0" destOrd="0" presId="urn:microsoft.com/office/officeart/2005/8/layout/vList2"/>
    <dgm:cxn modelId="{48898AA1-547B-48AA-826D-F9B8FEA7E0C3}" type="presOf" srcId="{E569A749-DC62-4B5A-9B81-A99A07E69D69}" destId="{A6CA47B1-4801-480F-AE89-8261A5C1342A}" srcOrd="0" destOrd="0" presId="urn:microsoft.com/office/officeart/2005/8/layout/vList2"/>
    <dgm:cxn modelId="{7E3798BA-AD5B-44EF-B239-E399BA60CC3D}" type="presOf" srcId="{851D502F-E0FD-481F-A97D-F02B8B924774}" destId="{D293BBE4-6FC1-4F1F-A49D-3D527A57238A}" srcOrd="0" destOrd="0" presId="urn:microsoft.com/office/officeart/2005/8/layout/vList2"/>
    <dgm:cxn modelId="{FDDA03D6-FBC0-46B2-A3A6-4BFEEC4454E5}" srcId="{F6D2CFDA-8E2D-493E-B946-D6054C0B2ED3}" destId="{5F0ACF9F-2920-490F-9A15-2283FBD2B825}" srcOrd="9" destOrd="0" parTransId="{9C57C2CE-F5C3-4D09-A9CF-10D9AC2E43E2}" sibTransId="{98B3595F-24E1-4080-9830-8AD3868121EE}"/>
    <dgm:cxn modelId="{52092DDF-8E80-4E3B-B8F2-E76CC5A4EBBC}" srcId="{F6D2CFDA-8E2D-493E-B946-D6054C0B2ED3}" destId="{8D4A476F-1607-43A3-A324-8090892A0397}" srcOrd="5" destOrd="0" parTransId="{D899A964-1D58-4F58-864B-1DF128A5DFBA}" sibTransId="{2EFBB956-110A-45C9-96B9-E6F4B674BF7A}"/>
    <dgm:cxn modelId="{709B4BDF-0F49-4F03-959E-024E7D3AE903}" srcId="{F6D2CFDA-8E2D-493E-B946-D6054C0B2ED3}" destId="{0F0B17A6-9AAA-4F38-8CC7-799BA64DE47C}" srcOrd="3" destOrd="0" parTransId="{D0DD30BE-F531-4137-8C5F-1245885841BF}" sibTransId="{95B830C1-CA6A-4AA4-B31D-1893563024BB}"/>
    <dgm:cxn modelId="{EF33D8E4-581E-4A15-98FB-846CF9BDDD07}" srcId="{F6D2CFDA-8E2D-493E-B946-D6054C0B2ED3}" destId="{2A9927D9-C772-482D-8704-9582247D604B}" srcOrd="4" destOrd="0" parTransId="{6175E9A3-36A7-4537-866D-000061C6187D}" sibTransId="{4F161EBF-C9B3-44C5-8FE8-5D970D38FCBA}"/>
    <dgm:cxn modelId="{37F94FED-9B90-4D5D-A4DC-04D1A9E8FA91}" type="presOf" srcId="{8D4A476F-1607-43A3-A324-8090892A0397}" destId="{3D4102E4-71B6-4A36-B55A-930C16CEA1C8}" srcOrd="0" destOrd="0" presId="urn:microsoft.com/office/officeart/2005/8/layout/vList2"/>
    <dgm:cxn modelId="{B802D4F0-C023-4FD2-9C41-DE174B305E22}" srcId="{F6D2CFDA-8E2D-493E-B946-D6054C0B2ED3}" destId="{8BCDB1C0-C2A7-400B-99D5-73B4408C3550}" srcOrd="2" destOrd="0" parTransId="{BCF30CBB-34E2-4148-A2A6-8C6BB29B4337}" sibTransId="{EC6BA339-C904-4062-98D0-BF3E2EB88FD0}"/>
    <dgm:cxn modelId="{87E17DF9-CF4D-4EF0-BAA2-C25F0ED0C236}" type="presOf" srcId="{F68B4E67-62F0-4034-8F94-5C8DFEAE512D}" destId="{19035EA9-699E-4131-A5AA-5AFF1256882A}" srcOrd="0" destOrd="0" presId="urn:microsoft.com/office/officeart/2005/8/layout/vList2"/>
    <dgm:cxn modelId="{C817C49F-4CCB-42BB-BBCF-699B797554E8}" type="presParOf" srcId="{AA1EB5CC-3783-4784-A4D9-EEBEF5FE2A71}" destId="{280829DF-D209-4E5E-A93F-80185530AAEC}" srcOrd="0" destOrd="0" presId="urn:microsoft.com/office/officeart/2005/8/layout/vList2"/>
    <dgm:cxn modelId="{0FAB9406-AF61-4ADD-8432-F58E41320E05}" type="presParOf" srcId="{AA1EB5CC-3783-4784-A4D9-EEBEF5FE2A71}" destId="{5EC0864A-A88B-4ABA-ADE1-A235EA9EA8E8}" srcOrd="1" destOrd="0" presId="urn:microsoft.com/office/officeart/2005/8/layout/vList2"/>
    <dgm:cxn modelId="{E0FE52C7-F9C3-4F38-9765-8DD2B1DA9E21}" type="presParOf" srcId="{AA1EB5CC-3783-4784-A4D9-EEBEF5FE2A71}" destId="{A6CA47B1-4801-480F-AE89-8261A5C1342A}" srcOrd="2" destOrd="0" presId="urn:microsoft.com/office/officeart/2005/8/layout/vList2"/>
    <dgm:cxn modelId="{3D075D16-441F-429B-897C-034DD2032213}" type="presParOf" srcId="{AA1EB5CC-3783-4784-A4D9-EEBEF5FE2A71}" destId="{8C6D3118-17F4-4987-A9D4-023DC306657A}" srcOrd="3" destOrd="0" presId="urn:microsoft.com/office/officeart/2005/8/layout/vList2"/>
    <dgm:cxn modelId="{FE337792-0FE6-408B-848D-D12E9DD09AAC}" type="presParOf" srcId="{AA1EB5CC-3783-4784-A4D9-EEBEF5FE2A71}" destId="{2A9DF245-FE13-4D2A-8E0C-6225FF27967C}" srcOrd="4" destOrd="0" presId="urn:microsoft.com/office/officeart/2005/8/layout/vList2"/>
    <dgm:cxn modelId="{70DA18CE-FD6D-468F-A351-A5F19573D18F}" type="presParOf" srcId="{AA1EB5CC-3783-4784-A4D9-EEBEF5FE2A71}" destId="{30DB0090-77A4-4BB0-AAFE-08E9086B0D7C}" srcOrd="5" destOrd="0" presId="urn:microsoft.com/office/officeart/2005/8/layout/vList2"/>
    <dgm:cxn modelId="{0FA6441C-FDF1-43CF-AC04-25C7D454D5EC}" type="presParOf" srcId="{AA1EB5CC-3783-4784-A4D9-EEBEF5FE2A71}" destId="{4E753CD4-1FDB-4CC2-83E0-21B56E5DCE8B}" srcOrd="6" destOrd="0" presId="urn:microsoft.com/office/officeart/2005/8/layout/vList2"/>
    <dgm:cxn modelId="{ABBCA7B5-522A-4090-857C-5EA689A348A0}" type="presParOf" srcId="{AA1EB5CC-3783-4784-A4D9-EEBEF5FE2A71}" destId="{03118BB3-3F0C-4358-9ED7-458C1F76B474}" srcOrd="7" destOrd="0" presId="urn:microsoft.com/office/officeart/2005/8/layout/vList2"/>
    <dgm:cxn modelId="{B9A6DA32-8C2F-4346-AA39-6E82F9116623}" type="presParOf" srcId="{AA1EB5CC-3783-4784-A4D9-EEBEF5FE2A71}" destId="{28921E15-A09D-4C5E-A6A8-89BFB337E762}" srcOrd="8" destOrd="0" presId="urn:microsoft.com/office/officeart/2005/8/layout/vList2"/>
    <dgm:cxn modelId="{D6ACF6B6-2DB2-4146-AAFC-1E8617629139}" type="presParOf" srcId="{AA1EB5CC-3783-4784-A4D9-EEBEF5FE2A71}" destId="{7E7F4032-F3B9-485F-921A-F2F6E1B48142}" srcOrd="9" destOrd="0" presId="urn:microsoft.com/office/officeart/2005/8/layout/vList2"/>
    <dgm:cxn modelId="{10C0B822-9F7A-4A34-91AC-32D351F42509}" type="presParOf" srcId="{AA1EB5CC-3783-4784-A4D9-EEBEF5FE2A71}" destId="{3D4102E4-71B6-4A36-B55A-930C16CEA1C8}" srcOrd="10" destOrd="0" presId="urn:microsoft.com/office/officeart/2005/8/layout/vList2"/>
    <dgm:cxn modelId="{D2AB7585-E484-4A2F-87EE-CCBB639A6879}" type="presParOf" srcId="{AA1EB5CC-3783-4784-A4D9-EEBEF5FE2A71}" destId="{E50B421D-817A-49D5-B1DB-AC947E5FE436}" srcOrd="11" destOrd="0" presId="urn:microsoft.com/office/officeart/2005/8/layout/vList2"/>
    <dgm:cxn modelId="{D7BA99B3-1547-4906-BEA4-4555196BC202}" type="presParOf" srcId="{AA1EB5CC-3783-4784-A4D9-EEBEF5FE2A71}" destId="{D293BBE4-6FC1-4F1F-A49D-3D527A57238A}" srcOrd="12" destOrd="0" presId="urn:microsoft.com/office/officeart/2005/8/layout/vList2"/>
    <dgm:cxn modelId="{E3A2D5F2-16D1-48CA-B8E2-1664FE7352DD}" type="presParOf" srcId="{AA1EB5CC-3783-4784-A4D9-EEBEF5FE2A71}" destId="{04C61162-384D-4FF1-8322-0267B455852F}" srcOrd="13" destOrd="0" presId="urn:microsoft.com/office/officeart/2005/8/layout/vList2"/>
    <dgm:cxn modelId="{A5AC1F8A-F649-4FE6-A540-7ED01812F788}" type="presParOf" srcId="{AA1EB5CC-3783-4784-A4D9-EEBEF5FE2A71}" destId="{19035EA9-699E-4131-A5AA-5AFF1256882A}" srcOrd="14" destOrd="0" presId="urn:microsoft.com/office/officeart/2005/8/layout/vList2"/>
    <dgm:cxn modelId="{6E95E147-6662-4B1F-9351-259C99771A7F}" type="presParOf" srcId="{AA1EB5CC-3783-4784-A4D9-EEBEF5FE2A71}" destId="{1906E3F0-350A-4FB9-AE67-5A010CF47945}" srcOrd="15" destOrd="0" presId="urn:microsoft.com/office/officeart/2005/8/layout/vList2"/>
    <dgm:cxn modelId="{462C4DF1-2672-4600-B932-21B56B33C2F1}" type="presParOf" srcId="{AA1EB5CC-3783-4784-A4D9-EEBEF5FE2A71}" destId="{6A5D1FFE-43FD-4214-88F2-CDE5BEB00CC2}" srcOrd="16" destOrd="0" presId="urn:microsoft.com/office/officeart/2005/8/layout/vList2"/>
    <dgm:cxn modelId="{48555A69-70B8-4338-8BBA-DB07A8C139EA}" type="presParOf" srcId="{AA1EB5CC-3783-4784-A4D9-EEBEF5FE2A71}" destId="{ED1C3AF3-F2B5-4AA1-B1F0-FF3787443840}" srcOrd="17" destOrd="0" presId="urn:microsoft.com/office/officeart/2005/8/layout/vList2"/>
    <dgm:cxn modelId="{AC21FF4A-4488-417A-84C5-0AE4611B34B1}" type="presParOf" srcId="{AA1EB5CC-3783-4784-A4D9-EEBEF5FE2A71}" destId="{F12D33F4-C153-4E5F-885F-E428319A6154}"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1327AF-002E-4A5A-8D4D-AC9D7FEB6C73}"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F54CAC59-0882-4174-9D48-F934A06408BB}">
      <dgm:prSet custT="1"/>
      <dgm:spPr/>
      <dgm:t>
        <a:bodyPr/>
        <a:lstStyle/>
        <a:p>
          <a:pPr>
            <a:lnSpc>
              <a:spcPct val="100000"/>
            </a:lnSpc>
          </a:pPr>
          <a:r>
            <a:rPr lang="en-US" sz="2800" dirty="0"/>
            <a:t>Vi </a:t>
          </a:r>
          <a:r>
            <a:rPr lang="en-US" sz="2800" dirty="0" err="1"/>
            <a:t>behöver</a:t>
          </a:r>
          <a:r>
            <a:rPr lang="en-US" sz="2800" dirty="0"/>
            <a:t> </a:t>
          </a:r>
          <a:r>
            <a:rPr lang="en-US" sz="2800" dirty="0" err="1"/>
            <a:t>hjälpledare</a:t>
          </a:r>
          <a:r>
            <a:rPr lang="en-US" sz="2800" dirty="0"/>
            <a:t> till </a:t>
          </a:r>
          <a:r>
            <a:rPr lang="en-US" sz="2800" dirty="0" err="1"/>
            <a:t>laget</a:t>
          </a:r>
          <a:r>
            <a:rPr lang="en-US" sz="3300" dirty="0"/>
            <a:t>.</a:t>
          </a:r>
        </a:p>
      </dgm:t>
    </dgm:pt>
    <dgm:pt modelId="{FEB9EFE3-DEF7-4EC4-97E0-EE6E8C014833}" type="parTrans" cxnId="{272DC968-33F3-460B-9EDA-EE156E145744}">
      <dgm:prSet/>
      <dgm:spPr/>
      <dgm:t>
        <a:bodyPr/>
        <a:lstStyle/>
        <a:p>
          <a:endParaRPr lang="en-US"/>
        </a:p>
      </dgm:t>
    </dgm:pt>
    <dgm:pt modelId="{2A6A41FE-CC29-4A2D-A130-F3425F153A09}" type="sibTrans" cxnId="{272DC968-33F3-460B-9EDA-EE156E145744}">
      <dgm:prSet/>
      <dgm:spPr/>
      <dgm:t>
        <a:bodyPr/>
        <a:lstStyle/>
        <a:p>
          <a:endParaRPr lang="en-US"/>
        </a:p>
      </dgm:t>
    </dgm:pt>
    <dgm:pt modelId="{3482643C-870C-41ED-8CCF-12F318038396}">
      <dgm:prSet custT="1"/>
      <dgm:spPr/>
      <dgm:t>
        <a:bodyPr/>
        <a:lstStyle/>
        <a:p>
          <a:pPr>
            <a:lnSpc>
              <a:spcPct val="100000"/>
            </a:lnSpc>
          </a:pPr>
          <a:r>
            <a:rPr lang="en-US" sz="2800" dirty="0"/>
            <a:t>En </a:t>
          </a:r>
          <a:r>
            <a:rPr lang="en-US" sz="2800" dirty="0" err="1"/>
            <a:t>hjälpledare</a:t>
          </a:r>
          <a:r>
            <a:rPr lang="en-US" sz="2800" dirty="0"/>
            <a:t> </a:t>
          </a:r>
          <a:r>
            <a:rPr lang="en-US" sz="2800" dirty="0" err="1"/>
            <a:t>behöver</a:t>
          </a:r>
          <a:r>
            <a:rPr lang="en-US" sz="2800" dirty="0"/>
            <a:t> </a:t>
          </a:r>
          <a:r>
            <a:rPr lang="en-US" sz="2800" dirty="0" err="1"/>
            <a:t>inte</a:t>
          </a:r>
          <a:r>
            <a:rPr lang="en-US" sz="2800" dirty="0"/>
            <a:t> </a:t>
          </a:r>
          <a:r>
            <a:rPr lang="en-US" sz="2800" dirty="0" err="1"/>
            <a:t>hålla</a:t>
          </a:r>
          <a:r>
            <a:rPr lang="en-US" sz="2800" dirty="0"/>
            <a:t> </a:t>
          </a:r>
          <a:r>
            <a:rPr lang="en-US" sz="2800" dirty="0" err="1"/>
            <a:t>i</a:t>
          </a:r>
          <a:r>
            <a:rPr lang="en-US" sz="2800" dirty="0"/>
            <a:t> </a:t>
          </a:r>
          <a:r>
            <a:rPr lang="en-US" sz="2800" dirty="0" err="1"/>
            <a:t>träningar</a:t>
          </a:r>
          <a:r>
            <a:rPr lang="en-US" sz="2800" dirty="0"/>
            <a:t>.</a:t>
          </a:r>
        </a:p>
      </dgm:t>
    </dgm:pt>
    <dgm:pt modelId="{2E201438-067D-4AB3-9D02-B4DB6876A553}" type="parTrans" cxnId="{A2258400-B0FE-40FB-9B4F-C2AF1D9C83E9}">
      <dgm:prSet/>
      <dgm:spPr/>
      <dgm:t>
        <a:bodyPr/>
        <a:lstStyle/>
        <a:p>
          <a:endParaRPr lang="en-US"/>
        </a:p>
      </dgm:t>
    </dgm:pt>
    <dgm:pt modelId="{518CB44E-0F4C-401E-8D23-66F10BA43BA6}" type="sibTrans" cxnId="{A2258400-B0FE-40FB-9B4F-C2AF1D9C83E9}">
      <dgm:prSet/>
      <dgm:spPr/>
      <dgm:t>
        <a:bodyPr/>
        <a:lstStyle/>
        <a:p>
          <a:endParaRPr lang="en-US"/>
        </a:p>
      </dgm:t>
    </dgm:pt>
    <dgm:pt modelId="{F3025DD5-D88A-4FA8-AD2A-E420C812EA87}">
      <dgm:prSet custT="1"/>
      <dgm:spPr/>
      <dgm:t>
        <a:bodyPr/>
        <a:lstStyle/>
        <a:p>
          <a:pPr>
            <a:lnSpc>
              <a:spcPct val="100000"/>
            </a:lnSpc>
          </a:pPr>
          <a:r>
            <a:rPr lang="en-US" sz="2800" dirty="0"/>
            <a:t>En </a:t>
          </a:r>
          <a:r>
            <a:rPr lang="en-US" sz="2800" dirty="0" err="1"/>
            <a:t>hjälpledare</a:t>
          </a:r>
          <a:r>
            <a:rPr lang="en-US" sz="2800" dirty="0"/>
            <a:t> </a:t>
          </a:r>
          <a:r>
            <a:rPr lang="en-US" sz="2800" dirty="0" err="1"/>
            <a:t>är</a:t>
          </a:r>
          <a:r>
            <a:rPr lang="en-US" sz="2800" dirty="0"/>
            <a:t> med </a:t>
          </a:r>
          <a:r>
            <a:rPr lang="en-US" sz="2800" dirty="0" err="1"/>
            <a:t>och</a:t>
          </a:r>
          <a:r>
            <a:rPr lang="en-US" sz="2800" dirty="0"/>
            <a:t> </a:t>
          </a:r>
          <a:r>
            <a:rPr lang="en-US" sz="2800" dirty="0" err="1"/>
            <a:t>håller</a:t>
          </a:r>
          <a:r>
            <a:rPr lang="en-US" sz="2800" dirty="0"/>
            <a:t> </a:t>
          </a:r>
          <a:r>
            <a:rPr lang="en-US" sz="2800" dirty="0" err="1"/>
            <a:t>koll</a:t>
          </a:r>
          <a:r>
            <a:rPr lang="en-US" sz="2800" dirty="0"/>
            <a:t> </a:t>
          </a:r>
          <a:r>
            <a:rPr lang="en-US" sz="2800" dirty="0" err="1"/>
            <a:t>på</a:t>
          </a:r>
          <a:r>
            <a:rPr lang="en-US" sz="2800" dirty="0"/>
            <a:t> </a:t>
          </a:r>
          <a:r>
            <a:rPr lang="en-US" sz="2800" dirty="0" err="1"/>
            <a:t>tjejerna</a:t>
          </a:r>
          <a:r>
            <a:rPr lang="en-US" sz="2800" dirty="0"/>
            <a:t> </a:t>
          </a:r>
          <a:r>
            <a:rPr lang="en-US" sz="2800" dirty="0" err="1"/>
            <a:t>och</a:t>
          </a:r>
          <a:r>
            <a:rPr lang="en-US" sz="2800" dirty="0"/>
            <a:t> </a:t>
          </a:r>
          <a:r>
            <a:rPr lang="en-US" sz="2800" dirty="0" err="1"/>
            <a:t>samlar</a:t>
          </a:r>
          <a:r>
            <a:rPr lang="en-US" sz="2800" dirty="0"/>
            <a:t> in </a:t>
          </a:r>
          <a:r>
            <a:rPr lang="en-US" sz="2800" dirty="0" err="1"/>
            <a:t>bollar</a:t>
          </a:r>
          <a:r>
            <a:rPr lang="en-US" sz="2800" dirty="0"/>
            <a:t> </a:t>
          </a:r>
          <a:r>
            <a:rPr lang="en-US" sz="2800" dirty="0" err="1"/>
            <a:t>och</a:t>
          </a:r>
          <a:r>
            <a:rPr lang="en-US" sz="2800" dirty="0"/>
            <a:t> </a:t>
          </a:r>
          <a:r>
            <a:rPr lang="en-US" sz="2800" dirty="0" err="1"/>
            <a:t>hjälper</a:t>
          </a:r>
          <a:r>
            <a:rPr lang="en-US" sz="2800" dirty="0"/>
            <a:t> till runt </a:t>
          </a:r>
          <a:r>
            <a:rPr lang="en-US" sz="2800" dirty="0" err="1"/>
            <a:t>träningen</a:t>
          </a:r>
          <a:r>
            <a:rPr lang="en-US" sz="2800" dirty="0"/>
            <a:t>.</a:t>
          </a:r>
        </a:p>
      </dgm:t>
    </dgm:pt>
    <dgm:pt modelId="{4FC5230A-DB6F-4952-85A0-9481C88F1920}" type="parTrans" cxnId="{A942C457-56DF-41F0-9393-9DF911F9FB98}">
      <dgm:prSet/>
      <dgm:spPr/>
      <dgm:t>
        <a:bodyPr/>
        <a:lstStyle/>
        <a:p>
          <a:endParaRPr lang="en-US"/>
        </a:p>
      </dgm:t>
    </dgm:pt>
    <dgm:pt modelId="{B050CF46-9ED6-4A8B-8FFF-63513C6A5BB2}" type="sibTrans" cxnId="{A942C457-56DF-41F0-9393-9DF911F9FB98}">
      <dgm:prSet/>
      <dgm:spPr/>
      <dgm:t>
        <a:bodyPr/>
        <a:lstStyle/>
        <a:p>
          <a:endParaRPr lang="en-US"/>
        </a:p>
      </dgm:t>
    </dgm:pt>
    <dgm:pt modelId="{3CA617F1-E605-480A-B0F7-F0EC3158D6F6}" type="pres">
      <dgm:prSet presAssocID="{351327AF-002E-4A5A-8D4D-AC9D7FEB6C73}" presName="vert0" presStyleCnt="0">
        <dgm:presLayoutVars>
          <dgm:dir/>
          <dgm:animOne val="branch"/>
          <dgm:animLvl val="lvl"/>
        </dgm:presLayoutVars>
      </dgm:prSet>
      <dgm:spPr/>
    </dgm:pt>
    <dgm:pt modelId="{23880C55-A159-41A7-9E20-1BFB4E5C240D}" type="pres">
      <dgm:prSet presAssocID="{F54CAC59-0882-4174-9D48-F934A06408BB}" presName="thickLine" presStyleLbl="alignNode1" presStyleIdx="0" presStyleCnt="3"/>
      <dgm:spPr/>
    </dgm:pt>
    <dgm:pt modelId="{4D5D139B-971D-40AA-81DF-ED0CE9011044}" type="pres">
      <dgm:prSet presAssocID="{F54CAC59-0882-4174-9D48-F934A06408BB}" presName="horz1" presStyleCnt="0"/>
      <dgm:spPr/>
    </dgm:pt>
    <dgm:pt modelId="{522FAAA8-B0F8-4014-A705-6D0956B60C94}" type="pres">
      <dgm:prSet presAssocID="{F54CAC59-0882-4174-9D48-F934A06408BB}" presName="tx1" presStyleLbl="revTx" presStyleIdx="0" presStyleCnt="3"/>
      <dgm:spPr/>
    </dgm:pt>
    <dgm:pt modelId="{B6D667D3-91E8-41C7-BBAF-9FCFBD137560}" type="pres">
      <dgm:prSet presAssocID="{F54CAC59-0882-4174-9D48-F934A06408BB}" presName="vert1" presStyleCnt="0"/>
      <dgm:spPr/>
    </dgm:pt>
    <dgm:pt modelId="{602C7CE9-DA02-4B76-AE96-C6F2B1A88410}" type="pres">
      <dgm:prSet presAssocID="{3482643C-870C-41ED-8CCF-12F318038396}" presName="thickLine" presStyleLbl="alignNode1" presStyleIdx="1" presStyleCnt="3"/>
      <dgm:spPr/>
    </dgm:pt>
    <dgm:pt modelId="{FCFFF23A-97F0-4320-A75A-2A16F9F789EA}" type="pres">
      <dgm:prSet presAssocID="{3482643C-870C-41ED-8CCF-12F318038396}" presName="horz1" presStyleCnt="0"/>
      <dgm:spPr/>
    </dgm:pt>
    <dgm:pt modelId="{0000B12B-2F99-4893-879D-BC23A9C6AF65}" type="pres">
      <dgm:prSet presAssocID="{3482643C-870C-41ED-8CCF-12F318038396}" presName="tx1" presStyleLbl="revTx" presStyleIdx="1" presStyleCnt="3"/>
      <dgm:spPr/>
    </dgm:pt>
    <dgm:pt modelId="{74B0EA93-723D-429B-888B-8AB6C7696B91}" type="pres">
      <dgm:prSet presAssocID="{3482643C-870C-41ED-8CCF-12F318038396}" presName="vert1" presStyleCnt="0"/>
      <dgm:spPr/>
    </dgm:pt>
    <dgm:pt modelId="{FE1E8EF0-1CF0-4B2E-87CA-F2B00DEC8E94}" type="pres">
      <dgm:prSet presAssocID="{F3025DD5-D88A-4FA8-AD2A-E420C812EA87}" presName="thickLine" presStyleLbl="alignNode1" presStyleIdx="2" presStyleCnt="3"/>
      <dgm:spPr/>
    </dgm:pt>
    <dgm:pt modelId="{072DC128-88E6-4F70-A366-F2747118F49A}" type="pres">
      <dgm:prSet presAssocID="{F3025DD5-D88A-4FA8-AD2A-E420C812EA87}" presName="horz1" presStyleCnt="0"/>
      <dgm:spPr/>
    </dgm:pt>
    <dgm:pt modelId="{4D10908C-628C-466C-BA98-1D76B106144C}" type="pres">
      <dgm:prSet presAssocID="{F3025DD5-D88A-4FA8-AD2A-E420C812EA87}" presName="tx1" presStyleLbl="revTx" presStyleIdx="2" presStyleCnt="3"/>
      <dgm:spPr/>
    </dgm:pt>
    <dgm:pt modelId="{801968FA-871F-47CD-B711-C4E26FE1E135}" type="pres">
      <dgm:prSet presAssocID="{F3025DD5-D88A-4FA8-AD2A-E420C812EA87}" presName="vert1" presStyleCnt="0"/>
      <dgm:spPr/>
    </dgm:pt>
  </dgm:ptLst>
  <dgm:cxnLst>
    <dgm:cxn modelId="{A2258400-B0FE-40FB-9B4F-C2AF1D9C83E9}" srcId="{351327AF-002E-4A5A-8D4D-AC9D7FEB6C73}" destId="{3482643C-870C-41ED-8CCF-12F318038396}" srcOrd="1" destOrd="0" parTransId="{2E201438-067D-4AB3-9D02-B4DB6876A553}" sibTransId="{518CB44E-0F4C-401E-8D23-66F10BA43BA6}"/>
    <dgm:cxn modelId="{E5089904-5110-430E-ADE9-C3E0174226BE}" type="presOf" srcId="{3482643C-870C-41ED-8CCF-12F318038396}" destId="{0000B12B-2F99-4893-879D-BC23A9C6AF65}" srcOrd="0" destOrd="0" presId="urn:microsoft.com/office/officeart/2008/layout/LinedList"/>
    <dgm:cxn modelId="{A8DEB71F-3DEB-4644-A332-84D68428AC1E}" type="presOf" srcId="{351327AF-002E-4A5A-8D4D-AC9D7FEB6C73}" destId="{3CA617F1-E605-480A-B0F7-F0EC3158D6F6}" srcOrd="0" destOrd="0" presId="urn:microsoft.com/office/officeart/2008/layout/LinedList"/>
    <dgm:cxn modelId="{272DC968-33F3-460B-9EDA-EE156E145744}" srcId="{351327AF-002E-4A5A-8D4D-AC9D7FEB6C73}" destId="{F54CAC59-0882-4174-9D48-F934A06408BB}" srcOrd="0" destOrd="0" parTransId="{FEB9EFE3-DEF7-4EC4-97E0-EE6E8C014833}" sibTransId="{2A6A41FE-CC29-4A2D-A130-F3425F153A09}"/>
    <dgm:cxn modelId="{A942C457-56DF-41F0-9393-9DF911F9FB98}" srcId="{351327AF-002E-4A5A-8D4D-AC9D7FEB6C73}" destId="{F3025DD5-D88A-4FA8-AD2A-E420C812EA87}" srcOrd="2" destOrd="0" parTransId="{4FC5230A-DB6F-4952-85A0-9481C88F1920}" sibTransId="{B050CF46-9ED6-4A8B-8FFF-63513C6A5BB2}"/>
    <dgm:cxn modelId="{36C0D6CF-A0BB-45B8-A033-2FD110E4E511}" type="presOf" srcId="{F3025DD5-D88A-4FA8-AD2A-E420C812EA87}" destId="{4D10908C-628C-466C-BA98-1D76B106144C}" srcOrd="0" destOrd="0" presId="urn:microsoft.com/office/officeart/2008/layout/LinedList"/>
    <dgm:cxn modelId="{80CE18D2-0DB5-413F-A010-30760D7E9E4F}" type="presOf" srcId="{F54CAC59-0882-4174-9D48-F934A06408BB}" destId="{522FAAA8-B0F8-4014-A705-6D0956B60C94}" srcOrd="0" destOrd="0" presId="urn:microsoft.com/office/officeart/2008/layout/LinedList"/>
    <dgm:cxn modelId="{4642A71D-0C6E-4DC9-A6D2-DAE44F0F3CD3}" type="presParOf" srcId="{3CA617F1-E605-480A-B0F7-F0EC3158D6F6}" destId="{23880C55-A159-41A7-9E20-1BFB4E5C240D}" srcOrd="0" destOrd="0" presId="urn:microsoft.com/office/officeart/2008/layout/LinedList"/>
    <dgm:cxn modelId="{21EFE52F-D655-4F36-81E3-00AF4AD2E795}" type="presParOf" srcId="{3CA617F1-E605-480A-B0F7-F0EC3158D6F6}" destId="{4D5D139B-971D-40AA-81DF-ED0CE9011044}" srcOrd="1" destOrd="0" presId="urn:microsoft.com/office/officeart/2008/layout/LinedList"/>
    <dgm:cxn modelId="{EFA92800-60B6-4ECA-9422-94CD2A0B3275}" type="presParOf" srcId="{4D5D139B-971D-40AA-81DF-ED0CE9011044}" destId="{522FAAA8-B0F8-4014-A705-6D0956B60C94}" srcOrd="0" destOrd="0" presId="urn:microsoft.com/office/officeart/2008/layout/LinedList"/>
    <dgm:cxn modelId="{D7D892E6-992D-4E0A-BA45-34F38CE1268C}" type="presParOf" srcId="{4D5D139B-971D-40AA-81DF-ED0CE9011044}" destId="{B6D667D3-91E8-41C7-BBAF-9FCFBD137560}" srcOrd="1" destOrd="0" presId="urn:microsoft.com/office/officeart/2008/layout/LinedList"/>
    <dgm:cxn modelId="{6DD75CE7-E867-48FA-89ED-35C0F9A05688}" type="presParOf" srcId="{3CA617F1-E605-480A-B0F7-F0EC3158D6F6}" destId="{602C7CE9-DA02-4B76-AE96-C6F2B1A88410}" srcOrd="2" destOrd="0" presId="urn:microsoft.com/office/officeart/2008/layout/LinedList"/>
    <dgm:cxn modelId="{43B0C362-5373-4BBB-9B8B-BBE08694F3C6}" type="presParOf" srcId="{3CA617F1-E605-480A-B0F7-F0EC3158D6F6}" destId="{FCFFF23A-97F0-4320-A75A-2A16F9F789EA}" srcOrd="3" destOrd="0" presId="urn:microsoft.com/office/officeart/2008/layout/LinedList"/>
    <dgm:cxn modelId="{A88BC035-4833-455C-BC0F-636829E86A51}" type="presParOf" srcId="{FCFFF23A-97F0-4320-A75A-2A16F9F789EA}" destId="{0000B12B-2F99-4893-879D-BC23A9C6AF65}" srcOrd="0" destOrd="0" presId="urn:microsoft.com/office/officeart/2008/layout/LinedList"/>
    <dgm:cxn modelId="{3E03B877-9062-4F82-9058-852FD7054B52}" type="presParOf" srcId="{FCFFF23A-97F0-4320-A75A-2A16F9F789EA}" destId="{74B0EA93-723D-429B-888B-8AB6C7696B91}" srcOrd="1" destOrd="0" presId="urn:microsoft.com/office/officeart/2008/layout/LinedList"/>
    <dgm:cxn modelId="{AAD9488D-A3CD-43B7-A5CC-D688553975BE}" type="presParOf" srcId="{3CA617F1-E605-480A-B0F7-F0EC3158D6F6}" destId="{FE1E8EF0-1CF0-4B2E-87CA-F2B00DEC8E94}" srcOrd="4" destOrd="0" presId="urn:microsoft.com/office/officeart/2008/layout/LinedList"/>
    <dgm:cxn modelId="{A36BC1DE-72C9-49F3-9EF7-4533EB431035}" type="presParOf" srcId="{3CA617F1-E605-480A-B0F7-F0EC3158D6F6}" destId="{072DC128-88E6-4F70-A366-F2747118F49A}" srcOrd="5" destOrd="0" presId="urn:microsoft.com/office/officeart/2008/layout/LinedList"/>
    <dgm:cxn modelId="{80C34DA9-A4A5-4AB5-91C3-6A7EECB51422}" type="presParOf" srcId="{072DC128-88E6-4F70-A366-F2747118F49A}" destId="{4D10908C-628C-466C-BA98-1D76B106144C}" srcOrd="0" destOrd="0" presId="urn:microsoft.com/office/officeart/2008/layout/LinedList"/>
    <dgm:cxn modelId="{3556B332-A145-4987-BD1E-5E400C942802}" type="presParOf" srcId="{072DC128-88E6-4F70-A366-F2747118F49A}" destId="{801968FA-871F-47CD-B711-C4E26FE1E13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69BC5-4EC1-4BDF-98FE-91C2D930DE73}">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A36F29-020D-466F-AEAD-2CFDAC5997B8}">
      <dsp:nvSpPr>
        <dsp:cNvPr id="0" name=""/>
        <dsp:cNvSpPr/>
      </dsp:nvSpPr>
      <dsp:spPr>
        <a:xfrm>
          <a:off x="0" y="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Hovshaga AIF</a:t>
          </a:r>
        </a:p>
      </dsp:txBody>
      <dsp:txXfrm>
        <a:off x="0" y="0"/>
        <a:ext cx="10515600" cy="543917"/>
      </dsp:txXfrm>
    </dsp:sp>
    <dsp:sp modelId="{8F6B9978-974E-44F5-82E1-AA408CE750F5}">
      <dsp:nvSpPr>
        <dsp:cNvPr id="0" name=""/>
        <dsp:cNvSpPr/>
      </dsp:nvSpPr>
      <dsp:spPr>
        <a:xfrm>
          <a:off x="0" y="54391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5E4CF4-AE6F-4EB7-88C6-31B33D2F4683}">
      <dsp:nvSpPr>
        <dsp:cNvPr id="0" name=""/>
        <dsp:cNvSpPr/>
      </dsp:nvSpPr>
      <dsp:spPr>
        <a:xfrm>
          <a:off x="0" y="543917"/>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Ingelstads IK</a:t>
          </a:r>
        </a:p>
      </dsp:txBody>
      <dsp:txXfrm>
        <a:off x="0" y="543917"/>
        <a:ext cx="10515600" cy="543917"/>
      </dsp:txXfrm>
    </dsp:sp>
    <dsp:sp modelId="{FB2F3D9F-5622-4666-B339-B4BB3D3BFEC8}">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C5CCB-9D49-4A2A-89CD-96B1611EA441}">
      <dsp:nvSpPr>
        <dsp:cNvPr id="0" name=""/>
        <dsp:cNvSpPr/>
      </dsp:nvSpPr>
      <dsp:spPr>
        <a:xfrm>
          <a:off x="0" y="1087834"/>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Ljungby IF</a:t>
          </a:r>
        </a:p>
      </dsp:txBody>
      <dsp:txXfrm>
        <a:off x="0" y="1087834"/>
        <a:ext cx="10515600" cy="543917"/>
      </dsp:txXfrm>
    </dsp:sp>
    <dsp:sp modelId="{A6B335F6-2294-4E32-86D0-DEC48219ED88}">
      <dsp:nvSpPr>
        <dsp:cNvPr id="0" name=""/>
        <dsp:cNvSpPr/>
      </dsp:nvSpPr>
      <dsp:spPr>
        <a:xfrm>
          <a:off x="0" y="1631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996967-ABB3-49DA-8C48-A97944A87571}">
      <dsp:nvSpPr>
        <dsp:cNvPr id="0" name=""/>
        <dsp:cNvSpPr/>
      </dsp:nvSpPr>
      <dsp:spPr>
        <a:xfrm>
          <a:off x="0" y="1631751"/>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Markaryds IF</a:t>
          </a:r>
        </a:p>
      </dsp:txBody>
      <dsp:txXfrm>
        <a:off x="0" y="1631751"/>
        <a:ext cx="10515600" cy="543917"/>
      </dsp:txXfrm>
    </dsp:sp>
    <dsp:sp modelId="{9A8D4F0A-A77B-4D01-8399-AED004D0C9DE}">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B9A066-73C6-4A9D-9EF2-16445AC61AA9}">
      <dsp:nvSpPr>
        <dsp:cNvPr id="0" name=""/>
        <dsp:cNvSpPr/>
      </dsp:nvSpPr>
      <dsp:spPr>
        <a:xfrm>
          <a:off x="0" y="2175669"/>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Räppe GOIF</a:t>
          </a:r>
        </a:p>
      </dsp:txBody>
      <dsp:txXfrm>
        <a:off x="0" y="2175669"/>
        <a:ext cx="10515600" cy="543917"/>
      </dsp:txXfrm>
    </dsp:sp>
    <dsp:sp modelId="{C983213B-DE6B-4FDD-B806-6A6D01D99D2B}">
      <dsp:nvSpPr>
        <dsp:cNvPr id="0" name=""/>
        <dsp:cNvSpPr/>
      </dsp:nvSpPr>
      <dsp:spPr>
        <a:xfrm>
          <a:off x="0" y="2719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148FC8-897C-4D65-8779-BDBE7F771365}">
      <dsp:nvSpPr>
        <dsp:cNvPr id="0" name=""/>
        <dsp:cNvSpPr/>
      </dsp:nvSpPr>
      <dsp:spPr>
        <a:xfrm>
          <a:off x="0" y="2719586"/>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Sandsbro Allmänna IK</a:t>
          </a:r>
        </a:p>
      </dsp:txBody>
      <dsp:txXfrm>
        <a:off x="0" y="2719586"/>
        <a:ext cx="10515600" cy="543917"/>
      </dsp:txXfrm>
    </dsp:sp>
    <dsp:sp modelId="{08032913-0997-473A-B42B-BCC019E3F0AC}">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BFC980-CD20-4B52-980D-F54857CCB7CF}">
      <dsp:nvSpPr>
        <dsp:cNvPr id="0" name=""/>
        <dsp:cNvSpPr/>
      </dsp:nvSpPr>
      <dsp:spPr>
        <a:xfrm>
          <a:off x="0" y="3263503"/>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Växjö BK</a:t>
          </a:r>
        </a:p>
      </dsp:txBody>
      <dsp:txXfrm>
        <a:off x="0" y="3263503"/>
        <a:ext cx="10515600" cy="543917"/>
      </dsp:txXfrm>
    </dsp:sp>
    <dsp:sp modelId="{5C5C4490-D547-464C-AEB1-5953008BAAFC}">
      <dsp:nvSpPr>
        <dsp:cNvPr id="0" name=""/>
        <dsp:cNvSpPr/>
      </dsp:nvSpPr>
      <dsp:spPr>
        <a:xfrm>
          <a:off x="0" y="380742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288DB0-84BB-4D78-A14A-6BA9703A1CE6}">
      <dsp:nvSpPr>
        <dsp:cNvPr id="0" name=""/>
        <dsp:cNvSpPr/>
      </dsp:nvSpPr>
      <dsp:spPr>
        <a:xfrm>
          <a:off x="0" y="380742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Älmhults IF</a:t>
          </a:r>
        </a:p>
      </dsp:txBody>
      <dsp:txXfrm>
        <a:off x="0" y="3807420"/>
        <a:ext cx="10515600" cy="543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7F6F7-1F05-42C0-BC9D-2F9D184ED380}">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78B7ED-004A-4C80-ABF1-523327DB7EDD}">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När det gäller körning till bortamatcher fortsätter vi även här med  körschema.</a:t>
          </a:r>
        </a:p>
      </dsp:txBody>
      <dsp:txXfrm>
        <a:off x="608661" y="692298"/>
        <a:ext cx="4508047" cy="2799040"/>
      </dsp:txXfrm>
    </dsp:sp>
    <dsp:sp modelId="{307550E8-0057-410E-8097-309E9A736276}">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94EE86-0192-4C64-9060-4EA91BD115BB}">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Kan man inte köra det datum man är uppsatt på så byter man själv med någon annan förälder.</a:t>
          </a:r>
        </a:p>
      </dsp:txBody>
      <dsp:txXfrm>
        <a:off x="6331365" y="692298"/>
        <a:ext cx="4508047" cy="2799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6CEC1-F6A7-49A3-95B8-656C3736774C}">
      <dsp:nvSpPr>
        <dsp:cNvPr id="0" name=""/>
        <dsp:cNvSpPr/>
      </dsp:nvSpPr>
      <dsp:spPr>
        <a:xfrm>
          <a:off x="0" y="1376130"/>
          <a:ext cx="6900512" cy="478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E010D9-5E27-4B78-B75D-D2C73B999EF6}">
      <dsp:nvSpPr>
        <dsp:cNvPr id="0" name=""/>
        <dsp:cNvSpPr/>
      </dsp:nvSpPr>
      <dsp:spPr>
        <a:xfrm>
          <a:off x="345025" y="1095690"/>
          <a:ext cx="4830358" cy="5608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44550">
            <a:lnSpc>
              <a:spcPct val="90000"/>
            </a:lnSpc>
            <a:spcBef>
              <a:spcPct val="0"/>
            </a:spcBef>
            <a:spcAft>
              <a:spcPct val="35000"/>
            </a:spcAft>
            <a:buNone/>
          </a:pPr>
          <a:r>
            <a:rPr lang="en-US" sz="1900" kern="1200"/>
            <a:t>I like LAIK Cup i Lagan, lördag 14/6</a:t>
          </a:r>
        </a:p>
      </dsp:txBody>
      <dsp:txXfrm>
        <a:off x="372405" y="1123070"/>
        <a:ext cx="4775598" cy="506120"/>
      </dsp:txXfrm>
    </dsp:sp>
    <dsp:sp modelId="{6C4773E7-A2AC-4028-B865-C7FCABC19CDA}">
      <dsp:nvSpPr>
        <dsp:cNvPr id="0" name=""/>
        <dsp:cNvSpPr/>
      </dsp:nvSpPr>
      <dsp:spPr>
        <a:xfrm>
          <a:off x="0" y="2237970"/>
          <a:ext cx="6900512" cy="478800"/>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DED63C-589E-4516-8191-E295C7762D9D}">
      <dsp:nvSpPr>
        <dsp:cNvPr id="0" name=""/>
        <dsp:cNvSpPr/>
      </dsp:nvSpPr>
      <dsp:spPr>
        <a:xfrm>
          <a:off x="345025" y="1957530"/>
          <a:ext cx="4830358" cy="56088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44550">
            <a:lnSpc>
              <a:spcPct val="90000"/>
            </a:lnSpc>
            <a:spcBef>
              <a:spcPct val="0"/>
            </a:spcBef>
            <a:spcAft>
              <a:spcPct val="35000"/>
            </a:spcAft>
            <a:buNone/>
          </a:pPr>
          <a:r>
            <a:rPr lang="en-US" sz="1900" kern="1200"/>
            <a:t>Laxacupen i Halmstad, 24-27/7</a:t>
          </a:r>
        </a:p>
      </dsp:txBody>
      <dsp:txXfrm>
        <a:off x="372405" y="1984910"/>
        <a:ext cx="4775598" cy="506120"/>
      </dsp:txXfrm>
    </dsp:sp>
    <dsp:sp modelId="{EC9023F9-49A1-4BC9-9F1C-2B24DEAD6874}">
      <dsp:nvSpPr>
        <dsp:cNvPr id="0" name=""/>
        <dsp:cNvSpPr/>
      </dsp:nvSpPr>
      <dsp:spPr>
        <a:xfrm>
          <a:off x="0" y="3099810"/>
          <a:ext cx="6900512" cy="478800"/>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620452-10E0-4806-96F0-E0948DBCB67E}">
      <dsp:nvSpPr>
        <dsp:cNvPr id="0" name=""/>
        <dsp:cNvSpPr/>
      </dsp:nvSpPr>
      <dsp:spPr>
        <a:xfrm>
          <a:off x="345025" y="2819370"/>
          <a:ext cx="4830358" cy="56088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44550">
            <a:lnSpc>
              <a:spcPct val="90000"/>
            </a:lnSpc>
            <a:spcBef>
              <a:spcPct val="0"/>
            </a:spcBef>
            <a:spcAft>
              <a:spcPct val="35000"/>
            </a:spcAft>
            <a:buNone/>
          </a:pPr>
          <a:r>
            <a:rPr lang="en-US" sz="1900" kern="1200"/>
            <a:t>Eskilscupen i Helsingborg, 31/7 – 3/8</a:t>
          </a:r>
        </a:p>
      </dsp:txBody>
      <dsp:txXfrm>
        <a:off x="372405" y="2846750"/>
        <a:ext cx="4775598" cy="506120"/>
      </dsp:txXfrm>
    </dsp:sp>
    <dsp:sp modelId="{C305A75E-681E-4EAB-A2E8-2A41A9291E22}">
      <dsp:nvSpPr>
        <dsp:cNvPr id="0" name=""/>
        <dsp:cNvSpPr/>
      </dsp:nvSpPr>
      <dsp:spPr>
        <a:xfrm>
          <a:off x="0" y="3961650"/>
          <a:ext cx="6900512" cy="4788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D92D97-F2EB-4C50-A04C-11026B1C43A6}">
      <dsp:nvSpPr>
        <dsp:cNvPr id="0" name=""/>
        <dsp:cNvSpPr/>
      </dsp:nvSpPr>
      <dsp:spPr>
        <a:xfrm>
          <a:off x="345025" y="3681210"/>
          <a:ext cx="4830358" cy="5608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44550">
            <a:lnSpc>
              <a:spcPct val="90000"/>
            </a:lnSpc>
            <a:spcBef>
              <a:spcPct val="0"/>
            </a:spcBef>
            <a:spcAft>
              <a:spcPct val="35000"/>
            </a:spcAft>
            <a:buNone/>
          </a:pPr>
          <a:r>
            <a:rPr lang="en-US" sz="1900" kern="1200"/>
            <a:t>Södra Vätterbygden Cup Jönköping, 15-17/8</a:t>
          </a:r>
        </a:p>
      </dsp:txBody>
      <dsp:txXfrm>
        <a:off x="372405" y="3708590"/>
        <a:ext cx="4775598"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328D5-FAA9-4DE6-8877-E60C076FD7D2}">
      <dsp:nvSpPr>
        <dsp:cNvPr id="0" name=""/>
        <dsp:cNvSpPr/>
      </dsp:nvSpPr>
      <dsp:spPr>
        <a:xfrm>
          <a:off x="0" y="2663"/>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92D2751-EEE7-4683-A2A6-369E69FC5787}">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Det </a:t>
          </a:r>
          <a:r>
            <a:rPr lang="en-US" sz="2800" kern="1200" dirty="0" err="1"/>
            <a:t>ingår</a:t>
          </a:r>
          <a:r>
            <a:rPr lang="en-US" sz="2800" kern="1200" dirty="0"/>
            <a:t> </a:t>
          </a:r>
          <a:r>
            <a:rPr lang="en-US" sz="2800" kern="1200" dirty="0" err="1"/>
            <a:t>ett</a:t>
          </a:r>
          <a:r>
            <a:rPr lang="en-US" sz="2800" kern="1200" dirty="0"/>
            <a:t> par LIF-short </a:t>
          </a:r>
          <a:r>
            <a:rPr lang="en-US" sz="2800" kern="1200" dirty="0" err="1"/>
            <a:t>i</a:t>
          </a:r>
          <a:r>
            <a:rPr lang="en-US" sz="2800" kern="1200" dirty="0"/>
            <a:t> </a:t>
          </a:r>
          <a:r>
            <a:rPr lang="en-US" sz="2800" kern="1200" dirty="0" err="1"/>
            <a:t>medlemsavgiften</a:t>
          </a:r>
          <a:r>
            <a:rPr lang="en-US" sz="2800" kern="1200" dirty="0"/>
            <a:t>.</a:t>
          </a:r>
        </a:p>
      </dsp:txBody>
      <dsp:txXfrm>
        <a:off x="0" y="2663"/>
        <a:ext cx="6666833" cy="1816197"/>
      </dsp:txXfrm>
    </dsp:sp>
    <dsp:sp modelId="{725DA754-808A-4DE9-AA7D-4440197AA05C}">
      <dsp:nvSpPr>
        <dsp:cNvPr id="0" name=""/>
        <dsp:cNvSpPr/>
      </dsp:nvSpPr>
      <dsp:spPr>
        <a:xfrm>
          <a:off x="0" y="1818861"/>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AA7B407-17DC-4446-8D57-41D7C69706EC}">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Har </a:t>
          </a:r>
          <a:r>
            <a:rPr lang="en-US" sz="2800" kern="1200" dirty="0" err="1"/>
            <a:t>alla</a:t>
          </a:r>
          <a:r>
            <a:rPr lang="en-US" sz="2800" kern="1200" dirty="0"/>
            <a:t> </a:t>
          </a:r>
          <a:r>
            <a:rPr lang="en-US" sz="2800" kern="1200" dirty="0" err="1"/>
            <a:t>angett</a:t>
          </a:r>
          <a:r>
            <a:rPr lang="en-US" sz="2800" kern="1200" dirty="0"/>
            <a:t> </a:t>
          </a:r>
          <a:r>
            <a:rPr lang="en-US" sz="2800" kern="1200" dirty="0" err="1"/>
            <a:t>storlek</a:t>
          </a:r>
          <a:r>
            <a:rPr lang="en-US" sz="2800" kern="1200" dirty="0"/>
            <a:t> för </a:t>
          </a:r>
          <a:r>
            <a:rPr lang="en-US" sz="2800" kern="1200" dirty="0" err="1"/>
            <a:t>tjejerna</a:t>
          </a:r>
          <a:r>
            <a:rPr lang="en-US" sz="2800" kern="1200" dirty="0"/>
            <a:t> shorts?</a:t>
          </a:r>
        </a:p>
        <a:p>
          <a:pPr marL="0" lvl="0" indent="0" algn="l" defTabSz="1244600">
            <a:lnSpc>
              <a:spcPct val="90000"/>
            </a:lnSpc>
            <a:spcBef>
              <a:spcPct val="0"/>
            </a:spcBef>
            <a:spcAft>
              <a:spcPct val="35000"/>
            </a:spcAft>
            <a:buNone/>
          </a:pPr>
          <a:endParaRPr lang="en-US" sz="2800" kern="1200" dirty="0"/>
        </a:p>
      </dsp:txBody>
      <dsp:txXfrm>
        <a:off x="0" y="1818861"/>
        <a:ext cx="6666833" cy="1816197"/>
      </dsp:txXfrm>
    </dsp:sp>
    <dsp:sp modelId="{288E934A-F66F-41A1-A6DD-38BF0A49D68E}">
      <dsp:nvSpPr>
        <dsp:cNvPr id="0" name=""/>
        <dsp:cNvSpPr/>
      </dsp:nvSpPr>
      <dsp:spPr>
        <a:xfrm>
          <a:off x="0" y="3635058"/>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0120F4B-7868-48D8-B2F8-7452C95EA412}">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dirty="0"/>
        </a:p>
      </dsp:txBody>
      <dsp:txXfrm>
        <a:off x="0" y="3635058"/>
        <a:ext cx="6666833" cy="18161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37796-B4C1-4221-A70E-01A74E20039A}">
      <dsp:nvSpPr>
        <dsp:cNvPr id="0" name=""/>
        <dsp:cNvSpPr/>
      </dsp:nvSpPr>
      <dsp:spPr>
        <a:xfrm>
          <a:off x="0" y="707288"/>
          <a:ext cx="10515600" cy="13057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D4BFBA-13C5-4DA9-959B-ECBA28D7184B}">
      <dsp:nvSpPr>
        <dsp:cNvPr id="0" name=""/>
        <dsp:cNvSpPr/>
      </dsp:nvSpPr>
      <dsp:spPr>
        <a:xfrm>
          <a:off x="394993" y="1001085"/>
          <a:ext cx="718169" cy="7181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21CF70-0205-436A-86E8-3DFF5E576A33}">
      <dsp:nvSpPr>
        <dsp:cNvPr id="0" name=""/>
        <dsp:cNvSpPr/>
      </dsp:nvSpPr>
      <dsp:spPr>
        <a:xfrm>
          <a:off x="1508156" y="707288"/>
          <a:ext cx="9007443" cy="1305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93" tIns="138193" rIns="138193" bIns="138193" numCol="1" spcCol="1270" anchor="ctr" anchorCtr="0">
          <a:noAutofit/>
        </a:bodyPr>
        <a:lstStyle/>
        <a:p>
          <a:pPr marL="0" lvl="0" indent="0" algn="l" defTabSz="1066800">
            <a:lnSpc>
              <a:spcPct val="90000"/>
            </a:lnSpc>
            <a:spcBef>
              <a:spcPct val="0"/>
            </a:spcBef>
            <a:spcAft>
              <a:spcPct val="35000"/>
            </a:spcAft>
            <a:buNone/>
          </a:pPr>
          <a:r>
            <a:rPr lang="en-US" sz="2400" kern="1200"/>
            <a:t>Om vi vill lägga ut bilder på hemsidan eller sociala medier, är det okej om vi gör det?</a:t>
          </a:r>
        </a:p>
      </dsp:txBody>
      <dsp:txXfrm>
        <a:off x="1508156" y="707288"/>
        <a:ext cx="9007443" cy="1305763"/>
      </dsp:txXfrm>
    </dsp:sp>
    <dsp:sp modelId="{7FC87968-59E2-453A-8C5C-ACBCF4F3E3D6}">
      <dsp:nvSpPr>
        <dsp:cNvPr id="0" name=""/>
        <dsp:cNvSpPr/>
      </dsp:nvSpPr>
      <dsp:spPr>
        <a:xfrm>
          <a:off x="0" y="2339492"/>
          <a:ext cx="10515600" cy="13057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AB9AAE-2801-49E6-B62C-455CE2249C78}">
      <dsp:nvSpPr>
        <dsp:cNvPr id="0" name=""/>
        <dsp:cNvSpPr/>
      </dsp:nvSpPr>
      <dsp:spPr>
        <a:xfrm>
          <a:off x="394993" y="2633289"/>
          <a:ext cx="718169" cy="7181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128920-9D93-4072-8038-36B7F7B40827}">
      <dsp:nvSpPr>
        <dsp:cNvPr id="0" name=""/>
        <dsp:cNvSpPr/>
      </dsp:nvSpPr>
      <dsp:spPr>
        <a:xfrm>
          <a:off x="1508156" y="2339492"/>
          <a:ext cx="9007443" cy="1305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93" tIns="138193" rIns="138193" bIns="138193" numCol="1" spcCol="1270" anchor="ctr" anchorCtr="0">
          <a:noAutofit/>
        </a:bodyPr>
        <a:lstStyle/>
        <a:p>
          <a:pPr marL="0" lvl="0" indent="0" algn="l" defTabSz="1066800">
            <a:lnSpc>
              <a:spcPct val="90000"/>
            </a:lnSpc>
            <a:spcBef>
              <a:spcPct val="0"/>
            </a:spcBef>
            <a:spcAft>
              <a:spcPct val="35000"/>
            </a:spcAft>
            <a:buNone/>
          </a:pPr>
          <a:r>
            <a:rPr lang="en-US" sz="2400" kern="1200"/>
            <a:t>Vi måste gå ut och fråga er föräldrar innan vi lägger ut något. Det har förekommit tillfällen då det har blivit diskussioner kring detta från föräldrar då man lagt ut bilder utan att fråga om det är ok.</a:t>
          </a:r>
        </a:p>
      </dsp:txBody>
      <dsp:txXfrm>
        <a:off x="1508156" y="2339492"/>
        <a:ext cx="9007443" cy="13057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829DF-D209-4E5E-A93F-80185530AAEC}">
      <dsp:nvSpPr>
        <dsp:cNvPr id="0" name=""/>
        <dsp:cNvSpPr/>
      </dsp:nvSpPr>
      <dsp:spPr>
        <a:xfrm>
          <a:off x="0" y="130106"/>
          <a:ext cx="7143551" cy="5171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err="1"/>
            <a:t>Träningarna</a:t>
          </a:r>
          <a:r>
            <a:rPr lang="en-US" sz="1300" kern="1200" dirty="0"/>
            <a:t> </a:t>
          </a:r>
          <a:r>
            <a:rPr lang="en-US" sz="1300" kern="1200" dirty="0" err="1"/>
            <a:t>börjar</a:t>
          </a:r>
          <a:r>
            <a:rPr lang="en-US" sz="1300" kern="1200" dirty="0"/>
            <a:t> </a:t>
          </a:r>
          <a:r>
            <a:rPr lang="en-US" sz="1300" kern="1200" dirty="0" err="1"/>
            <a:t>på</a:t>
          </a:r>
          <a:r>
            <a:rPr lang="en-US" sz="1300" kern="1200" dirty="0"/>
            <a:t> </a:t>
          </a:r>
          <a:r>
            <a:rPr lang="en-US" sz="1300" kern="1200" dirty="0" err="1"/>
            <a:t>utsatt</a:t>
          </a:r>
          <a:r>
            <a:rPr lang="en-US" sz="1300" kern="1200" dirty="0"/>
            <a:t> </a:t>
          </a:r>
          <a:r>
            <a:rPr lang="en-US" sz="1300" kern="1200" dirty="0" err="1"/>
            <a:t>tid</a:t>
          </a:r>
          <a:r>
            <a:rPr lang="en-US" sz="1300" kern="1200" dirty="0"/>
            <a:t>. </a:t>
          </a:r>
          <a:r>
            <a:rPr lang="en-US" sz="1300" b="0" kern="1200" dirty="0" err="1"/>
            <a:t>Viktigt</a:t>
          </a:r>
          <a:r>
            <a:rPr lang="en-US" sz="1300" kern="1200" dirty="0"/>
            <a:t> </a:t>
          </a:r>
          <a:r>
            <a:rPr lang="en-US" sz="1300" kern="1200" dirty="0" err="1"/>
            <a:t>att</a:t>
          </a:r>
          <a:r>
            <a:rPr lang="en-US" sz="1300" kern="1200" dirty="0"/>
            <a:t> </a:t>
          </a:r>
          <a:r>
            <a:rPr lang="en-US" sz="1300" kern="1200" dirty="0" err="1"/>
            <a:t>tjejerna</a:t>
          </a:r>
          <a:r>
            <a:rPr lang="en-US" sz="1300" kern="1200" dirty="0"/>
            <a:t> </a:t>
          </a:r>
          <a:r>
            <a:rPr lang="en-US" sz="1300" kern="1200" dirty="0" err="1"/>
            <a:t>är</a:t>
          </a:r>
          <a:r>
            <a:rPr lang="en-US" sz="1300" kern="1200" dirty="0"/>
            <a:t> </a:t>
          </a:r>
          <a:r>
            <a:rPr lang="en-US" sz="1300" kern="1200" dirty="0" err="1"/>
            <a:t>klara</a:t>
          </a:r>
          <a:r>
            <a:rPr lang="en-US" sz="1300" kern="1200" dirty="0"/>
            <a:t> </a:t>
          </a:r>
          <a:r>
            <a:rPr lang="en-US" sz="1300" kern="1200" dirty="0" err="1"/>
            <a:t>och</a:t>
          </a:r>
          <a:r>
            <a:rPr lang="en-US" sz="1300" kern="1200" dirty="0"/>
            <a:t> </a:t>
          </a:r>
          <a:r>
            <a:rPr lang="en-US" sz="1300" kern="1200" dirty="0" err="1"/>
            <a:t>har</a:t>
          </a:r>
          <a:r>
            <a:rPr lang="en-US" sz="1300" kern="1200" dirty="0"/>
            <a:t> </a:t>
          </a:r>
          <a:r>
            <a:rPr lang="en-US" sz="1300" kern="1200" dirty="0" err="1"/>
            <a:t>fotbollsskor</a:t>
          </a:r>
          <a:r>
            <a:rPr lang="en-US" sz="1300" kern="1200" dirty="0"/>
            <a:t> </a:t>
          </a:r>
          <a:r>
            <a:rPr lang="en-US" sz="1300" kern="1200" dirty="0" err="1"/>
            <a:t>på</a:t>
          </a:r>
          <a:r>
            <a:rPr lang="en-US" sz="1300" kern="1200" dirty="0"/>
            <a:t>, </a:t>
          </a:r>
          <a:r>
            <a:rPr lang="en-US" sz="1300" kern="1200" dirty="0" err="1"/>
            <a:t>knytna</a:t>
          </a:r>
          <a:r>
            <a:rPr lang="en-US" sz="1300" kern="1200" dirty="0"/>
            <a:t> </a:t>
          </a:r>
          <a:r>
            <a:rPr lang="en-US" sz="1300" kern="1200" dirty="0" err="1"/>
            <a:t>och</a:t>
          </a:r>
          <a:r>
            <a:rPr lang="en-US" sz="1300" kern="1200" dirty="0"/>
            <a:t> </a:t>
          </a:r>
          <a:r>
            <a:rPr lang="en-US" sz="1300" kern="1200" dirty="0" err="1"/>
            <a:t>klara</a:t>
          </a:r>
          <a:r>
            <a:rPr lang="en-US" sz="1300" kern="1200" dirty="0"/>
            <a:t> </a:t>
          </a:r>
          <a:r>
            <a:rPr lang="en-US" sz="1300" kern="1200" dirty="0" err="1"/>
            <a:t>då</a:t>
          </a:r>
          <a:r>
            <a:rPr lang="en-US" sz="1300" kern="1200" dirty="0"/>
            <a:t> </a:t>
          </a:r>
          <a:r>
            <a:rPr lang="en-US" sz="1300" kern="1200" dirty="0" err="1"/>
            <a:t>träningen</a:t>
          </a:r>
          <a:r>
            <a:rPr lang="en-US" sz="1300" kern="1200" dirty="0"/>
            <a:t> </a:t>
          </a:r>
          <a:r>
            <a:rPr lang="en-US" sz="1300" kern="1200" dirty="0" err="1"/>
            <a:t>börjar</a:t>
          </a:r>
          <a:r>
            <a:rPr lang="en-US" sz="1300" kern="1200" dirty="0"/>
            <a:t>.</a:t>
          </a:r>
        </a:p>
      </dsp:txBody>
      <dsp:txXfrm>
        <a:off x="25245" y="155351"/>
        <a:ext cx="7093061" cy="466650"/>
      </dsp:txXfrm>
    </dsp:sp>
    <dsp:sp modelId="{A6CA47B1-4801-480F-AE89-8261A5C1342A}">
      <dsp:nvSpPr>
        <dsp:cNvPr id="0" name=""/>
        <dsp:cNvSpPr/>
      </dsp:nvSpPr>
      <dsp:spPr>
        <a:xfrm>
          <a:off x="0" y="684686"/>
          <a:ext cx="7143551" cy="5171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Gott </a:t>
          </a:r>
          <a:r>
            <a:rPr lang="en-US" sz="1300" kern="1200" dirty="0" err="1"/>
            <a:t>uppförande</a:t>
          </a:r>
          <a:r>
            <a:rPr lang="en-US" sz="1300" kern="1200" dirty="0"/>
            <a:t> </a:t>
          </a:r>
          <a:r>
            <a:rPr lang="en-US" sz="1300" kern="1200" dirty="0" err="1"/>
            <a:t>och</a:t>
          </a:r>
          <a:r>
            <a:rPr lang="en-US" sz="1300" kern="1200" dirty="0"/>
            <a:t> vid </a:t>
          </a:r>
          <a:r>
            <a:rPr lang="en-US" sz="1300" kern="1200" dirty="0" err="1"/>
            <a:t>träning</a:t>
          </a:r>
          <a:r>
            <a:rPr lang="en-US" sz="1300" kern="1200" dirty="0"/>
            <a:t> </a:t>
          </a:r>
          <a:r>
            <a:rPr lang="en-US" sz="1300" kern="1200" dirty="0" err="1"/>
            <a:t>är</a:t>
          </a:r>
          <a:r>
            <a:rPr lang="en-US" sz="1300" kern="1200" dirty="0"/>
            <a:t> </a:t>
          </a:r>
          <a:r>
            <a:rPr lang="en-US" sz="1300" kern="1200" dirty="0" err="1"/>
            <a:t>lika</a:t>
          </a:r>
          <a:r>
            <a:rPr lang="en-US" sz="1300" kern="1200" dirty="0"/>
            <a:t> med </a:t>
          </a:r>
          <a:r>
            <a:rPr lang="en-US" sz="1300" kern="1200" dirty="0" err="1"/>
            <a:t>speltid</a:t>
          </a:r>
          <a:r>
            <a:rPr lang="en-US" sz="1300" kern="1200" dirty="0"/>
            <a:t>.</a:t>
          </a:r>
        </a:p>
      </dsp:txBody>
      <dsp:txXfrm>
        <a:off x="25245" y="709931"/>
        <a:ext cx="7093061" cy="466650"/>
      </dsp:txXfrm>
    </dsp:sp>
    <dsp:sp modelId="{2A9DF245-FE13-4D2A-8E0C-6225FF27967C}">
      <dsp:nvSpPr>
        <dsp:cNvPr id="0" name=""/>
        <dsp:cNvSpPr/>
      </dsp:nvSpPr>
      <dsp:spPr>
        <a:xfrm>
          <a:off x="0" y="1239266"/>
          <a:ext cx="7143551" cy="51714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Rätt inställning vid träning är lika med speltid.</a:t>
          </a:r>
        </a:p>
      </dsp:txBody>
      <dsp:txXfrm>
        <a:off x="25245" y="1264511"/>
        <a:ext cx="7093061" cy="466650"/>
      </dsp:txXfrm>
    </dsp:sp>
    <dsp:sp modelId="{4E753CD4-1FDB-4CC2-83E0-21B56E5DCE8B}">
      <dsp:nvSpPr>
        <dsp:cNvPr id="0" name=""/>
        <dsp:cNvSpPr/>
      </dsp:nvSpPr>
      <dsp:spPr>
        <a:xfrm>
          <a:off x="0" y="1793846"/>
          <a:ext cx="7143551" cy="5171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Lyssna på oss ledare och utför övningarna är lika med speltid.</a:t>
          </a:r>
        </a:p>
      </dsp:txBody>
      <dsp:txXfrm>
        <a:off x="25245" y="1819091"/>
        <a:ext cx="7093061" cy="466650"/>
      </dsp:txXfrm>
    </dsp:sp>
    <dsp:sp modelId="{28921E15-A09D-4C5E-A6A8-89BFB337E762}">
      <dsp:nvSpPr>
        <dsp:cNvPr id="0" name=""/>
        <dsp:cNvSpPr/>
      </dsp:nvSpPr>
      <dsp:spPr>
        <a:xfrm>
          <a:off x="0" y="2348426"/>
          <a:ext cx="7143551" cy="51714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Respektera alla medspelare och ledare.</a:t>
          </a:r>
        </a:p>
      </dsp:txBody>
      <dsp:txXfrm>
        <a:off x="25245" y="2373671"/>
        <a:ext cx="7093061" cy="466650"/>
      </dsp:txXfrm>
    </dsp:sp>
    <dsp:sp modelId="{3D4102E4-71B6-4A36-B55A-930C16CEA1C8}">
      <dsp:nvSpPr>
        <dsp:cNvPr id="0" name=""/>
        <dsp:cNvSpPr/>
      </dsp:nvSpPr>
      <dsp:spPr>
        <a:xfrm>
          <a:off x="0" y="2903006"/>
          <a:ext cx="7143551" cy="5171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Behandla alla lika och exkludera ingen.</a:t>
          </a:r>
        </a:p>
      </dsp:txBody>
      <dsp:txXfrm>
        <a:off x="25245" y="2928251"/>
        <a:ext cx="7093061" cy="466650"/>
      </dsp:txXfrm>
    </dsp:sp>
    <dsp:sp modelId="{D293BBE4-6FC1-4F1F-A49D-3D527A57238A}">
      <dsp:nvSpPr>
        <dsp:cNvPr id="0" name=""/>
        <dsp:cNvSpPr/>
      </dsp:nvSpPr>
      <dsp:spPr>
        <a:xfrm>
          <a:off x="0" y="3457586"/>
          <a:ext cx="7143551" cy="51714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Alla ska få vara delaktiga och inkluderade. Ingen får känna sig utanför.</a:t>
          </a:r>
        </a:p>
      </dsp:txBody>
      <dsp:txXfrm>
        <a:off x="25245" y="3482831"/>
        <a:ext cx="7093061" cy="466650"/>
      </dsp:txXfrm>
    </dsp:sp>
    <dsp:sp modelId="{19035EA9-699E-4131-A5AA-5AFF1256882A}">
      <dsp:nvSpPr>
        <dsp:cNvPr id="0" name=""/>
        <dsp:cNvSpPr/>
      </dsp:nvSpPr>
      <dsp:spPr>
        <a:xfrm>
          <a:off x="0" y="4012166"/>
          <a:ext cx="7143551" cy="51714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Vid bortamatcher så ska ingen behöva åka själv i en bil. Vi ledare bestämmer vilka som åker i vilken bil.</a:t>
          </a:r>
        </a:p>
      </dsp:txBody>
      <dsp:txXfrm>
        <a:off x="25245" y="4037411"/>
        <a:ext cx="7093061" cy="466650"/>
      </dsp:txXfrm>
    </dsp:sp>
    <dsp:sp modelId="{6A5D1FFE-43FD-4214-88F2-CDE5BEB00CC2}">
      <dsp:nvSpPr>
        <dsp:cNvPr id="0" name=""/>
        <dsp:cNvSpPr/>
      </dsp:nvSpPr>
      <dsp:spPr>
        <a:xfrm>
          <a:off x="0" y="4566746"/>
          <a:ext cx="7143551" cy="5171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Svordomar och dåligt uppförande är lika med utvisning från träning.</a:t>
          </a:r>
        </a:p>
      </dsp:txBody>
      <dsp:txXfrm>
        <a:off x="25245" y="4591991"/>
        <a:ext cx="7093061" cy="466650"/>
      </dsp:txXfrm>
    </dsp:sp>
    <dsp:sp modelId="{F12D33F4-C153-4E5F-885F-E428319A6154}">
      <dsp:nvSpPr>
        <dsp:cNvPr id="0" name=""/>
        <dsp:cNvSpPr/>
      </dsp:nvSpPr>
      <dsp:spPr>
        <a:xfrm>
          <a:off x="0" y="5121326"/>
          <a:ext cx="7143551" cy="51714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Vid dåligt uppförande får tjejerna varningar, om de upprepas så kontaktar vi ledare er föräldrar.</a:t>
          </a:r>
        </a:p>
      </dsp:txBody>
      <dsp:txXfrm>
        <a:off x="25245" y="5146571"/>
        <a:ext cx="7093061" cy="4666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80C55-A159-41A7-9E20-1BFB4E5C240D}">
      <dsp:nvSpPr>
        <dsp:cNvPr id="0" name=""/>
        <dsp:cNvSpPr/>
      </dsp:nvSpPr>
      <dsp:spPr>
        <a:xfrm>
          <a:off x="0" y="2663"/>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22FAAA8-B0F8-4014-A705-6D0956B60C94}">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n-US" sz="2800" kern="1200" dirty="0"/>
            <a:t>Vi </a:t>
          </a:r>
          <a:r>
            <a:rPr lang="en-US" sz="2800" kern="1200" dirty="0" err="1"/>
            <a:t>behöver</a:t>
          </a:r>
          <a:r>
            <a:rPr lang="en-US" sz="2800" kern="1200" dirty="0"/>
            <a:t> </a:t>
          </a:r>
          <a:r>
            <a:rPr lang="en-US" sz="2800" kern="1200" dirty="0" err="1"/>
            <a:t>hjälpledare</a:t>
          </a:r>
          <a:r>
            <a:rPr lang="en-US" sz="2800" kern="1200" dirty="0"/>
            <a:t> till </a:t>
          </a:r>
          <a:r>
            <a:rPr lang="en-US" sz="2800" kern="1200" dirty="0" err="1"/>
            <a:t>laget</a:t>
          </a:r>
          <a:r>
            <a:rPr lang="en-US" sz="3300" kern="1200" dirty="0"/>
            <a:t>.</a:t>
          </a:r>
        </a:p>
      </dsp:txBody>
      <dsp:txXfrm>
        <a:off x="0" y="2663"/>
        <a:ext cx="6666833" cy="1816197"/>
      </dsp:txXfrm>
    </dsp:sp>
    <dsp:sp modelId="{602C7CE9-DA02-4B76-AE96-C6F2B1A88410}">
      <dsp:nvSpPr>
        <dsp:cNvPr id="0" name=""/>
        <dsp:cNvSpPr/>
      </dsp:nvSpPr>
      <dsp:spPr>
        <a:xfrm>
          <a:off x="0" y="1818861"/>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000B12B-2F99-4893-879D-BC23A9C6AF65}">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n-US" sz="2800" kern="1200" dirty="0"/>
            <a:t>En </a:t>
          </a:r>
          <a:r>
            <a:rPr lang="en-US" sz="2800" kern="1200" dirty="0" err="1"/>
            <a:t>hjälpledare</a:t>
          </a:r>
          <a:r>
            <a:rPr lang="en-US" sz="2800" kern="1200" dirty="0"/>
            <a:t> </a:t>
          </a:r>
          <a:r>
            <a:rPr lang="en-US" sz="2800" kern="1200" dirty="0" err="1"/>
            <a:t>behöver</a:t>
          </a:r>
          <a:r>
            <a:rPr lang="en-US" sz="2800" kern="1200" dirty="0"/>
            <a:t> </a:t>
          </a:r>
          <a:r>
            <a:rPr lang="en-US" sz="2800" kern="1200" dirty="0" err="1"/>
            <a:t>inte</a:t>
          </a:r>
          <a:r>
            <a:rPr lang="en-US" sz="2800" kern="1200" dirty="0"/>
            <a:t> </a:t>
          </a:r>
          <a:r>
            <a:rPr lang="en-US" sz="2800" kern="1200" dirty="0" err="1"/>
            <a:t>hålla</a:t>
          </a:r>
          <a:r>
            <a:rPr lang="en-US" sz="2800" kern="1200" dirty="0"/>
            <a:t> </a:t>
          </a:r>
          <a:r>
            <a:rPr lang="en-US" sz="2800" kern="1200" dirty="0" err="1"/>
            <a:t>i</a:t>
          </a:r>
          <a:r>
            <a:rPr lang="en-US" sz="2800" kern="1200" dirty="0"/>
            <a:t> </a:t>
          </a:r>
          <a:r>
            <a:rPr lang="en-US" sz="2800" kern="1200" dirty="0" err="1"/>
            <a:t>träningar</a:t>
          </a:r>
          <a:r>
            <a:rPr lang="en-US" sz="2800" kern="1200" dirty="0"/>
            <a:t>.</a:t>
          </a:r>
        </a:p>
      </dsp:txBody>
      <dsp:txXfrm>
        <a:off x="0" y="1818861"/>
        <a:ext cx="6666833" cy="1816197"/>
      </dsp:txXfrm>
    </dsp:sp>
    <dsp:sp modelId="{FE1E8EF0-1CF0-4B2E-87CA-F2B00DEC8E94}">
      <dsp:nvSpPr>
        <dsp:cNvPr id="0" name=""/>
        <dsp:cNvSpPr/>
      </dsp:nvSpPr>
      <dsp:spPr>
        <a:xfrm>
          <a:off x="0" y="3635058"/>
          <a:ext cx="6666833"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D10908C-628C-466C-BA98-1D76B106144C}">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n-US" sz="2800" kern="1200" dirty="0"/>
            <a:t>En </a:t>
          </a:r>
          <a:r>
            <a:rPr lang="en-US" sz="2800" kern="1200" dirty="0" err="1"/>
            <a:t>hjälpledare</a:t>
          </a:r>
          <a:r>
            <a:rPr lang="en-US" sz="2800" kern="1200" dirty="0"/>
            <a:t> </a:t>
          </a:r>
          <a:r>
            <a:rPr lang="en-US" sz="2800" kern="1200" dirty="0" err="1"/>
            <a:t>är</a:t>
          </a:r>
          <a:r>
            <a:rPr lang="en-US" sz="2800" kern="1200" dirty="0"/>
            <a:t> med </a:t>
          </a:r>
          <a:r>
            <a:rPr lang="en-US" sz="2800" kern="1200" dirty="0" err="1"/>
            <a:t>och</a:t>
          </a:r>
          <a:r>
            <a:rPr lang="en-US" sz="2800" kern="1200" dirty="0"/>
            <a:t> </a:t>
          </a:r>
          <a:r>
            <a:rPr lang="en-US" sz="2800" kern="1200" dirty="0" err="1"/>
            <a:t>håller</a:t>
          </a:r>
          <a:r>
            <a:rPr lang="en-US" sz="2800" kern="1200" dirty="0"/>
            <a:t> </a:t>
          </a:r>
          <a:r>
            <a:rPr lang="en-US" sz="2800" kern="1200" dirty="0" err="1"/>
            <a:t>koll</a:t>
          </a:r>
          <a:r>
            <a:rPr lang="en-US" sz="2800" kern="1200" dirty="0"/>
            <a:t> </a:t>
          </a:r>
          <a:r>
            <a:rPr lang="en-US" sz="2800" kern="1200" dirty="0" err="1"/>
            <a:t>på</a:t>
          </a:r>
          <a:r>
            <a:rPr lang="en-US" sz="2800" kern="1200" dirty="0"/>
            <a:t> </a:t>
          </a:r>
          <a:r>
            <a:rPr lang="en-US" sz="2800" kern="1200" dirty="0" err="1"/>
            <a:t>tjejerna</a:t>
          </a:r>
          <a:r>
            <a:rPr lang="en-US" sz="2800" kern="1200" dirty="0"/>
            <a:t> </a:t>
          </a:r>
          <a:r>
            <a:rPr lang="en-US" sz="2800" kern="1200" dirty="0" err="1"/>
            <a:t>och</a:t>
          </a:r>
          <a:r>
            <a:rPr lang="en-US" sz="2800" kern="1200" dirty="0"/>
            <a:t> </a:t>
          </a:r>
          <a:r>
            <a:rPr lang="en-US" sz="2800" kern="1200" dirty="0" err="1"/>
            <a:t>samlar</a:t>
          </a:r>
          <a:r>
            <a:rPr lang="en-US" sz="2800" kern="1200" dirty="0"/>
            <a:t> in </a:t>
          </a:r>
          <a:r>
            <a:rPr lang="en-US" sz="2800" kern="1200" dirty="0" err="1"/>
            <a:t>bollar</a:t>
          </a:r>
          <a:r>
            <a:rPr lang="en-US" sz="2800" kern="1200" dirty="0"/>
            <a:t> </a:t>
          </a:r>
          <a:r>
            <a:rPr lang="en-US" sz="2800" kern="1200" dirty="0" err="1"/>
            <a:t>och</a:t>
          </a:r>
          <a:r>
            <a:rPr lang="en-US" sz="2800" kern="1200" dirty="0"/>
            <a:t> </a:t>
          </a:r>
          <a:r>
            <a:rPr lang="en-US" sz="2800" kern="1200" dirty="0" err="1"/>
            <a:t>hjälper</a:t>
          </a:r>
          <a:r>
            <a:rPr lang="en-US" sz="2800" kern="1200" dirty="0"/>
            <a:t> till runt </a:t>
          </a:r>
          <a:r>
            <a:rPr lang="en-US" sz="2800" kern="1200" dirty="0" err="1"/>
            <a:t>träningen</a:t>
          </a:r>
          <a:r>
            <a:rPr lang="en-US" sz="2800" kern="1200" dirty="0"/>
            <a:t>.</a:t>
          </a:r>
        </a:p>
      </dsp:txBody>
      <dsp:txXfrm>
        <a:off x="0" y="3635058"/>
        <a:ext cx="6666833" cy="181619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65ABA874-A01B-46FF-B760-B5E9F238065C}" type="datetimeFigureOut">
              <a:rPr lang="sv-SE" smtClean="0"/>
              <a:t>2025-03-13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2506565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5ABA874-A01B-46FF-B760-B5E9F238065C}" type="datetimeFigureOut">
              <a:rPr lang="sv-SE" smtClean="0"/>
              <a:t>2025-03-13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2497553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5ABA874-A01B-46FF-B760-B5E9F238065C}" type="datetimeFigureOut">
              <a:rPr lang="sv-SE" smtClean="0"/>
              <a:t>2025-03-13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2897184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5ABA874-A01B-46FF-B760-B5E9F238065C}" type="datetimeFigureOut">
              <a:rPr lang="sv-SE" smtClean="0"/>
              <a:t>2025-03-13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429118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65ABA874-A01B-46FF-B760-B5E9F238065C}" type="datetimeFigureOut">
              <a:rPr lang="sv-SE" smtClean="0"/>
              <a:t>2025-03-13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392211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65ABA874-A01B-46FF-B760-B5E9F238065C}" type="datetimeFigureOut">
              <a:rPr lang="sv-SE" smtClean="0"/>
              <a:t>2025-03-13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560523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65ABA874-A01B-46FF-B760-B5E9F238065C}" type="datetimeFigureOut">
              <a:rPr lang="sv-SE" smtClean="0"/>
              <a:t>2025-03-13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883393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65ABA874-A01B-46FF-B760-B5E9F238065C}" type="datetimeFigureOut">
              <a:rPr lang="sv-SE" smtClean="0"/>
              <a:t>2025-03-13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63079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5ABA874-A01B-46FF-B760-B5E9F238065C}" type="datetimeFigureOut">
              <a:rPr lang="sv-SE" smtClean="0"/>
              <a:t>2025-03-13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2992664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65ABA874-A01B-46FF-B760-B5E9F238065C}" type="datetimeFigureOut">
              <a:rPr lang="sv-SE" smtClean="0"/>
              <a:t>2025-03-13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1508603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65ABA874-A01B-46FF-B760-B5E9F238065C}" type="datetimeFigureOut">
              <a:rPr lang="sv-SE" smtClean="0"/>
              <a:t>2025-03-13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38DC9C4-3442-4576-85F2-626040B93E39}" type="slidenum">
              <a:rPr lang="sv-SE" smtClean="0"/>
              <a:t>‹#›</a:t>
            </a:fld>
            <a:endParaRPr lang="sv-SE"/>
          </a:p>
        </p:txBody>
      </p:sp>
    </p:spTree>
    <p:extLst>
      <p:ext uri="{BB962C8B-B14F-4D97-AF65-F5344CB8AC3E}">
        <p14:creationId xmlns:p14="http://schemas.microsoft.com/office/powerpoint/2010/main" val="1596141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BA874-A01B-46FF-B760-B5E9F238065C}" type="datetimeFigureOut">
              <a:rPr lang="sv-SE" smtClean="0"/>
              <a:t>2025-03-13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DC9C4-3442-4576-85F2-626040B93E39}" type="slidenum">
              <a:rPr lang="sv-SE" smtClean="0"/>
              <a:t>‹#›</a:t>
            </a:fld>
            <a:endParaRPr lang="sv-SE"/>
          </a:p>
        </p:txBody>
      </p:sp>
    </p:spTree>
    <p:extLst>
      <p:ext uri="{BB962C8B-B14F-4D97-AF65-F5344CB8AC3E}">
        <p14:creationId xmlns:p14="http://schemas.microsoft.com/office/powerpoint/2010/main" val="2077007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hyperlink" Target="http://www.ljungbyif.nu/Documen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laget.se/F2011"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Rectangle 1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93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8833614" y="666808"/>
            <a:ext cx="2613872" cy="4794567"/>
          </a:xfrm>
        </p:spPr>
        <p:txBody>
          <a:bodyPr vert="horz" lIns="91440" tIns="45720" rIns="91440" bIns="45720" rtlCol="0" anchor="ctr">
            <a:normAutofit/>
          </a:bodyPr>
          <a:lstStyle/>
          <a:p>
            <a:r>
              <a:rPr lang="en-US" sz="3600" b="1" dirty="0">
                <a:solidFill>
                  <a:srgbClr val="FFFFFF"/>
                </a:solidFill>
              </a:rPr>
              <a:t>Välkomna </a:t>
            </a:r>
            <a:r>
              <a:rPr lang="en-US" sz="3600" b="1" dirty="0" err="1">
                <a:solidFill>
                  <a:srgbClr val="FFFFFF"/>
                </a:solidFill>
              </a:rPr>
              <a:t>på</a:t>
            </a:r>
            <a:r>
              <a:rPr lang="en-US" sz="3600" b="1" dirty="0">
                <a:solidFill>
                  <a:srgbClr val="FFFFFF"/>
                </a:solidFill>
              </a:rPr>
              <a:t> </a:t>
            </a:r>
            <a:r>
              <a:rPr lang="en-US" sz="3600" b="1" dirty="0" err="1">
                <a:solidFill>
                  <a:srgbClr val="FFFFFF"/>
                </a:solidFill>
              </a:rPr>
              <a:t>föräldramöte</a:t>
            </a:r>
            <a:r>
              <a:rPr lang="en-US" sz="3600" b="1" dirty="0">
                <a:solidFill>
                  <a:srgbClr val="FFFFFF"/>
                </a:solidFill>
              </a:rPr>
              <a:t> LIF F14</a:t>
            </a:r>
          </a:p>
        </p:txBody>
      </p:sp>
      <p:sp>
        <p:nvSpPr>
          <p:cNvPr id="25"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latshållare för innehåll 5"/>
          <p:cNvPicPr>
            <a:picLocks noGrp="1" noChangeAspect="1"/>
          </p:cNvPicPr>
          <p:nvPr>
            <p:ph idx="1"/>
          </p:nvPr>
        </p:nvPicPr>
        <p:blipFill rotWithShape="1">
          <a:blip r:embed="rId2">
            <a:extLst>
              <a:ext uri="{28A0092B-C50C-407E-A947-70E740481C1C}">
                <a14:useLocalDpi xmlns:a14="http://schemas.microsoft.com/office/drawing/2010/main" val="0"/>
              </a:ext>
            </a:extLst>
          </a:blip>
          <a:srcRect l="13946" r="13429"/>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237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2969A1D9-0538-4BCF-934E-7741993AA253}"/>
              </a:ext>
            </a:extLst>
          </p:cNvPr>
          <p:cNvSpPr>
            <a:spLocks noGrp="1"/>
          </p:cNvSpPr>
          <p:nvPr>
            <p:ph type="title"/>
          </p:nvPr>
        </p:nvSpPr>
        <p:spPr>
          <a:xfrm>
            <a:off x="826396" y="586855"/>
            <a:ext cx="4230100" cy="3387497"/>
          </a:xfrm>
        </p:spPr>
        <p:txBody>
          <a:bodyPr anchor="b">
            <a:normAutofit/>
          </a:bodyPr>
          <a:lstStyle/>
          <a:p>
            <a:pPr algn="r"/>
            <a:r>
              <a:rPr lang="sv-SE" sz="4000" dirty="0">
                <a:solidFill>
                  <a:srgbClr val="FFFFFF"/>
                </a:solidFill>
              </a:rPr>
              <a:t>Bollflickauppdrag </a:t>
            </a:r>
          </a:p>
        </p:txBody>
      </p:sp>
      <p:sp>
        <p:nvSpPr>
          <p:cNvPr id="3" name="Platshållare för innehåll 2">
            <a:extLst>
              <a:ext uri="{FF2B5EF4-FFF2-40B4-BE49-F238E27FC236}">
                <a16:creationId xmlns:a16="http://schemas.microsoft.com/office/drawing/2014/main" id="{94558B2A-0196-4409-8B6D-046705EF8F73}"/>
              </a:ext>
            </a:extLst>
          </p:cNvPr>
          <p:cNvSpPr>
            <a:spLocks noGrp="1"/>
          </p:cNvSpPr>
          <p:nvPr>
            <p:ph idx="1"/>
          </p:nvPr>
        </p:nvSpPr>
        <p:spPr>
          <a:xfrm>
            <a:off x="6503158" y="649480"/>
            <a:ext cx="5358405" cy="5546047"/>
          </a:xfrm>
        </p:spPr>
        <p:txBody>
          <a:bodyPr anchor="ctr">
            <a:normAutofit/>
          </a:bodyPr>
          <a:lstStyle/>
          <a:p>
            <a:pPr marL="0" indent="0">
              <a:buNone/>
            </a:pPr>
            <a:r>
              <a:rPr lang="sv-SE" sz="2000" dirty="0"/>
              <a:t>Bollflickor på dam-lags matcher.</a:t>
            </a:r>
          </a:p>
          <a:p>
            <a:pPr marL="0" indent="0">
              <a:buNone/>
            </a:pPr>
            <a:r>
              <a:rPr lang="sv-SE" sz="2000" dirty="0"/>
              <a:t>Alla lag killar och tjejer ska vara bollflickor/bollkalle på A-lagsmatcherna under säsongen.</a:t>
            </a:r>
          </a:p>
          <a:p>
            <a:pPr marL="0" indent="0">
              <a:buNone/>
            </a:pPr>
            <a:r>
              <a:rPr lang="sv-SE" sz="2000" dirty="0"/>
              <a:t>Till varje match skall det finnas 8 bollflickor på plats samt minst 5 föräldrar/ledare.</a:t>
            </a:r>
          </a:p>
          <a:p>
            <a:pPr marL="0" indent="0">
              <a:buNone/>
            </a:pPr>
            <a:r>
              <a:rPr lang="sv-SE" sz="2000" dirty="0"/>
              <a:t>Vi kommer kalla spelare och föräldrar till dessa uppdrag.</a:t>
            </a:r>
          </a:p>
          <a:p>
            <a:pPr marL="0" indent="0">
              <a:buNone/>
            </a:pPr>
            <a:r>
              <a:rPr lang="sv-SE" sz="2000" dirty="0"/>
              <a:t>Vi har inte fått datum då vi ska vara bollflickor ännu.</a:t>
            </a:r>
          </a:p>
        </p:txBody>
      </p:sp>
    </p:spTree>
    <p:extLst>
      <p:ext uri="{BB962C8B-B14F-4D97-AF65-F5344CB8AC3E}">
        <p14:creationId xmlns:p14="http://schemas.microsoft.com/office/powerpoint/2010/main" val="3649274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8108278A-571D-03D3-7F81-904B95E84D98}"/>
              </a:ext>
            </a:extLst>
          </p:cNvPr>
          <p:cNvSpPr>
            <a:spLocks noGrp="1"/>
          </p:cNvSpPr>
          <p:nvPr>
            <p:ph type="title"/>
          </p:nvPr>
        </p:nvSpPr>
        <p:spPr>
          <a:xfrm>
            <a:off x="466722" y="586855"/>
            <a:ext cx="3201366" cy="3387497"/>
          </a:xfrm>
        </p:spPr>
        <p:txBody>
          <a:bodyPr anchor="b">
            <a:normAutofit/>
          </a:bodyPr>
          <a:lstStyle/>
          <a:p>
            <a:pPr algn="r"/>
            <a:r>
              <a:rPr lang="sv-SE" sz="4000" b="1">
                <a:solidFill>
                  <a:srgbClr val="FFFFFF"/>
                </a:solidFill>
              </a:rPr>
              <a:t>Kick Off</a:t>
            </a:r>
          </a:p>
        </p:txBody>
      </p:sp>
      <p:sp>
        <p:nvSpPr>
          <p:cNvPr id="3" name="Platshållare för innehåll 2">
            <a:extLst>
              <a:ext uri="{FF2B5EF4-FFF2-40B4-BE49-F238E27FC236}">
                <a16:creationId xmlns:a16="http://schemas.microsoft.com/office/drawing/2014/main" id="{47BC71A0-DC9D-CEEB-0982-338A5ECA58A6}"/>
              </a:ext>
            </a:extLst>
          </p:cNvPr>
          <p:cNvSpPr>
            <a:spLocks noGrp="1"/>
          </p:cNvSpPr>
          <p:nvPr>
            <p:ph idx="1"/>
          </p:nvPr>
        </p:nvSpPr>
        <p:spPr>
          <a:xfrm>
            <a:off x="4810259" y="649480"/>
            <a:ext cx="6555347" cy="5546047"/>
          </a:xfrm>
        </p:spPr>
        <p:txBody>
          <a:bodyPr anchor="ctr">
            <a:normAutofit/>
          </a:bodyPr>
          <a:lstStyle/>
          <a:p>
            <a:r>
              <a:rPr lang="sv-SE" sz="2400" dirty="0"/>
              <a:t>Vi planerar en kick off under våren.</a:t>
            </a:r>
          </a:p>
          <a:p>
            <a:r>
              <a:rPr lang="sv-SE" sz="2400" dirty="0"/>
              <a:t>Datum och plats kommer vi informera om då det är klart. </a:t>
            </a:r>
          </a:p>
        </p:txBody>
      </p:sp>
    </p:spTree>
    <p:extLst>
      <p:ext uri="{BB962C8B-B14F-4D97-AF65-F5344CB8AC3E}">
        <p14:creationId xmlns:p14="http://schemas.microsoft.com/office/powerpoint/2010/main" val="195854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1371599" y="294538"/>
            <a:ext cx="9895951" cy="1033669"/>
          </a:xfrm>
        </p:spPr>
        <p:txBody>
          <a:bodyPr>
            <a:normAutofit/>
          </a:bodyPr>
          <a:lstStyle/>
          <a:p>
            <a:r>
              <a:rPr lang="sv-SE" sz="4000" b="1" dirty="0">
                <a:solidFill>
                  <a:srgbClr val="FFFFFF"/>
                </a:solidFill>
              </a:rPr>
              <a:t>Medlemsavgifter 2025</a:t>
            </a:r>
          </a:p>
        </p:txBody>
      </p:sp>
      <p:sp>
        <p:nvSpPr>
          <p:cNvPr id="3" name="Platshållare för innehåll 2"/>
          <p:cNvSpPr>
            <a:spLocks noGrp="1"/>
          </p:cNvSpPr>
          <p:nvPr>
            <p:ph idx="1"/>
          </p:nvPr>
        </p:nvSpPr>
        <p:spPr>
          <a:xfrm>
            <a:off x="1371599" y="2052320"/>
            <a:ext cx="10474961" cy="4226560"/>
          </a:xfrm>
        </p:spPr>
        <p:txBody>
          <a:bodyPr anchor="ctr">
            <a:normAutofit/>
          </a:bodyPr>
          <a:lstStyle/>
          <a:p>
            <a:endParaRPr lang="sv-SE" sz="1600" dirty="0"/>
          </a:p>
          <a:p>
            <a:r>
              <a:rPr lang="sv-SE" sz="2000" b="1" dirty="0"/>
              <a:t>Medlemsavgifter för 2025 fastställdes på årsmötet </a:t>
            </a:r>
            <a:r>
              <a:rPr lang="sv-SE" sz="2000" b="1"/>
              <a:t>den 27/2</a:t>
            </a:r>
            <a:endParaRPr lang="sv-SE" sz="2000" b="1" dirty="0"/>
          </a:p>
          <a:p>
            <a:r>
              <a:rPr lang="sv-SE" sz="2000" b="1" dirty="0"/>
              <a:t>Med tanke på att föreningens ekonomi är ansträngd så beslutade man att höja medlemsavgiften med 100kr och spelaravgiften med 100kr. Vi har ett tapp på sponsorintäkter där många företag väljer att sänka sin sponsring.</a:t>
            </a:r>
          </a:p>
          <a:p>
            <a:r>
              <a:rPr lang="sv-SE" sz="2000" dirty="0"/>
              <a:t>Medlem och spelaravgift för tjejerna som i år blir 14 så är avgiften 1800kr (Medlemsavgift 500kr + spelaravgift 1300kr) </a:t>
            </a:r>
          </a:p>
          <a:p>
            <a:r>
              <a:rPr lang="sv-SE" sz="2000" dirty="0"/>
              <a:t>Faktura för medlem/spelaravgift har gått ut via Laget.se. Det är smidigt och enkelt för er föräldrar att betala.</a:t>
            </a:r>
          </a:p>
          <a:p>
            <a:r>
              <a:rPr lang="sv-SE" sz="2000" dirty="0"/>
              <a:t>Från och med tredje barnet, inom samma familj och inom ungdomsfotbollen så betalar man enbart medlemskap.</a:t>
            </a:r>
            <a:br>
              <a:rPr lang="sv-SE" sz="1600" dirty="0"/>
            </a:br>
            <a:endParaRPr lang="sv-SE" sz="1600" b="1" dirty="0"/>
          </a:p>
          <a:p>
            <a:pPr marL="0" indent="0">
              <a:buNone/>
            </a:pPr>
            <a:endParaRPr lang="sv-SE" sz="1600" dirty="0"/>
          </a:p>
        </p:txBody>
      </p:sp>
    </p:spTree>
    <p:extLst>
      <p:ext uri="{BB962C8B-B14F-4D97-AF65-F5344CB8AC3E}">
        <p14:creationId xmlns:p14="http://schemas.microsoft.com/office/powerpoint/2010/main" val="1328158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66971EA9-60FB-0383-58E6-7310CFBF9A3A}"/>
              </a:ext>
            </a:extLst>
          </p:cNvPr>
          <p:cNvSpPr>
            <a:spLocks noGrp="1"/>
          </p:cNvSpPr>
          <p:nvPr>
            <p:ph type="title"/>
          </p:nvPr>
        </p:nvSpPr>
        <p:spPr>
          <a:xfrm>
            <a:off x="635000" y="640823"/>
            <a:ext cx="3418659" cy="5583148"/>
          </a:xfrm>
        </p:spPr>
        <p:txBody>
          <a:bodyPr anchor="ctr">
            <a:normAutofit/>
          </a:bodyPr>
          <a:lstStyle/>
          <a:p>
            <a:r>
              <a:rPr lang="sv-SE" sz="5400" b="1"/>
              <a:t>Cuper</a:t>
            </a:r>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Platshållare för innehåll 2">
            <a:extLst>
              <a:ext uri="{FF2B5EF4-FFF2-40B4-BE49-F238E27FC236}">
                <a16:creationId xmlns:a16="http://schemas.microsoft.com/office/drawing/2014/main" id="{CEA8DA49-A9B3-F57C-5464-7B4A54C825C2}"/>
              </a:ext>
            </a:extLst>
          </p:cNvPr>
          <p:cNvGraphicFramePr>
            <a:graphicFrameLocks noGrp="1"/>
          </p:cNvGraphicFramePr>
          <p:nvPr>
            <p:ph idx="1"/>
            <p:extLst>
              <p:ext uri="{D42A27DB-BD31-4B8C-83A1-F6EECF244321}">
                <p14:modId xmlns:p14="http://schemas.microsoft.com/office/powerpoint/2010/main" val="157469503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6819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9F7C35C-2973-4F66-B4B1-DEA4A593A2EA}"/>
              </a:ext>
            </a:extLst>
          </p:cNvPr>
          <p:cNvSpPr>
            <a:spLocks noGrp="1"/>
          </p:cNvSpPr>
          <p:nvPr>
            <p:ph type="title"/>
          </p:nvPr>
        </p:nvSpPr>
        <p:spPr>
          <a:xfrm>
            <a:off x="466722" y="586855"/>
            <a:ext cx="3201366" cy="3387497"/>
          </a:xfrm>
        </p:spPr>
        <p:txBody>
          <a:bodyPr anchor="b">
            <a:normAutofit/>
          </a:bodyPr>
          <a:lstStyle/>
          <a:p>
            <a:pPr algn="r"/>
            <a:r>
              <a:rPr lang="sv-SE" sz="4000" b="1" dirty="0">
                <a:solidFill>
                  <a:srgbClr val="FFFFFF"/>
                </a:solidFill>
              </a:rPr>
              <a:t>Försäljning </a:t>
            </a:r>
            <a:br>
              <a:rPr lang="sv-SE" sz="4000" b="1" dirty="0">
                <a:solidFill>
                  <a:srgbClr val="FFFFFF"/>
                </a:solidFill>
              </a:rPr>
            </a:br>
            <a:r>
              <a:rPr lang="sv-SE" sz="4000" b="1" dirty="0">
                <a:solidFill>
                  <a:srgbClr val="FFFFFF"/>
                </a:solidFill>
              </a:rPr>
              <a:t>och Cuper </a:t>
            </a:r>
          </a:p>
        </p:txBody>
      </p:sp>
      <p:sp>
        <p:nvSpPr>
          <p:cNvPr id="3" name="Platshållare för innehåll 2">
            <a:extLst>
              <a:ext uri="{FF2B5EF4-FFF2-40B4-BE49-F238E27FC236}">
                <a16:creationId xmlns:a16="http://schemas.microsoft.com/office/drawing/2014/main" id="{07055491-8798-4B96-9936-12BF4A23E202}"/>
              </a:ext>
            </a:extLst>
          </p:cNvPr>
          <p:cNvSpPr>
            <a:spLocks noGrp="1"/>
          </p:cNvSpPr>
          <p:nvPr>
            <p:ph idx="1"/>
          </p:nvPr>
        </p:nvSpPr>
        <p:spPr>
          <a:xfrm>
            <a:off x="4810259" y="649480"/>
            <a:ext cx="6555347" cy="5546047"/>
          </a:xfrm>
        </p:spPr>
        <p:txBody>
          <a:bodyPr anchor="ctr">
            <a:normAutofit/>
          </a:bodyPr>
          <a:lstStyle/>
          <a:p>
            <a:r>
              <a:rPr lang="sv-SE" sz="2000" dirty="0"/>
              <a:t>Föreningen kommer även i år att sälja Sportlotten där spelarna blir tilldelade ex. antal lotter per spelare. Intäkterna kommer gå till föreningen.</a:t>
            </a:r>
          </a:p>
          <a:p>
            <a:r>
              <a:rPr lang="sv-SE" sz="2000" dirty="0"/>
              <a:t>Om vi ska åka på cuper som nu är flerdagarscuper så kostar det pengar. Därmed måste vi ha försäljningar för att få in mer pengar.</a:t>
            </a:r>
          </a:p>
          <a:p>
            <a:r>
              <a:rPr lang="sv-SE" sz="2000" dirty="0"/>
              <a:t>Förslag på försäljning?</a:t>
            </a:r>
          </a:p>
          <a:p>
            <a:r>
              <a:rPr lang="sv-SE" sz="2000" dirty="0"/>
              <a:t>Vid försäljning så önskar vi hjälp av ett par föräldrar som kan vara ansvariga för detta.</a:t>
            </a:r>
          </a:p>
          <a:p>
            <a:endParaRPr lang="sv-SE" sz="2000" dirty="0"/>
          </a:p>
          <a:p>
            <a:endParaRPr lang="sv-SE" sz="2000" dirty="0"/>
          </a:p>
        </p:txBody>
      </p:sp>
    </p:spTree>
    <p:extLst>
      <p:ext uri="{BB962C8B-B14F-4D97-AF65-F5344CB8AC3E}">
        <p14:creationId xmlns:p14="http://schemas.microsoft.com/office/powerpoint/2010/main" val="3810699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81013" y="3752849"/>
            <a:ext cx="3290887" cy="2452687"/>
          </a:xfrm>
        </p:spPr>
        <p:txBody>
          <a:bodyPr anchor="ctr">
            <a:normAutofit/>
          </a:bodyPr>
          <a:lstStyle/>
          <a:p>
            <a:r>
              <a:rPr lang="sv-SE" sz="3600" b="1" dirty="0"/>
              <a:t>Profilhörnan</a:t>
            </a:r>
            <a:endParaRPr lang="sv-SE" sz="3600" dirty="0"/>
          </a:p>
        </p:txBody>
      </p:sp>
      <p:pic>
        <p:nvPicPr>
          <p:cNvPr id="4" name="Bildobjekt 3">
            <a:extLst>
              <a:ext uri="{FF2B5EF4-FFF2-40B4-BE49-F238E27FC236}">
                <a16:creationId xmlns:a16="http://schemas.microsoft.com/office/drawing/2014/main" id="{FF914F0C-295D-4571-934B-27A0169F261B}"/>
              </a:ext>
            </a:extLst>
          </p:cNvPr>
          <p:cNvPicPr>
            <a:picLocks noChangeAspect="1"/>
          </p:cNvPicPr>
          <p:nvPr/>
        </p:nvPicPr>
        <p:blipFill rotWithShape="1">
          <a:blip r:embed="rId2"/>
          <a:srcRect l="7305" r="151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Platshållare för innehåll 2"/>
          <p:cNvSpPr>
            <a:spLocks noGrp="1"/>
          </p:cNvSpPr>
          <p:nvPr>
            <p:ph idx="1"/>
          </p:nvPr>
        </p:nvSpPr>
        <p:spPr>
          <a:xfrm>
            <a:off x="4223982" y="3752850"/>
            <a:ext cx="7485413" cy="2452687"/>
          </a:xfrm>
        </p:spPr>
        <p:txBody>
          <a:bodyPr anchor="ctr">
            <a:normAutofit/>
          </a:bodyPr>
          <a:lstStyle/>
          <a:p>
            <a:r>
              <a:rPr lang="sv-SE" sz="1800" dirty="0"/>
              <a:t>Är vår materialleverantör och här igenom kan beställning av overaller eller träningskläder göras. Vi har en speciellt framtagen LIF kollektion på utvalda LIF produkter med träningsoveraller, </a:t>
            </a:r>
            <a:r>
              <a:rPr lang="sv-SE" sz="1800" dirty="0" err="1"/>
              <a:t>träningskit</a:t>
            </a:r>
            <a:r>
              <a:rPr lang="sv-SE" sz="1800" dirty="0"/>
              <a:t> mm från Craft. </a:t>
            </a:r>
          </a:p>
          <a:p>
            <a:endParaRPr lang="sv-SE" sz="1800" dirty="0"/>
          </a:p>
        </p:txBody>
      </p:sp>
    </p:spTree>
    <p:extLst>
      <p:ext uri="{BB962C8B-B14F-4D97-AF65-F5344CB8AC3E}">
        <p14:creationId xmlns:p14="http://schemas.microsoft.com/office/powerpoint/2010/main" val="369130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lowchart: Document 14">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93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ruta 4"/>
          <p:cNvSpPr txBox="1"/>
          <p:nvPr/>
        </p:nvSpPr>
        <p:spPr>
          <a:xfrm>
            <a:off x="838200" y="171162"/>
            <a:ext cx="2840182" cy="2371148"/>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chor="ctr">
            <a:normAutofit/>
          </a:bodyPr>
          <a:lstStyle/>
          <a:p>
            <a:pPr>
              <a:lnSpc>
                <a:spcPct val="90000"/>
              </a:lnSpc>
              <a:spcBef>
                <a:spcPct val="0"/>
              </a:spcBef>
              <a:spcAft>
                <a:spcPts val="600"/>
              </a:spcAft>
            </a:pPr>
            <a:r>
              <a:rPr lang="en-US" sz="3200" b="1" kern="1200" dirty="0">
                <a:solidFill>
                  <a:srgbClr val="FFFFFF"/>
                </a:solidFill>
                <a:latin typeface="+mj-lt"/>
                <a:ea typeface="+mj-ea"/>
                <a:cs typeface="+mj-cs"/>
              </a:rPr>
              <a:t>LJUNGBY IF </a:t>
            </a:r>
          </a:p>
          <a:p>
            <a:pPr>
              <a:lnSpc>
                <a:spcPct val="90000"/>
              </a:lnSpc>
              <a:spcBef>
                <a:spcPct val="0"/>
              </a:spcBef>
              <a:spcAft>
                <a:spcPts val="600"/>
              </a:spcAft>
            </a:pPr>
            <a:r>
              <a:rPr lang="en-US" sz="3200" b="1" kern="1200" dirty="0">
                <a:solidFill>
                  <a:srgbClr val="FFFFFF"/>
                </a:solidFill>
                <a:latin typeface="+mj-lt"/>
                <a:ea typeface="+mj-ea"/>
                <a:cs typeface="+mj-cs"/>
              </a:rPr>
              <a:t>KOLLEKTION 2025</a:t>
            </a:r>
          </a:p>
        </p:txBody>
      </p:sp>
      <p:pic>
        <p:nvPicPr>
          <p:cNvPr id="3" name="Bildobjekt 2">
            <a:extLst>
              <a:ext uri="{FF2B5EF4-FFF2-40B4-BE49-F238E27FC236}">
                <a16:creationId xmlns:a16="http://schemas.microsoft.com/office/drawing/2014/main" id="{55F09941-47F2-7125-7849-4B37D5791371}"/>
              </a:ext>
            </a:extLst>
          </p:cNvPr>
          <p:cNvPicPr>
            <a:picLocks noChangeAspect="1"/>
          </p:cNvPicPr>
          <p:nvPr/>
        </p:nvPicPr>
        <p:blipFill>
          <a:blip r:embed="rId2"/>
          <a:stretch>
            <a:fillRect/>
          </a:stretch>
        </p:blipFill>
        <p:spPr>
          <a:xfrm>
            <a:off x="5738060" y="56570"/>
            <a:ext cx="4787700" cy="6672753"/>
          </a:xfrm>
          <a:prstGeom prst="rect">
            <a:avLst/>
          </a:prstGeom>
        </p:spPr>
      </p:pic>
    </p:spTree>
    <p:extLst>
      <p:ext uri="{BB962C8B-B14F-4D97-AF65-F5344CB8AC3E}">
        <p14:creationId xmlns:p14="http://schemas.microsoft.com/office/powerpoint/2010/main" val="355107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4BA1C4-7D7E-A588-C7E7-EC0F1662DB29}"/>
              </a:ext>
            </a:extLst>
          </p:cNvPr>
          <p:cNvSpPr>
            <a:spLocks noGrp="1"/>
          </p:cNvSpPr>
          <p:nvPr>
            <p:ph type="title"/>
          </p:nvPr>
        </p:nvSpPr>
        <p:spPr/>
        <p:txBody>
          <a:bodyPr/>
          <a:lstStyle/>
          <a:p>
            <a:r>
              <a:rPr lang="sv-SE" b="1" dirty="0"/>
              <a:t>LIF veckor på Profilhörnan</a:t>
            </a:r>
          </a:p>
        </p:txBody>
      </p:sp>
      <p:sp>
        <p:nvSpPr>
          <p:cNvPr id="9" name="Platshållare för innehåll 8">
            <a:extLst>
              <a:ext uri="{FF2B5EF4-FFF2-40B4-BE49-F238E27FC236}">
                <a16:creationId xmlns:a16="http://schemas.microsoft.com/office/drawing/2014/main" id="{96235E48-BC0C-6DFC-3D27-6F2E9A216BC7}"/>
              </a:ext>
            </a:extLst>
          </p:cNvPr>
          <p:cNvSpPr>
            <a:spLocks noGrp="1"/>
          </p:cNvSpPr>
          <p:nvPr>
            <p:ph idx="1"/>
          </p:nvPr>
        </p:nvSpPr>
        <p:spPr>
          <a:xfrm>
            <a:off x="2030931" y="5486399"/>
            <a:ext cx="1174282" cy="690563"/>
          </a:xfrm>
        </p:spPr>
        <p:txBody>
          <a:bodyPr/>
          <a:lstStyle/>
          <a:p>
            <a:endParaRPr lang="sv-SE" dirty="0"/>
          </a:p>
        </p:txBody>
      </p:sp>
      <p:pic>
        <p:nvPicPr>
          <p:cNvPr id="11" name="Bildobjekt 10">
            <a:extLst>
              <a:ext uri="{FF2B5EF4-FFF2-40B4-BE49-F238E27FC236}">
                <a16:creationId xmlns:a16="http://schemas.microsoft.com/office/drawing/2014/main" id="{D19770A7-78A6-FC4B-0370-ABFF35F89553}"/>
              </a:ext>
            </a:extLst>
          </p:cNvPr>
          <p:cNvPicPr>
            <a:picLocks noChangeAspect="1"/>
          </p:cNvPicPr>
          <p:nvPr/>
        </p:nvPicPr>
        <p:blipFill>
          <a:blip r:embed="rId2"/>
          <a:stretch>
            <a:fillRect/>
          </a:stretch>
        </p:blipFill>
        <p:spPr>
          <a:xfrm>
            <a:off x="1932469" y="1463040"/>
            <a:ext cx="7882091" cy="5394960"/>
          </a:xfrm>
          <a:prstGeom prst="rect">
            <a:avLst/>
          </a:prstGeom>
        </p:spPr>
      </p:pic>
    </p:spTree>
    <p:extLst>
      <p:ext uri="{BB962C8B-B14F-4D97-AF65-F5344CB8AC3E}">
        <p14:creationId xmlns:p14="http://schemas.microsoft.com/office/powerpoint/2010/main" val="3616854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A5B9F48-594C-9833-3B20-E791A9404E17}"/>
              </a:ext>
            </a:extLst>
          </p:cNvPr>
          <p:cNvSpPr>
            <a:spLocks noGrp="1"/>
          </p:cNvSpPr>
          <p:nvPr>
            <p:ph type="title"/>
          </p:nvPr>
        </p:nvSpPr>
        <p:spPr>
          <a:xfrm>
            <a:off x="586478" y="1683756"/>
            <a:ext cx="3115265" cy="2396359"/>
          </a:xfrm>
        </p:spPr>
        <p:txBody>
          <a:bodyPr anchor="b">
            <a:normAutofit/>
          </a:bodyPr>
          <a:lstStyle/>
          <a:p>
            <a:pPr algn="r"/>
            <a:r>
              <a:rPr lang="sv-SE" sz="3400" b="1">
                <a:solidFill>
                  <a:srgbClr val="FFFFFF"/>
                </a:solidFill>
              </a:rPr>
              <a:t>Shortsbeställning</a:t>
            </a:r>
          </a:p>
        </p:txBody>
      </p:sp>
      <p:graphicFrame>
        <p:nvGraphicFramePr>
          <p:cNvPr id="5" name="Platshållare för innehåll 2">
            <a:extLst>
              <a:ext uri="{FF2B5EF4-FFF2-40B4-BE49-F238E27FC236}">
                <a16:creationId xmlns:a16="http://schemas.microsoft.com/office/drawing/2014/main" id="{701C3EEA-1F5F-EA8B-ACA2-4402CB919C8C}"/>
              </a:ext>
            </a:extLst>
          </p:cNvPr>
          <p:cNvGraphicFramePr>
            <a:graphicFrameLocks noGrp="1"/>
          </p:cNvGraphicFramePr>
          <p:nvPr>
            <p:ph idx="1"/>
            <p:extLst>
              <p:ext uri="{D42A27DB-BD31-4B8C-83A1-F6EECF244321}">
                <p14:modId xmlns:p14="http://schemas.microsoft.com/office/powerpoint/2010/main" val="71238505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9344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8">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0">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2">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34">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p:cNvSpPr>
            <a:spLocks noGrp="1"/>
          </p:cNvSpPr>
          <p:nvPr>
            <p:ph type="title"/>
          </p:nvPr>
        </p:nvSpPr>
        <p:spPr>
          <a:xfrm>
            <a:off x="826396" y="586855"/>
            <a:ext cx="4230100" cy="3387497"/>
          </a:xfrm>
        </p:spPr>
        <p:txBody>
          <a:bodyPr vert="horz" lIns="91440" tIns="45720" rIns="91440" bIns="45720" rtlCol="0" anchor="b">
            <a:normAutofit/>
          </a:bodyPr>
          <a:lstStyle/>
          <a:p>
            <a:pPr algn="r"/>
            <a:r>
              <a:rPr lang="en-US" sz="4000" b="1">
                <a:solidFill>
                  <a:srgbClr val="FFFFFF"/>
                </a:solidFill>
              </a:rPr>
              <a:t>Värdegrund &amp; </a:t>
            </a:r>
            <a:r>
              <a:rPr lang="en-US" sz="4000" b="1" kern="1200">
                <a:solidFill>
                  <a:srgbClr val="FFFFFF"/>
                </a:solidFill>
                <a:latin typeface="+mj-lt"/>
                <a:ea typeface="+mj-ea"/>
                <a:cs typeface="+mj-cs"/>
              </a:rPr>
              <a:t>policy</a:t>
            </a:r>
          </a:p>
        </p:txBody>
      </p:sp>
      <p:sp>
        <p:nvSpPr>
          <p:cNvPr id="22" name="Platshållare för innehåll 2"/>
          <p:cNvSpPr>
            <a:spLocks noGrp="1"/>
          </p:cNvSpPr>
          <p:nvPr>
            <p:ph idx="1"/>
          </p:nvPr>
        </p:nvSpPr>
        <p:spPr>
          <a:xfrm>
            <a:off x="6503158" y="649480"/>
            <a:ext cx="4862447" cy="5546047"/>
          </a:xfrm>
        </p:spPr>
        <p:txBody>
          <a:bodyPr vert="horz" lIns="91440" tIns="45720" rIns="91440" bIns="45720" rtlCol="0" anchor="ctr">
            <a:normAutofit/>
          </a:bodyPr>
          <a:lstStyle/>
          <a:p>
            <a:pPr marL="0" indent="0">
              <a:buNone/>
            </a:pPr>
            <a:r>
              <a:rPr lang="en-US" sz="2000" kern="1200" dirty="0">
                <a:latin typeface="+mn-lt"/>
                <a:ea typeface="+mn-ea"/>
                <a:cs typeface="+mn-cs"/>
              </a:rPr>
              <a:t>Ligger </a:t>
            </a:r>
            <a:r>
              <a:rPr lang="en-US" sz="2000" kern="1200" dirty="0" err="1">
                <a:latin typeface="+mn-lt"/>
                <a:ea typeface="+mn-ea"/>
                <a:cs typeface="+mn-cs"/>
              </a:rPr>
              <a:t>som</a:t>
            </a:r>
            <a:r>
              <a:rPr lang="en-US" sz="2000" kern="1200" dirty="0">
                <a:latin typeface="+mn-lt"/>
                <a:ea typeface="+mn-ea"/>
                <a:cs typeface="+mn-cs"/>
              </a:rPr>
              <a:t> </a:t>
            </a:r>
            <a:r>
              <a:rPr lang="en-US" sz="2000" kern="1200" dirty="0" err="1">
                <a:latin typeface="+mn-lt"/>
                <a:ea typeface="+mn-ea"/>
                <a:cs typeface="+mn-cs"/>
              </a:rPr>
              <a:t>en</a:t>
            </a:r>
            <a:r>
              <a:rPr lang="en-US" sz="2000" kern="1200" dirty="0">
                <a:latin typeface="+mn-lt"/>
                <a:ea typeface="+mn-ea"/>
                <a:cs typeface="+mn-cs"/>
              </a:rPr>
              <a:t> </a:t>
            </a:r>
            <a:r>
              <a:rPr lang="en-US" sz="2000" kern="1200" dirty="0" err="1">
                <a:latin typeface="+mn-lt"/>
                <a:ea typeface="+mn-ea"/>
                <a:cs typeface="+mn-cs"/>
              </a:rPr>
              <a:t>egen</a:t>
            </a:r>
            <a:r>
              <a:rPr lang="en-US" sz="2000" kern="1200" dirty="0">
                <a:latin typeface="+mn-lt"/>
                <a:ea typeface="+mn-ea"/>
                <a:cs typeface="+mn-cs"/>
              </a:rPr>
              <a:t> fil under </a:t>
            </a:r>
            <a:r>
              <a:rPr lang="en-US" sz="2000" kern="1200" dirty="0" err="1">
                <a:latin typeface="+mn-lt"/>
                <a:ea typeface="+mn-ea"/>
                <a:cs typeface="+mn-cs"/>
              </a:rPr>
              <a:t>dokument</a:t>
            </a:r>
            <a:r>
              <a:rPr lang="en-US" sz="2000" kern="1200" dirty="0">
                <a:latin typeface="+mn-lt"/>
                <a:ea typeface="+mn-ea"/>
                <a:cs typeface="+mn-cs"/>
              </a:rPr>
              <a:t> </a:t>
            </a:r>
            <a:r>
              <a:rPr lang="en-US" sz="2000" kern="1200" dirty="0" err="1">
                <a:latin typeface="+mn-lt"/>
                <a:ea typeface="+mn-ea"/>
                <a:cs typeface="+mn-cs"/>
              </a:rPr>
              <a:t>på</a:t>
            </a:r>
            <a:r>
              <a:rPr lang="en-US" sz="2000" kern="1200" dirty="0">
                <a:latin typeface="+mn-lt"/>
                <a:ea typeface="+mn-ea"/>
                <a:cs typeface="+mn-cs"/>
              </a:rPr>
              <a:t> </a:t>
            </a:r>
            <a:r>
              <a:rPr lang="en-US" sz="2000" kern="1200" dirty="0" err="1">
                <a:latin typeface="+mn-lt"/>
                <a:ea typeface="+mn-ea"/>
                <a:cs typeface="+mn-cs"/>
              </a:rPr>
              <a:t>Ljungby</a:t>
            </a:r>
            <a:r>
              <a:rPr lang="en-US" sz="2000" kern="1200" dirty="0">
                <a:latin typeface="+mn-lt"/>
                <a:ea typeface="+mn-ea"/>
                <a:cs typeface="+mn-cs"/>
              </a:rPr>
              <a:t> IF </a:t>
            </a:r>
            <a:r>
              <a:rPr lang="en-US" sz="2000" kern="1200" dirty="0" err="1">
                <a:latin typeface="+mn-lt"/>
                <a:ea typeface="+mn-ea"/>
                <a:cs typeface="+mn-cs"/>
              </a:rPr>
              <a:t>huvudsida</a:t>
            </a:r>
            <a:r>
              <a:rPr lang="en-US" sz="2000" kern="1200" dirty="0">
                <a:latin typeface="+mn-lt"/>
                <a:ea typeface="+mn-ea"/>
                <a:cs typeface="+mn-cs"/>
              </a:rPr>
              <a:t> </a:t>
            </a:r>
          </a:p>
          <a:p>
            <a:pPr marL="0" indent="0">
              <a:buNone/>
            </a:pPr>
            <a:r>
              <a:rPr lang="sv-SE" sz="2000" dirty="0">
                <a:hlinkClick r:id="rId2"/>
              </a:rPr>
              <a:t>http://www.ljungbyif.nu/Document</a:t>
            </a:r>
            <a:endParaRPr lang="en-US" sz="2000" kern="1200" dirty="0">
              <a:latin typeface="+mn-lt"/>
              <a:ea typeface="+mn-ea"/>
              <a:cs typeface="+mn-cs"/>
            </a:endParaRPr>
          </a:p>
        </p:txBody>
      </p:sp>
    </p:spTree>
    <p:extLst>
      <p:ext uri="{BB962C8B-B14F-4D97-AF65-F5344CB8AC3E}">
        <p14:creationId xmlns:p14="http://schemas.microsoft.com/office/powerpoint/2010/main" val="1542424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87B46D07-5292-904B-6070-F23CCFD13267}"/>
              </a:ext>
            </a:extLst>
          </p:cNvPr>
          <p:cNvSpPr>
            <a:spLocks noGrp="1"/>
          </p:cNvSpPr>
          <p:nvPr>
            <p:ph type="title"/>
          </p:nvPr>
        </p:nvSpPr>
        <p:spPr>
          <a:xfrm>
            <a:off x="429768" y="411480"/>
            <a:ext cx="11201400" cy="1106424"/>
          </a:xfrm>
        </p:spPr>
        <p:txBody>
          <a:bodyPr>
            <a:normAutofit/>
          </a:bodyPr>
          <a:lstStyle/>
          <a:p>
            <a:r>
              <a:rPr lang="sv-SE" sz="3600" b="1" dirty="0">
                <a:latin typeface="+mn-lt"/>
              </a:rPr>
              <a:t>Laget.se</a:t>
            </a:r>
          </a:p>
        </p:txBody>
      </p:sp>
      <p:sp>
        <p:nvSpPr>
          <p:cNvPr id="14" name="Rectangle 13">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latshållare för innehåll 4">
            <a:extLst>
              <a:ext uri="{FF2B5EF4-FFF2-40B4-BE49-F238E27FC236}">
                <a16:creationId xmlns:a16="http://schemas.microsoft.com/office/drawing/2014/main" id="{9A411B9F-101C-4748-344F-FF7900F2664B}"/>
              </a:ext>
            </a:extLst>
          </p:cNvPr>
          <p:cNvPicPr>
            <a:picLocks noChangeAspect="1"/>
          </p:cNvPicPr>
          <p:nvPr/>
        </p:nvPicPr>
        <p:blipFill rotWithShape="1">
          <a:blip r:embed="rId2"/>
          <a:srcRect t="2990" r="-1" b="-1"/>
          <a:stretch/>
        </p:blipFill>
        <p:spPr>
          <a:xfrm>
            <a:off x="429768" y="1721922"/>
            <a:ext cx="6704891" cy="4520559"/>
          </a:xfrm>
          <a:prstGeom prst="rect">
            <a:avLst/>
          </a:prstGeom>
        </p:spPr>
      </p:pic>
      <p:sp useBgFill="1">
        <p:nvSpPr>
          <p:cNvPr id="18" name="Rectangle 15">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CB5B0BC5-8300-F4BB-3CE8-44010FA96A3B}"/>
              </a:ext>
            </a:extLst>
          </p:cNvPr>
          <p:cNvSpPr>
            <a:spLocks noGrp="1"/>
          </p:cNvSpPr>
          <p:nvPr>
            <p:ph idx="1"/>
          </p:nvPr>
        </p:nvSpPr>
        <p:spPr>
          <a:xfrm>
            <a:off x="7938752" y="2020824"/>
            <a:ext cx="3455097" cy="3959352"/>
          </a:xfrm>
        </p:spPr>
        <p:txBody>
          <a:bodyPr anchor="ctr">
            <a:normAutofit/>
          </a:bodyPr>
          <a:lstStyle/>
          <a:p>
            <a:r>
              <a:rPr lang="en-US" sz="1800" dirty="0"/>
              <a:t>För </a:t>
            </a:r>
            <a:r>
              <a:rPr lang="en-US" sz="1800" dirty="0" err="1"/>
              <a:t>att</a:t>
            </a:r>
            <a:r>
              <a:rPr lang="en-US" sz="1800" dirty="0"/>
              <a:t> </a:t>
            </a:r>
            <a:r>
              <a:rPr lang="en-US" sz="1800" dirty="0" err="1"/>
              <a:t>hitta</a:t>
            </a:r>
            <a:r>
              <a:rPr lang="en-US" sz="1800" dirty="0"/>
              <a:t> den info </a:t>
            </a:r>
            <a:r>
              <a:rPr lang="en-US" sz="1800" dirty="0" err="1"/>
              <a:t>som</a:t>
            </a:r>
            <a:r>
              <a:rPr lang="en-US" sz="1800" dirty="0"/>
              <a:t> ligger under </a:t>
            </a:r>
            <a:r>
              <a:rPr lang="en-US" sz="1800" dirty="0" err="1"/>
              <a:t>dokument</a:t>
            </a:r>
            <a:r>
              <a:rPr lang="en-US" sz="1800" dirty="0"/>
              <a:t> </a:t>
            </a:r>
            <a:r>
              <a:rPr lang="en-US" sz="1800" dirty="0" err="1"/>
              <a:t>går</a:t>
            </a:r>
            <a:r>
              <a:rPr lang="en-US" sz="1800" dirty="0"/>
              <a:t> man in </a:t>
            </a:r>
            <a:r>
              <a:rPr lang="en-US" sz="1800" dirty="0" err="1"/>
              <a:t>på</a:t>
            </a:r>
            <a:r>
              <a:rPr lang="en-US" sz="1800" dirty="0"/>
              <a:t> “Mer” till </a:t>
            </a:r>
            <a:r>
              <a:rPr lang="en-US" sz="1800" dirty="0" err="1"/>
              <a:t>höger</a:t>
            </a:r>
            <a:r>
              <a:rPr lang="en-US" sz="1800" dirty="0"/>
              <a:t> </a:t>
            </a:r>
            <a:r>
              <a:rPr lang="en-US" sz="1800" dirty="0" err="1"/>
              <a:t>på</a:t>
            </a:r>
            <a:r>
              <a:rPr lang="en-US" sz="1800" dirty="0"/>
              <a:t> </a:t>
            </a:r>
            <a:r>
              <a:rPr lang="en-US" sz="1800" dirty="0" err="1"/>
              <a:t>startsidan</a:t>
            </a:r>
            <a:r>
              <a:rPr lang="en-US" sz="1800" dirty="0"/>
              <a:t> </a:t>
            </a:r>
            <a:r>
              <a:rPr lang="en-US" sz="1800" dirty="0" err="1"/>
              <a:t>och</a:t>
            </a:r>
            <a:r>
              <a:rPr lang="en-US" sz="1800" dirty="0"/>
              <a:t> </a:t>
            </a:r>
            <a:r>
              <a:rPr lang="en-US" sz="1800" dirty="0" err="1"/>
              <a:t>kommer</a:t>
            </a:r>
            <a:r>
              <a:rPr lang="en-US" sz="1800" dirty="0"/>
              <a:t> </a:t>
            </a:r>
            <a:r>
              <a:rPr lang="en-US" sz="1800" dirty="0" err="1"/>
              <a:t>då</a:t>
            </a:r>
            <a:r>
              <a:rPr lang="en-US" sz="1800" dirty="0"/>
              <a:t> in </a:t>
            </a:r>
            <a:r>
              <a:rPr lang="en-US" sz="1800" dirty="0" err="1"/>
              <a:t>på</a:t>
            </a:r>
            <a:r>
              <a:rPr lang="en-US" sz="1800" dirty="0"/>
              <a:t> </a:t>
            </a:r>
            <a:r>
              <a:rPr lang="en-US" sz="1800" dirty="0" err="1"/>
              <a:t>dokument</a:t>
            </a:r>
            <a:r>
              <a:rPr lang="en-US" sz="1800" dirty="0"/>
              <a:t>. </a:t>
            </a:r>
          </a:p>
          <a:p>
            <a:r>
              <a:rPr lang="en-US" sz="1800" dirty="0">
                <a:hlinkClick r:id="rId3"/>
              </a:rPr>
              <a:t>https://www.laget.se/F2011</a:t>
            </a:r>
            <a:endParaRPr lang="en-US" sz="1800" dirty="0"/>
          </a:p>
          <a:p>
            <a:endParaRPr lang="en-US" sz="1800" dirty="0"/>
          </a:p>
        </p:txBody>
      </p:sp>
    </p:spTree>
    <p:extLst>
      <p:ext uri="{BB962C8B-B14F-4D97-AF65-F5344CB8AC3E}">
        <p14:creationId xmlns:p14="http://schemas.microsoft.com/office/powerpoint/2010/main" val="4248636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838200" y="556995"/>
            <a:ext cx="10515600" cy="1133693"/>
          </a:xfrm>
        </p:spPr>
        <p:txBody>
          <a:bodyPr>
            <a:normAutofit/>
          </a:bodyPr>
          <a:lstStyle/>
          <a:p>
            <a:pPr algn="ctr"/>
            <a:r>
              <a:rPr lang="sv-SE" sz="5200" b="1"/>
              <a:t>Sociala Medier</a:t>
            </a:r>
            <a:endParaRPr lang="sv-SE" sz="5200"/>
          </a:p>
        </p:txBody>
      </p:sp>
      <p:graphicFrame>
        <p:nvGraphicFramePr>
          <p:cNvPr id="5" name="Platshållare för innehåll 2">
            <a:extLst>
              <a:ext uri="{FF2B5EF4-FFF2-40B4-BE49-F238E27FC236}">
                <a16:creationId xmlns:a16="http://schemas.microsoft.com/office/drawing/2014/main" id="{1D25E334-A3A9-4FA4-B956-E8C043B796B5}"/>
              </a:ext>
            </a:extLst>
          </p:cNvPr>
          <p:cNvGraphicFramePr>
            <a:graphicFrameLocks noGrp="1"/>
          </p:cNvGraphicFramePr>
          <p:nvPr>
            <p:ph idx="1"/>
            <p:extLst>
              <p:ext uri="{D42A27DB-BD31-4B8C-83A1-F6EECF244321}">
                <p14:modId xmlns:p14="http://schemas.microsoft.com/office/powerpoint/2010/main" val="396610870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6837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Rectangle 4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3A561F7A-570F-B763-4CAF-067805878963}"/>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Regler och inställning vid träningar</a:t>
            </a:r>
          </a:p>
        </p:txBody>
      </p:sp>
      <p:graphicFrame>
        <p:nvGraphicFramePr>
          <p:cNvPr id="5" name="Platshållare för innehåll 2">
            <a:extLst>
              <a:ext uri="{FF2B5EF4-FFF2-40B4-BE49-F238E27FC236}">
                <a16:creationId xmlns:a16="http://schemas.microsoft.com/office/drawing/2014/main" id="{CD5BD64F-EA19-DD36-48E5-33E95DEBF35A}"/>
              </a:ext>
            </a:extLst>
          </p:cNvPr>
          <p:cNvGraphicFramePr>
            <a:graphicFrameLocks noGrp="1"/>
          </p:cNvGraphicFramePr>
          <p:nvPr>
            <p:ph idx="1"/>
            <p:extLst>
              <p:ext uri="{D42A27DB-BD31-4B8C-83A1-F6EECF244321}">
                <p14:modId xmlns:p14="http://schemas.microsoft.com/office/powerpoint/2010/main" val="3734200772"/>
              </p:ext>
            </p:extLst>
          </p:nvPr>
        </p:nvGraphicFramePr>
        <p:xfrm>
          <a:off x="4581726" y="649480"/>
          <a:ext cx="7143551" cy="5768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5302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3FDCE00-8224-C435-B912-29A866C1D72F}"/>
              </a:ext>
            </a:extLst>
          </p:cNvPr>
          <p:cNvSpPr>
            <a:spLocks noGrp="1"/>
          </p:cNvSpPr>
          <p:nvPr>
            <p:ph type="title"/>
          </p:nvPr>
        </p:nvSpPr>
        <p:spPr>
          <a:xfrm>
            <a:off x="1371599" y="294538"/>
            <a:ext cx="9895951" cy="1033669"/>
          </a:xfrm>
        </p:spPr>
        <p:txBody>
          <a:bodyPr>
            <a:normAutofit/>
          </a:bodyPr>
          <a:lstStyle/>
          <a:p>
            <a:r>
              <a:rPr lang="sv-SE" sz="4000" b="1">
                <a:solidFill>
                  <a:srgbClr val="FFFFFF"/>
                </a:solidFill>
              </a:rPr>
              <a:t>Snapchatgrupp</a:t>
            </a:r>
          </a:p>
        </p:txBody>
      </p:sp>
      <p:sp>
        <p:nvSpPr>
          <p:cNvPr id="20" name="Platshållare för innehåll 2">
            <a:extLst>
              <a:ext uri="{FF2B5EF4-FFF2-40B4-BE49-F238E27FC236}">
                <a16:creationId xmlns:a16="http://schemas.microsoft.com/office/drawing/2014/main" id="{F28FBBCC-7669-7EC7-A32C-492401977680}"/>
              </a:ext>
            </a:extLst>
          </p:cNvPr>
          <p:cNvSpPr>
            <a:spLocks noGrp="1"/>
          </p:cNvSpPr>
          <p:nvPr>
            <p:ph idx="1"/>
          </p:nvPr>
        </p:nvSpPr>
        <p:spPr>
          <a:xfrm>
            <a:off x="1371599" y="2318197"/>
            <a:ext cx="9724031" cy="3683358"/>
          </a:xfrm>
        </p:spPr>
        <p:txBody>
          <a:bodyPr anchor="ctr">
            <a:normAutofit/>
          </a:bodyPr>
          <a:lstStyle/>
          <a:p>
            <a:r>
              <a:rPr lang="sv-SE" sz="2000"/>
              <a:t>Det finns en Snapchattgrupp för tjejerna i laget.</a:t>
            </a:r>
          </a:p>
          <a:p>
            <a:r>
              <a:rPr lang="sv-SE" sz="2000"/>
              <a:t>Håll koll på vad det skrivs i denna grupp så det inte skrivs något olämpligt och någon tjej blir illa till mods.</a:t>
            </a:r>
          </a:p>
          <a:p>
            <a:r>
              <a:rPr lang="sv-SE" sz="2000"/>
              <a:t>Skulle det uppstå problem som vi inte kan reda ut i laget så hänvisar vi till föreningen och ungdomskommittén så tar Nico tag i ärendet. </a:t>
            </a:r>
          </a:p>
        </p:txBody>
      </p:sp>
    </p:spTree>
    <p:extLst>
      <p:ext uri="{BB962C8B-B14F-4D97-AF65-F5344CB8AC3E}">
        <p14:creationId xmlns:p14="http://schemas.microsoft.com/office/powerpoint/2010/main" val="804589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C6BAB60-3D65-1458-10D4-B5718CEC552F}"/>
              </a:ext>
            </a:extLst>
          </p:cNvPr>
          <p:cNvSpPr>
            <a:spLocks noGrp="1"/>
          </p:cNvSpPr>
          <p:nvPr>
            <p:ph type="title"/>
          </p:nvPr>
        </p:nvSpPr>
        <p:spPr>
          <a:xfrm>
            <a:off x="586478" y="1683756"/>
            <a:ext cx="3115265" cy="2396359"/>
          </a:xfrm>
        </p:spPr>
        <p:txBody>
          <a:bodyPr anchor="b">
            <a:normAutofit/>
          </a:bodyPr>
          <a:lstStyle/>
          <a:p>
            <a:pPr algn="r"/>
            <a:r>
              <a:rPr lang="sv-SE" sz="4000" b="1">
                <a:solidFill>
                  <a:srgbClr val="FFFFFF"/>
                </a:solidFill>
              </a:rPr>
              <a:t>Hjälpledare behövs</a:t>
            </a:r>
          </a:p>
        </p:txBody>
      </p:sp>
      <p:graphicFrame>
        <p:nvGraphicFramePr>
          <p:cNvPr id="5" name="Platshållare för innehåll 2">
            <a:extLst>
              <a:ext uri="{FF2B5EF4-FFF2-40B4-BE49-F238E27FC236}">
                <a16:creationId xmlns:a16="http://schemas.microsoft.com/office/drawing/2014/main" id="{83939A14-2F1C-BAED-2B15-67791FE0AD64}"/>
              </a:ext>
            </a:extLst>
          </p:cNvPr>
          <p:cNvGraphicFramePr>
            <a:graphicFrameLocks noGrp="1"/>
          </p:cNvGraphicFramePr>
          <p:nvPr>
            <p:ph idx="1"/>
            <p:extLst>
              <p:ext uri="{D42A27DB-BD31-4B8C-83A1-F6EECF244321}">
                <p14:modId xmlns:p14="http://schemas.microsoft.com/office/powerpoint/2010/main" val="88783056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6819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Förstorings glas och frågetecken">
            <a:extLst>
              <a:ext uri="{FF2B5EF4-FFF2-40B4-BE49-F238E27FC236}">
                <a16:creationId xmlns:a16="http://schemas.microsoft.com/office/drawing/2014/main" id="{AE4801A9-9605-1E73-316C-DA66FD92A2D6}"/>
              </a:ext>
            </a:extLst>
          </p:cNvPr>
          <p:cNvPicPr>
            <a:picLocks noChangeAspect="1"/>
          </p:cNvPicPr>
          <p:nvPr/>
        </p:nvPicPr>
        <p:blipFill rotWithShape="1">
          <a:blip r:embed="rId2">
            <a:alphaModFix amt="40000"/>
          </a:blip>
          <a:srcRect/>
          <a:stretch/>
        </p:blipFill>
        <p:spPr>
          <a:xfrm>
            <a:off x="20" y="-1"/>
            <a:ext cx="12191980" cy="6857999"/>
          </a:xfrm>
          <a:prstGeom prst="rect">
            <a:avLst/>
          </a:prstGeom>
        </p:spPr>
      </p:pic>
      <p:sp>
        <p:nvSpPr>
          <p:cNvPr id="2" name="Rubrik 1"/>
          <p:cNvSpPr>
            <a:spLocks noGrp="1"/>
          </p:cNvSpPr>
          <p:nvPr>
            <p:ph type="title"/>
          </p:nvPr>
        </p:nvSpPr>
        <p:spPr>
          <a:xfrm>
            <a:off x="965200" y="965200"/>
            <a:ext cx="10261600" cy="3564869"/>
          </a:xfrm>
        </p:spPr>
        <p:txBody>
          <a:bodyPr vert="horz" lIns="91440" tIns="45720" rIns="91440" bIns="45720" rtlCol="0" anchor="b">
            <a:normAutofit/>
          </a:bodyPr>
          <a:lstStyle/>
          <a:p>
            <a:r>
              <a:rPr lang="en-US" sz="11500" b="1">
                <a:ln w="22225">
                  <a:solidFill>
                    <a:schemeClr val="tx1"/>
                  </a:solidFill>
                  <a:miter lim="800000"/>
                </a:ln>
                <a:noFill/>
              </a:rPr>
              <a:t>Frågor?</a:t>
            </a:r>
          </a:p>
        </p:txBody>
      </p:sp>
    </p:spTree>
    <p:extLst>
      <p:ext uri="{BB962C8B-B14F-4D97-AF65-F5344CB8AC3E}">
        <p14:creationId xmlns:p14="http://schemas.microsoft.com/office/powerpoint/2010/main" val="116259118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Rectangle 33">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Rubrik 1"/>
          <p:cNvSpPr>
            <a:spLocks noGrp="1"/>
          </p:cNvSpPr>
          <p:nvPr>
            <p:ph type="title"/>
          </p:nvPr>
        </p:nvSpPr>
        <p:spPr>
          <a:xfrm>
            <a:off x="958506" y="800392"/>
            <a:ext cx="10264697" cy="1212102"/>
          </a:xfrm>
        </p:spPr>
        <p:txBody>
          <a:bodyPr>
            <a:normAutofit/>
          </a:bodyPr>
          <a:lstStyle/>
          <a:p>
            <a:r>
              <a:rPr lang="sv-SE" sz="4000" b="1">
                <a:solidFill>
                  <a:srgbClr val="FFFFFF"/>
                </a:solidFill>
              </a:rPr>
              <a:t>Träningstider</a:t>
            </a:r>
          </a:p>
        </p:txBody>
      </p:sp>
      <p:sp>
        <p:nvSpPr>
          <p:cNvPr id="3" name="Platshållare för innehåll 2"/>
          <p:cNvSpPr>
            <a:spLocks noGrp="1"/>
          </p:cNvSpPr>
          <p:nvPr>
            <p:ph idx="1"/>
          </p:nvPr>
        </p:nvSpPr>
        <p:spPr>
          <a:xfrm>
            <a:off x="1367624" y="2490436"/>
            <a:ext cx="9708995" cy="3567173"/>
          </a:xfrm>
        </p:spPr>
        <p:txBody>
          <a:bodyPr anchor="ctr">
            <a:normAutofit/>
          </a:bodyPr>
          <a:lstStyle/>
          <a:p>
            <a:r>
              <a:rPr lang="sv-SE" sz="2400" dirty="0"/>
              <a:t>Just nu är det många lag som tränar på Lagavallen då många byalag är tränar där också. Vi kommer få full tillgång till alla planer då vädret är varmare och gräsplanerna är ok att träna på.</a:t>
            </a:r>
          </a:p>
          <a:p>
            <a:r>
              <a:rPr lang="sv-SE" sz="2400" dirty="0"/>
              <a:t>Vi kommer troligtvis att träna på samma dagar som förra året, men vi kommer utöka med en tredje träning.</a:t>
            </a:r>
          </a:p>
          <a:p>
            <a:r>
              <a:rPr lang="sv-SE" sz="2400" dirty="0"/>
              <a:t>Tisdagar, naturgräs.</a:t>
            </a:r>
          </a:p>
          <a:p>
            <a:r>
              <a:rPr lang="sv-SE" sz="2400" dirty="0"/>
              <a:t>Torsdagar, konstgräs.</a:t>
            </a:r>
          </a:p>
          <a:p>
            <a:r>
              <a:rPr lang="sv-SE" sz="2400" dirty="0"/>
              <a:t>Förslag på 3:e träning, mån, </a:t>
            </a:r>
            <a:r>
              <a:rPr lang="sv-SE" sz="2400" dirty="0" err="1"/>
              <a:t>ons</a:t>
            </a:r>
            <a:r>
              <a:rPr lang="sv-SE" sz="2400" dirty="0"/>
              <a:t>, </a:t>
            </a:r>
            <a:r>
              <a:rPr lang="sv-SE" sz="2400" dirty="0" err="1"/>
              <a:t>fre</a:t>
            </a:r>
            <a:r>
              <a:rPr lang="sv-SE" sz="2400" dirty="0"/>
              <a:t>??</a:t>
            </a:r>
          </a:p>
          <a:p>
            <a:pPr marL="0" indent="0">
              <a:buNone/>
            </a:pPr>
            <a:endParaRPr lang="sv-SE" sz="2400" dirty="0"/>
          </a:p>
        </p:txBody>
      </p:sp>
    </p:spTree>
    <p:extLst>
      <p:ext uri="{BB962C8B-B14F-4D97-AF65-F5344CB8AC3E}">
        <p14:creationId xmlns:p14="http://schemas.microsoft.com/office/powerpoint/2010/main" val="2264593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Shape 49">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p:cNvSpPr>
            <a:spLocks noGrp="1"/>
          </p:cNvSpPr>
          <p:nvPr>
            <p:ph type="title"/>
          </p:nvPr>
        </p:nvSpPr>
        <p:spPr>
          <a:xfrm>
            <a:off x="934872" y="982272"/>
            <a:ext cx="3388419" cy="4560970"/>
          </a:xfrm>
        </p:spPr>
        <p:txBody>
          <a:bodyPr>
            <a:normAutofit/>
          </a:bodyPr>
          <a:lstStyle/>
          <a:p>
            <a:r>
              <a:rPr lang="sv-SE" sz="4000" b="1">
                <a:solidFill>
                  <a:srgbClr val="FFFFFF"/>
                </a:solidFill>
              </a:rPr>
              <a:t>Matchställ &amp; Tvättschema</a:t>
            </a:r>
          </a:p>
        </p:txBody>
      </p:sp>
      <p:sp>
        <p:nvSpPr>
          <p:cNvPr id="52"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latshållare för innehåll 2"/>
          <p:cNvSpPr>
            <a:spLocks noGrp="1"/>
          </p:cNvSpPr>
          <p:nvPr>
            <p:ph idx="1"/>
          </p:nvPr>
        </p:nvSpPr>
        <p:spPr>
          <a:xfrm>
            <a:off x="5221862" y="1719618"/>
            <a:ext cx="5948831" cy="4334629"/>
          </a:xfrm>
        </p:spPr>
        <p:txBody>
          <a:bodyPr anchor="ctr">
            <a:normAutofit/>
          </a:bodyPr>
          <a:lstStyle/>
          <a:p>
            <a:r>
              <a:rPr lang="sv-SE" sz="2400" dirty="0">
                <a:solidFill>
                  <a:srgbClr val="FEFFFF"/>
                </a:solidFill>
              </a:rPr>
              <a:t>Varje lag får under året låna ett blått matchställ som sedan ska lämnas tillbaka vid säsongens slut till hösten.</a:t>
            </a:r>
          </a:p>
          <a:p>
            <a:r>
              <a:rPr lang="sv-SE" sz="2400" dirty="0">
                <a:solidFill>
                  <a:srgbClr val="FEFFFF"/>
                </a:solidFill>
              </a:rPr>
              <a:t>Vi kör på med </a:t>
            </a:r>
            <a:r>
              <a:rPr lang="sv-SE" sz="2400" dirty="0" err="1">
                <a:solidFill>
                  <a:srgbClr val="FEFFFF"/>
                </a:solidFill>
              </a:rPr>
              <a:t>tvättschema</a:t>
            </a:r>
            <a:r>
              <a:rPr lang="sv-SE" sz="2400" dirty="0">
                <a:solidFill>
                  <a:srgbClr val="FEFFFF"/>
                </a:solidFill>
              </a:rPr>
              <a:t> bland er föräldrar där tjejerna får med sig matchstället efter match. </a:t>
            </a:r>
          </a:p>
          <a:p>
            <a:r>
              <a:rPr lang="sv-SE" sz="2400" dirty="0">
                <a:solidFill>
                  <a:srgbClr val="FEFFFF"/>
                </a:solidFill>
              </a:rPr>
              <a:t>Matchshorts ingår i medlemsavgiften och tjejerna får dom när alla betalat in medlemsavgiften.	</a:t>
            </a:r>
          </a:p>
          <a:p>
            <a:endParaRPr lang="sv-SE" sz="2400" dirty="0">
              <a:solidFill>
                <a:srgbClr val="FEFFFF"/>
              </a:solidFill>
            </a:endParaRPr>
          </a:p>
          <a:p>
            <a:endParaRPr lang="sv-SE" sz="2400" dirty="0">
              <a:solidFill>
                <a:srgbClr val="FEFFFF"/>
              </a:solidFill>
            </a:endParaRPr>
          </a:p>
        </p:txBody>
      </p:sp>
    </p:spTree>
    <p:extLst>
      <p:ext uri="{BB962C8B-B14F-4D97-AF65-F5344CB8AC3E}">
        <p14:creationId xmlns:p14="http://schemas.microsoft.com/office/powerpoint/2010/main" val="1387091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p:cNvSpPr>
            <a:spLocks noGrp="1"/>
          </p:cNvSpPr>
          <p:nvPr>
            <p:ph type="title"/>
          </p:nvPr>
        </p:nvSpPr>
        <p:spPr>
          <a:xfrm>
            <a:off x="1371599" y="294538"/>
            <a:ext cx="9895951" cy="1033669"/>
          </a:xfrm>
        </p:spPr>
        <p:txBody>
          <a:bodyPr>
            <a:normAutofit/>
          </a:bodyPr>
          <a:lstStyle/>
          <a:p>
            <a:r>
              <a:rPr lang="sv-SE" sz="4000" b="1" dirty="0">
                <a:solidFill>
                  <a:srgbClr val="FFFFFF"/>
                </a:solidFill>
              </a:rPr>
              <a:t>Seriespel </a:t>
            </a:r>
          </a:p>
        </p:txBody>
      </p:sp>
      <p:sp>
        <p:nvSpPr>
          <p:cNvPr id="3" name="Platshållare för innehåll 2"/>
          <p:cNvSpPr>
            <a:spLocks noGrp="1"/>
          </p:cNvSpPr>
          <p:nvPr>
            <p:ph idx="1"/>
          </p:nvPr>
        </p:nvSpPr>
        <p:spPr>
          <a:xfrm>
            <a:off x="1371599" y="2318197"/>
            <a:ext cx="9724031" cy="3683358"/>
          </a:xfrm>
        </p:spPr>
        <p:txBody>
          <a:bodyPr anchor="ctr">
            <a:normAutofit/>
          </a:bodyPr>
          <a:lstStyle/>
          <a:p>
            <a:r>
              <a:rPr lang="sv-SE" sz="2400" dirty="0"/>
              <a:t>Vi är idag 19 spelare i truppen. </a:t>
            </a:r>
          </a:p>
          <a:p>
            <a:r>
              <a:rPr lang="sv-SE" sz="2400" dirty="0"/>
              <a:t>Vi kommer spela i F2011 S serien.</a:t>
            </a:r>
          </a:p>
          <a:p>
            <a:r>
              <a:rPr lang="sv-SE" sz="2400" dirty="0"/>
              <a:t>Vi kommer även i år att spela 9-manna spel. </a:t>
            </a:r>
          </a:p>
          <a:p>
            <a:r>
              <a:rPr lang="sv-SE" sz="2400" dirty="0"/>
              <a:t>I år har vi gått upp i storlek på bollarna till storlek 5.</a:t>
            </a:r>
          </a:p>
          <a:p>
            <a:r>
              <a:rPr lang="sv-SE" sz="2400" dirty="0"/>
              <a:t>Seriepremiären är söndagen den 27/4</a:t>
            </a:r>
          </a:p>
          <a:p>
            <a:endParaRPr lang="sv-SE" sz="2000" dirty="0"/>
          </a:p>
        </p:txBody>
      </p:sp>
    </p:spTree>
    <p:extLst>
      <p:ext uri="{BB962C8B-B14F-4D97-AF65-F5344CB8AC3E}">
        <p14:creationId xmlns:p14="http://schemas.microsoft.com/office/powerpoint/2010/main" val="3297240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BD35C4-FED4-5F6A-49B1-34C82D220794}"/>
              </a:ext>
            </a:extLst>
          </p:cNvPr>
          <p:cNvSpPr>
            <a:spLocks noGrp="1"/>
          </p:cNvSpPr>
          <p:nvPr>
            <p:ph type="title"/>
          </p:nvPr>
        </p:nvSpPr>
        <p:spPr/>
        <p:txBody>
          <a:bodyPr>
            <a:normAutofit/>
          </a:bodyPr>
          <a:lstStyle/>
          <a:p>
            <a:r>
              <a:rPr lang="sv-SE" sz="4000" b="1" dirty="0"/>
              <a:t>Lag i serien F2011 S</a:t>
            </a:r>
          </a:p>
        </p:txBody>
      </p:sp>
      <p:graphicFrame>
        <p:nvGraphicFramePr>
          <p:cNvPr id="5" name="Platshållare för innehåll 2">
            <a:extLst>
              <a:ext uri="{FF2B5EF4-FFF2-40B4-BE49-F238E27FC236}">
                <a16:creationId xmlns:a16="http://schemas.microsoft.com/office/drawing/2014/main" id="{4E96E64D-7529-0F88-6940-D65271AB9BE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6971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B3AC2170-504F-4B30-EF27-3ECD393E7BEA}"/>
              </a:ext>
            </a:extLst>
          </p:cNvPr>
          <p:cNvSpPr>
            <a:spLocks noGrp="1"/>
          </p:cNvSpPr>
          <p:nvPr>
            <p:ph type="title"/>
          </p:nvPr>
        </p:nvSpPr>
        <p:spPr>
          <a:xfrm>
            <a:off x="1371599" y="294538"/>
            <a:ext cx="9895951" cy="1033669"/>
          </a:xfrm>
        </p:spPr>
        <p:txBody>
          <a:bodyPr>
            <a:normAutofit/>
          </a:bodyPr>
          <a:lstStyle/>
          <a:p>
            <a:r>
              <a:rPr lang="sv-SE" sz="4000" b="1">
                <a:solidFill>
                  <a:srgbClr val="FFFFFF"/>
                </a:solidFill>
              </a:rPr>
              <a:t>Träningsmatcher</a:t>
            </a:r>
          </a:p>
        </p:txBody>
      </p:sp>
      <p:sp>
        <p:nvSpPr>
          <p:cNvPr id="3" name="Platshållare för innehåll 2">
            <a:extLst>
              <a:ext uri="{FF2B5EF4-FFF2-40B4-BE49-F238E27FC236}">
                <a16:creationId xmlns:a16="http://schemas.microsoft.com/office/drawing/2014/main" id="{7765DFB7-F07B-9A11-BE45-1C84E71977BB}"/>
              </a:ext>
            </a:extLst>
          </p:cNvPr>
          <p:cNvSpPr>
            <a:spLocks noGrp="1"/>
          </p:cNvSpPr>
          <p:nvPr>
            <p:ph idx="1"/>
          </p:nvPr>
        </p:nvSpPr>
        <p:spPr>
          <a:xfrm>
            <a:off x="1371599" y="2347073"/>
            <a:ext cx="9724031" cy="3683358"/>
          </a:xfrm>
        </p:spPr>
        <p:txBody>
          <a:bodyPr anchor="ctr">
            <a:normAutofit fontScale="25000" lnSpcReduction="20000"/>
          </a:bodyPr>
          <a:lstStyle/>
          <a:p>
            <a:endParaRPr lang="sv-SE" sz="2000" dirty="0"/>
          </a:p>
          <a:p>
            <a:endParaRPr lang="sv-SE" sz="2000" dirty="0"/>
          </a:p>
          <a:p>
            <a:endParaRPr lang="sv-SE" sz="2000" dirty="0"/>
          </a:p>
          <a:p>
            <a:endParaRPr lang="sv-SE" sz="2000" dirty="0"/>
          </a:p>
          <a:p>
            <a:endParaRPr lang="sv-SE" sz="2000" dirty="0"/>
          </a:p>
          <a:p>
            <a:endParaRPr lang="sv-SE" sz="2000" dirty="0"/>
          </a:p>
          <a:p>
            <a:endParaRPr lang="sv-SE" sz="2000" dirty="0"/>
          </a:p>
          <a:p>
            <a:pPr>
              <a:lnSpc>
                <a:spcPct val="170000"/>
              </a:lnSpc>
            </a:pPr>
            <a:r>
              <a:rPr lang="sv-SE" sz="9600" dirty="0"/>
              <a:t>Vi har tre träningsmatcher inplanerade med första nu till helgen.</a:t>
            </a:r>
          </a:p>
          <a:p>
            <a:pPr>
              <a:lnSpc>
                <a:spcPct val="170000"/>
              </a:lnSpc>
            </a:pPr>
            <a:r>
              <a:rPr lang="sv-SE" sz="9600" dirty="0"/>
              <a:t>Söndag 16/3 Markaryds IF, borta</a:t>
            </a:r>
          </a:p>
          <a:p>
            <a:pPr>
              <a:lnSpc>
                <a:spcPct val="170000"/>
              </a:lnSpc>
            </a:pPr>
            <a:r>
              <a:rPr lang="sv-SE" sz="9600" dirty="0"/>
              <a:t>Söndag 23/3 IFK Värnamo, hemma</a:t>
            </a:r>
          </a:p>
          <a:p>
            <a:pPr>
              <a:lnSpc>
                <a:spcPct val="170000"/>
              </a:lnSpc>
            </a:pPr>
            <a:r>
              <a:rPr lang="sv-SE" sz="9600" dirty="0"/>
              <a:t>Söndag  6/4 Älmhults IF, borta</a:t>
            </a:r>
          </a:p>
          <a:p>
            <a:pPr>
              <a:lnSpc>
                <a:spcPct val="170000"/>
              </a:lnSpc>
            </a:pPr>
            <a:r>
              <a:rPr lang="sv-SE" sz="9600" dirty="0"/>
              <a:t>Vi har pratat med Lagans AIK om en träningsmatch i april.</a:t>
            </a:r>
          </a:p>
          <a:p>
            <a:endParaRPr lang="sv-SE" sz="2000" dirty="0"/>
          </a:p>
          <a:p>
            <a:endParaRPr lang="sv-SE" sz="2000" dirty="0"/>
          </a:p>
          <a:p>
            <a:endParaRPr lang="sv-SE" sz="2000" dirty="0"/>
          </a:p>
          <a:p>
            <a:endParaRPr lang="sv-SE" sz="2000" dirty="0"/>
          </a:p>
          <a:p>
            <a:pPr marL="0" indent="0">
              <a:buNone/>
            </a:pPr>
            <a:endParaRPr lang="sv-SE" sz="2000" dirty="0"/>
          </a:p>
          <a:p>
            <a:pPr marL="0" indent="0">
              <a:buNone/>
            </a:pPr>
            <a:endParaRPr lang="sv-SE" sz="2000" dirty="0"/>
          </a:p>
          <a:p>
            <a:pPr marL="0" indent="0">
              <a:buNone/>
            </a:pPr>
            <a:endParaRPr lang="sv-SE" sz="2000" dirty="0"/>
          </a:p>
          <a:p>
            <a:pPr marL="0" indent="0">
              <a:buNone/>
            </a:pPr>
            <a:endParaRPr lang="sv-SE" sz="2000" dirty="0"/>
          </a:p>
          <a:p>
            <a:pPr marL="0" indent="0">
              <a:buNone/>
            </a:pPr>
            <a:endParaRPr lang="sv-SE" sz="2000" dirty="0"/>
          </a:p>
          <a:p>
            <a:pPr marL="0" indent="0">
              <a:buNone/>
            </a:pPr>
            <a:endParaRPr lang="sv-SE" sz="2000" dirty="0"/>
          </a:p>
        </p:txBody>
      </p:sp>
    </p:spTree>
    <p:extLst>
      <p:ext uri="{BB962C8B-B14F-4D97-AF65-F5344CB8AC3E}">
        <p14:creationId xmlns:p14="http://schemas.microsoft.com/office/powerpoint/2010/main" val="3351729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p:cNvSpPr>
            <a:spLocks noGrp="1"/>
          </p:cNvSpPr>
          <p:nvPr>
            <p:ph type="title"/>
          </p:nvPr>
        </p:nvSpPr>
        <p:spPr>
          <a:xfrm>
            <a:off x="826396" y="586855"/>
            <a:ext cx="4230100" cy="3387497"/>
          </a:xfrm>
        </p:spPr>
        <p:txBody>
          <a:bodyPr anchor="b">
            <a:normAutofit/>
          </a:bodyPr>
          <a:lstStyle/>
          <a:p>
            <a:pPr algn="r"/>
            <a:r>
              <a:rPr lang="sv-SE" sz="4000" b="1">
                <a:solidFill>
                  <a:srgbClr val="FFFFFF"/>
                </a:solidFill>
              </a:rPr>
              <a:t>Kiosk under matcher</a:t>
            </a:r>
          </a:p>
        </p:txBody>
      </p:sp>
      <p:sp>
        <p:nvSpPr>
          <p:cNvPr id="3" name="Platshållare för innehåll 2"/>
          <p:cNvSpPr>
            <a:spLocks noGrp="1"/>
          </p:cNvSpPr>
          <p:nvPr>
            <p:ph idx="1"/>
          </p:nvPr>
        </p:nvSpPr>
        <p:spPr>
          <a:xfrm>
            <a:off x="6503158" y="649480"/>
            <a:ext cx="4862447" cy="5546047"/>
          </a:xfrm>
        </p:spPr>
        <p:txBody>
          <a:bodyPr anchor="ctr">
            <a:normAutofit/>
          </a:bodyPr>
          <a:lstStyle/>
          <a:p>
            <a:r>
              <a:rPr lang="sv-SE" sz="2000" dirty="0"/>
              <a:t>Vi fortsätter med kiosk under hemmamatcherna och gör ett kioskschema där föräldrar är kioskansvariga.</a:t>
            </a:r>
          </a:p>
          <a:p>
            <a:r>
              <a:rPr lang="sv-SE" sz="2000" dirty="0"/>
              <a:t>Man med sig två kannor med kaffe, mjölk, saft, bullar eller någon kaka. Resterande kiosksaker som servetter, pappmuggar, godis, läsk har vi bland lagets kiosksaker. Jenny fortsätter vara kioskansvarig och hon ser till att allt är påfyllt bland kiosksakerna. </a:t>
            </a:r>
          </a:p>
          <a:p>
            <a:r>
              <a:rPr lang="sv-SE" sz="2000" dirty="0"/>
              <a:t>Kan man inte ha kiosken det datum man är uppsatt på får man byta med någon annan förälder. </a:t>
            </a:r>
          </a:p>
          <a:p>
            <a:pPr marL="0" indent="0">
              <a:buNone/>
            </a:pPr>
            <a:endParaRPr lang="sv-SE" sz="2000" dirty="0"/>
          </a:p>
        </p:txBody>
      </p:sp>
    </p:spTree>
    <p:extLst>
      <p:ext uri="{BB962C8B-B14F-4D97-AF65-F5344CB8AC3E}">
        <p14:creationId xmlns:p14="http://schemas.microsoft.com/office/powerpoint/2010/main" val="2519683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p:cNvSpPr>
            <a:spLocks noGrp="1"/>
          </p:cNvSpPr>
          <p:nvPr>
            <p:ph type="title"/>
          </p:nvPr>
        </p:nvSpPr>
        <p:spPr>
          <a:xfrm>
            <a:off x="1383564" y="348865"/>
            <a:ext cx="9718111" cy="1576446"/>
          </a:xfrm>
        </p:spPr>
        <p:txBody>
          <a:bodyPr anchor="ctr">
            <a:normAutofit/>
          </a:bodyPr>
          <a:lstStyle/>
          <a:p>
            <a:r>
              <a:rPr lang="sv-SE" sz="4000" b="1">
                <a:solidFill>
                  <a:srgbClr val="FFFFFF"/>
                </a:solidFill>
              </a:rPr>
              <a:t>Körning till bortamatcher</a:t>
            </a:r>
          </a:p>
        </p:txBody>
      </p:sp>
      <p:graphicFrame>
        <p:nvGraphicFramePr>
          <p:cNvPr id="19" name="Platshållare för innehåll 2">
            <a:extLst>
              <a:ext uri="{FF2B5EF4-FFF2-40B4-BE49-F238E27FC236}">
                <a16:creationId xmlns:a16="http://schemas.microsoft.com/office/drawing/2014/main" id="{0D4441CE-7924-F23B-3BB9-E330CFBEC4D8}"/>
              </a:ext>
            </a:extLst>
          </p:cNvPr>
          <p:cNvGraphicFramePr>
            <a:graphicFrameLocks noGrp="1"/>
          </p:cNvGraphicFramePr>
          <p:nvPr>
            <p:ph idx="1"/>
            <p:extLst>
              <p:ext uri="{D42A27DB-BD31-4B8C-83A1-F6EECF244321}">
                <p14:modId xmlns:p14="http://schemas.microsoft.com/office/powerpoint/2010/main" val="139355300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345600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TotalTime>
  <Words>1083</Words>
  <Application>Microsoft Office PowerPoint</Application>
  <PresentationFormat>Bredbild</PresentationFormat>
  <Paragraphs>117</Paragraphs>
  <Slides>24</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24</vt:i4>
      </vt:variant>
    </vt:vector>
  </HeadingPairs>
  <TitlesOfParts>
    <vt:vector size="28" baseType="lpstr">
      <vt:lpstr>Arial</vt:lpstr>
      <vt:lpstr>Calibri</vt:lpstr>
      <vt:lpstr>Calibri Light</vt:lpstr>
      <vt:lpstr>Office-tema</vt:lpstr>
      <vt:lpstr>Välkomna på föräldramöte LIF F14</vt:lpstr>
      <vt:lpstr>Laget.se</vt:lpstr>
      <vt:lpstr>Träningstider</vt:lpstr>
      <vt:lpstr>Matchställ &amp; Tvättschema</vt:lpstr>
      <vt:lpstr>Seriespel </vt:lpstr>
      <vt:lpstr>Lag i serien F2011 S</vt:lpstr>
      <vt:lpstr>Träningsmatcher</vt:lpstr>
      <vt:lpstr>Kiosk under matcher</vt:lpstr>
      <vt:lpstr>Körning till bortamatcher</vt:lpstr>
      <vt:lpstr>Bollflickauppdrag </vt:lpstr>
      <vt:lpstr>Kick Off</vt:lpstr>
      <vt:lpstr>Medlemsavgifter 2025</vt:lpstr>
      <vt:lpstr>Cuper</vt:lpstr>
      <vt:lpstr>Försäljning  och Cuper </vt:lpstr>
      <vt:lpstr>Profilhörnan</vt:lpstr>
      <vt:lpstr>PowerPoint-presentation</vt:lpstr>
      <vt:lpstr>LIF veckor på Profilhörnan</vt:lpstr>
      <vt:lpstr>Shortsbeställning</vt:lpstr>
      <vt:lpstr>Värdegrund &amp; policy</vt:lpstr>
      <vt:lpstr>Sociala Medier</vt:lpstr>
      <vt:lpstr>Regler och inställning vid träningar</vt:lpstr>
      <vt:lpstr>Snapchatgrupp</vt:lpstr>
      <vt:lpstr>Hjälpledare behövs</vt:lpstr>
      <vt:lpstr>Frågor?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Välkomna på föräldramöte LIF P08_1</dc:title>
  <dc:creator>Mikael Furunäs</dc:creator>
  <cp:lastModifiedBy>Mikael Furunäs</cp:lastModifiedBy>
  <cp:revision>12</cp:revision>
  <dcterms:created xsi:type="dcterms:W3CDTF">2020-05-14T14:31:24Z</dcterms:created>
  <dcterms:modified xsi:type="dcterms:W3CDTF">2025-03-13T16:46:33Z</dcterms:modified>
</cp:coreProperties>
</file>