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3"/>
  </p:notesMasterIdLst>
  <p:sldIdLst>
    <p:sldId id="256" r:id="rId5"/>
    <p:sldId id="297" r:id="rId6"/>
    <p:sldId id="298" r:id="rId7"/>
    <p:sldId id="299" r:id="rId8"/>
    <p:sldId id="300" r:id="rId9"/>
    <p:sldId id="283" r:id="rId10"/>
    <p:sldId id="259" r:id="rId11"/>
    <p:sldId id="286" r:id="rId12"/>
    <p:sldId id="262" r:id="rId13"/>
    <p:sldId id="260" r:id="rId14"/>
    <p:sldId id="296" r:id="rId15"/>
    <p:sldId id="301" r:id="rId16"/>
    <p:sldId id="290" r:id="rId17"/>
    <p:sldId id="291" r:id="rId18"/>
    <p:sldId id="302" r:id="rId19"/>
    <p:sldId id="266" r:id="rId20"/>
    <p:sldId id="295" r:id="rId21"/>
    <p:sldId id="267" r:id="rId22"/>
  </p:sldIdLst>
  <p:sldSz cx="9144000" cy="6858000" type="screen4x3"/>
  <p:notesSz cx="6858000" cy="9144000"/>
  <p:custDataLst>
    <p:tags r:id="rId2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B17179-D7DE-458E-BF3E-898B8656E39D}" v="1" dt="2021-04-20T18:31:40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68BC5-C8A8-1041-9E72-7C603394E65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D8323-C356-7B4C-823B-DC8E815EA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1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D8323-C356-7B4C-823B-DC8E815EAD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8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107504" y="6060519"/>
            <a:ext cx="8856984" cy="0"/>
          </a:xfrm>
          <a:prstGeom prst="line">
            <a:avLst/>
          </a:prstGeom>
          <a:ln w="76200">
            <a:solidFill>
              <a:srgbClr val="008F4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251520" y="5405912"/>
            <a:ext cx="1170086" cy="1309214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10" name="Rektangel 9"/>
          <p:cNvSpPr/>
          <p:nvPr userDrawn="1"/>
        </p:nvSpPr>
        <p:spPr>
          <a:xfrm>
            <a:off x="5113493" y="6081243"/>
            <a:ext cx="3562963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2800" b="1" cap="none" spc="0" dirty="0">
                <a:ln w="19050">
                  <a:noFill/>
                  <a:prstDash val="solid"/>
                </a:ln>
                <a:solidFill>
                  <a:srgbClr val="008F4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Hos oss är alla stjärnor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5300921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15" imgW="416" imgH="416" progId="TCLayout.ActiveDocument.1">
                  <p:embed/>
                </p:oleObj>
              </mc:Choice>
              <mc:Fallback>
                <p:oleObj name="think-cell Slide" r:id="rId15" imgW="416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6588224" y="116632"/>
            <a:ext cx="2252454" cy="2520280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319015"/>
            <a:ext cx="7772400" cy="1470025"/>
          </a:xfrm>
        </p:spPr>
        <p:txBody>
          <a:bodyPr>
            <a:normAutofit/>
          </a:bodyPr>
          <a:lstStyle/>
          <a:p>
            <a:r>
              <a:rPr lang="sv-SE" sz="6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Bergnäsets AIK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BAIK </a:t>
            </a:r>
            <a:r>
              <a:rPr lang="sv-SE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F14 </a:t>
            </a:r>
            <a:r>
              <a:rPr lang="sv-SE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FÖRÄLDRAMÖTE säsongen </a:t>
            </a:r>
            <a:r>
              <a:rPr lang="sv-SE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2023</a:t>
            </a:r>
            <a:endParaRPr lang="sv-SE" i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Avgifter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784" y="1628800"/>
            <a:ext cx="8229600" cy="391703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Medlemsavgift (BAIK)– Faktureras individuellt</a:t>
            </a:r>
          </a:p>
          <a:p>
            <a:pPr lvl="2"/>
            <a:r>
              <a:rPr lang="sv-SE" sz="1800" dirty="0" smtClean="0"/>
              <a:t>250 </a:t>
            </a:r>
            <a:r>
              <a:rPr lang="sv-SE" sz="1800" dirty="0"/>
              <a:t>kr/enskild</a:t>
            </a:r>
          </a:p>
          <a:p>
            <a:pPr lvl="2"/>
            <a:r>
              <a:rPr lang="sv-SE" sz="1800" dirty="0" smtClean="0"/>
              <a:t>400 kr/familj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 dirty="0"/>
              <a:t>Aktivitetsavgift (Fotbollssektion) – Faktureras individuellt</a:t>
            </a:r>
          </a:p>
          <a:p>
            <a:pPr lvl="2"/>
            <a:r>
              <a:rPr lang="sv-SE" sz="1800" dirty="0" smtClean="0"/>
              <a:t>800 </a:t>
            </a:r>
            <a:r>
              <a:rPr lang="sv-SE" sz="1800" dirty="0"/>
              <a:t>kr</a:t>
            </a:r>
          </a:p>
          <a:p>
            <a:pPr lvl="2"/>
            <a:endParaRPr lang="sv-SE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 dirty="0"/>
              <a:t>Lagavgift – Dras från </a:t>
            </a:r>
            <a:r>
              <a:rPr lang="sv-SE" sz="1800" dirty="0" smtClean="0"/>
              <a:t>lagkassa 30/6 samt 30/9</a:t>
            </a:r>
            <a:endParaRPr lang="sv-SE" sz="1800" dirty="0"/>
          </a:p>
          <a:p>
            <a:pPr lvl="2"/>
            <a:r>
              <a:rPr lang="sv-SE" sz="1800" dirty="0"/>
              <a:t>300 kr/spelare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80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Ekonomi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Ingående 2022-01-01	 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Försäljning		+ 11 </a:t>
            </a:r>
            <a:r>
              <a:rPr lang="sv-SE" sz="2000" dirty="0" smtClean="0"/>
              <a:t>657</a:t>
            </a:r>
            <a:endParaRPr lang="sv-SE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Lagavgift		- 5 100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Utgående saldo		6 557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1600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2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 (1/3)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62336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 smtClean="0"/>
              <a:t>Kassör</a:t>
            </a:r>
          </a:p>
          <a:p>
            <a:pPr lvl="1"/>
            <a:r>
              <a:rPr lang="sv-SE" sz="1400" dirty="0" smtClean="0">
                <a:solidFill>
                  <a:srgbClr val="FF0000"/>
                </a:solidFill>
              </a:rPr>
              <a:t>Andreas (Cornelia)</a:t>
            </a:r>
            <a:endParaRPr lang="sv-SE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99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 (2/3)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62336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 smtClean="0"/>
              <a:t>Försäljning/Koordinering</a:t>
            </a:r>
          </a:p>
          <a:p>
            <a:pPr lvl="1"/>
            <a:r>
              <a:rPr lang="sv-SE" sz="1600" dirty="0" smtClean="0"/>
              <a:t>2022 – Jord: Linnéa/Johan (Elvira R)</a:t>
            </a:r>
          </a:p>
          <a:p>
            <a:pPr lvl="1"/>
            <a:r>
              <a:rPr lang="sv-SE" sz="1600" dirty="0" smtClean="0">
                <a:solidFill>
                  <a:srgbClr val="FF0000"/>
                </a:solidFill>
              </a:rPr>
              <a:t>2023 – Grillpaket: </a:t>
            </a:r>
            <a:r>
              <a:rPr lang="sv-SE" sz="1600" dirty="0" smtClean="0">
                <a:solidFill>
                  <a:srgbClr val="FF0000"/>
                </a:solidFill>
              </a:rPr>
              <a:t>Jimmy/Mattias (Lilly/Luna)</a:t>
            </a:r>
            <a:endParaRPr lang="sv-SE" sz="1600" dirty="0" smtClean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484784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b="1" dirty="0" smtClean="0"/>
              <a:t>Försäljning/Koordinering- </a:t>
            </a:r>
            <a:r>
              <a:rPr lang="sv-SE" sz="1800" b="1" dirty="0" smtClean="0"/>
              <a:t>Idrottsrabatten</a:t>
            </a:r>
            <a:endParaRPr lang="sv-SE" sz="1800" b="1" dirty="0" smtClean="0"/>
          </a:p>
          <a:p>
            <a:pPr lvl="1"/>
            <a:r>
              <a:rPr lang="sv-SE" sz="1600" dirty="0" smtClean="0"/>
              <a:t>2021 Mattias (Luna)</a:t>
            </a:r>
          </a:p>
          <a:p>
            <a:pPr lvl="1"/>
            <a:r>
              <a:rPr lang="sv-SE" sz="1600" dirty="0" smtClean="0"/>
              <a:t>2022 Magnus (viola)</a:t>
            </a:r>
          </a:p>
          <a:p>
            <a:pPr lvl="1"/>
            <a:r>
              <a:rPr lang="sv-SE" sz="1600" dirty="0" smtClean="0">
                <a:solidFill>
                  <a:srgbClr val="FF0000"/>
                </a:solidFill>
              </a:rPr>
              <a:t>2023 </a:t>
            </a:r>
            <a:r>
              <a:rPr lang="sv-SE" sz="1600" dirty="0" smtClean="0">
                <a:solidFill>
                  <a:srgbClr val="FF0000"/>
                </a:solidFill>
              </a:rPr>
              <a:t>Linda (Milla)</a:t>
            </a:r>
            <a:endParaRPr lang="sv-S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3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 (3/3)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9783"/>
            <a:ext cx="7560840" cy="3835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/>
              <a:t>Laget blir anvisad </a:t>
            </a:r>
            <a:r>
              <a:rPr lang="sv-SE" sz="1800" dirty="0" smtClean="0"/>
              <a:t>1 </a:t>
            </a:r>
            <a:r>
              <a:rPr lang="sv-SE" sz="1800" dirty="0"/>
              <a:t>v under säsongen att bemanna kiosken</a:t>
            </a:r>
          </a:p>
          <a:p>
            <a:endParaRPr lang="sv-SE" sz="1800" b="1" dirty="0" smtClean="0"/>
          </a:p>
          <a:p>
            <a:r>
              <a:rPr lang="sv-SE" sz="1800" b="1" dirty="0" smtClean="0"/>
              <a:t>Kioskansvarig/Koordinering</a:t>
            </a:r>
          </a:p>
          <a:p>
            <a:pPr lvl="1"/>
            <a:r>
              <a:rPr lang="sv-SE" sz="1400" dirty="0" smtClean="0"/>
              <a:t>2022 Magnus (Viola)</a:t>
            </a:r>
          </a:p>
          <a:p>
            <a:pPr lvl="1"/>
            <a:r>
              <a:rPr lang="sv-SE" sz="1400" dirty="0" smtClean="0"/>
              <a:t>2023 </a:t>
            </a:r>
            <a:r>
              <a:rPr lang="sv-SE" sz="1400" dirty="0" smtClean="0"/>
              <a:t>Magnus (Viola)</a:t>
            </a:r>
            <a:endParaRPr lang="sv-SE" sz="1400" dirty="0" smtClean="0"/>
          </a:p>
          <a:p>
            <a:pPr lvl="1"/>
            <a:r>
              <a:rPr lang="sv-SE" sz="1400" dirty="0" smtClean="0">
                <a:solidFill>
                  <a:srgbClr val="FF0000"/>
                </a:solidFill>
              </a:rPr>
              <a:t>2024 </a:t>
            </a:r>
            <a:r>
              <a:rPr lang="sv-SE" sz="1400" dirty="0" smtClean="0">
                <a:solidFill>
                  <a:srgbClr val="FF0000"/>
                </a:solidFill>
              </a:rPr>
              <a:t>Maria (Lisa</a:t>
            </a:r>
            <a:r>
              <a:rPr lang="sv-SE" sz="1400" dirty="0" smtClean="0">
                <a:solidFill>
                  <a:srgbClr val="FF0000"/>
                </a:solidFill>
              </a:rPr>
              <a:t>)</a:t>
            </a:r>
            <a:endParaRPr lang="sv-SE" sz="1400" dirty="0">
              <a:solidFill>
                <a:srgbClr val="FF0000"/>
              </a:solidFill>
            </a:endParaRPr>
          </a:p>
          <a:p>
            <a:r>
              <a:rPr lang="sv-SE" sz="1800" b="1" dirty="0" smtClean="0"/>
              <a:t> Kioskpersonal</a:t>
            </a:r>
          </a:p>
          <a:p>
            <a:pPr lvl="1"/>
            <a:r>
              <a:rPr lang="sv-SE" sz="1400" dirty="0"/>
              <a:t>Samtliga </a:t>
            </a:r>
            <a:r>
              <a:rPr lang="sv-SE" sz="1400" dirty="0" smtClean="0"/>
              <a:t>föräldrar (förutom ledargrupp)</a:t>
            </a:r>
            <a:endParaRPr lang="sv-SE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89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59304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Slide" r:id="rId4" imgW="416" imgH="416" progId="TCLayout.ActiveDocument.1">
                  <p:embed/>
                </p:oleObj>
              </mc:Choice>
              <mc:Fallback>
                <p:oleObj name="think-cell Slide" r:id="rId4" imgW="416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sv-SE" sz="3600" dirty="0" smtClean="0"/>
              <a:t>Kioskschema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600" dirty="0">
              <a:solidFill>
                <a:srgbClr val="FF0000"/>
              </a:solidFill>
            </a:endParaRPr>
          </a:p>
        </p:txBody>
      </p:sp>
      <p:sp>
        <p:nvSpPr>
          <p:cNvPr id="8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0825" y="3173499"/>
            <a:ext cx="18473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900" b="0" i="0" u="none" strike="noStrike" cap="none" normalizeH="0" baseline="0" dirty="0" smtClean="0">
                <a:ln>
                  <a:noFill/>
                </a:ln>
                <a:solidFill>
                  <a:srgbClr val="26282A"/>
                </a:solidFill>
                <a:effectLst/>
                <a:latin typeface="Helvetica Neue"/>
              </a:rPr>
              <a:t/>
            </a:r>
            <a:br>
              <a:rPr kumimoji="0" lang="sv-SE" altLang="sv-SE" sz="900" b="0" i="0" u="none" strike="noStrike" cap="none" normalizeH="0" baseline="0" dirty="0" smtClean="0">
                <a:ln>
                  <a:noFill/>
                </a:ln>
                <a:solidFill>
                  <a:srgbClr val="26282A"/>
                </a:solidFill>
                <a:effectLst/>
                <a:latin typeface="Helvetica Neue"/>
              </a:rPr>
            </a:br>
            <a:endParaRPr kumimoji="0" lang="sv-SE" alt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1520" y="1509783"/>
            <a:ext cx="7560840" cy="3835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Måndag 1/5 17-20 Cornelia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Tisdag 2/5 17-20 Ebba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Onsdag 3/5 17-21 Lilly + Ines H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Torsdag 4/5 17-20 Milla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Fredag 5/5 17-20 Ebba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Lördag 6/5 </a:t>
            </a:r>
            <a:r>
              <a:rPr lang="sv-SE" sz="1800" dirty="0" smtClean="0"/>
              <a:t>10-13:30 </a:t>
            </a:r>
            <a:r>
              <a:rPr lang="sv-SE" sz="1800" dirty="0" smtClean="0"/>
              <a:t>Lisa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Lördag 6/5 </a:t>
            </a:r>
            <a:r>
              <a:rPr lang="sv-SE" sz="1800" dirty="0" smtClean="0"/>
              <a:t>13:30-17 </a:t>
            </a:r>
            <a:r>
              <a:rPr lang="sv-SE" sz="1800" dirty="0" smtClean="0"/>
              <a:t>Freja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Sön 7/5 </a:t>
            </a:r>
            <a:r>
              <a:rPr lang="sv-SE" sz="1800" dirty="0" smtClean="0"/>
              <a:t>10-13:30 </a:t>
            </a:r>
            <a:r>
              <a:rPr lang="sv-SE" sz="1800" dirty="0" smtClean="0"/>
              <a:t>Ines H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Sön 7/5 </a:t>
            </a:r>
            <a:r>
              <a:rPr lang="sv-SE" sz="1800" dirty="0" smtClean="0"/>
              <a:t>13:30-17 </a:t>
            </a:r>
            <a:r>
              <a:rPr lang="sv-SE" sz="1800" dirty="0" smtClean="0"/>
              <a:t>Sally</a:t>
            </a:r>
          </a:p>
          <a:p>
            <a:pPr marL="0" indent="0">
              <a:buFont typeface="Arial" pitchFamily="34" charset="0"/>
              <a:buNone/>
            </a:pPr>
            <a:r>
              <a:rPr lang="sv-SE" sz="1800" dirty="0" smtClean="0"/>
              <a:t>Sön 7/5 18-21 Li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10916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Kläder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917032"/>
          </a:xfrm>
        </p:spPr>
        <p:txBody>
          <a:bodyPr>
            <a:noAutofit/>
          </a:bodyPr>
          <a:lstStyle/>
          <a:p>
            <a:r>
              <a:rPr lang="sv-SE" sz="2000" dirty="0" smtClean="0"/>
              <a:t>Matchtröjor ordnas av BAIK</a:t>
            </a:r>
          </a:p>
          <a:p>
            <a:pPr lvl="1"/>
            <a:r>
              <a:rPr lang="sv-SE" sz="1800" dirty="0"/>
              <a:t>Matchtröjor delas ut i början av säsongen. Spelare/förälder ansvarar för att den medtages till match och återlämnas efter säsongens slut</a:t>
            </a:r>
          </a:p>
          <a:p>
            <a:pPr lvl="1"/>
            <a:r>
              <a:rPr lang="sv-SE" sz="1800" dirty="0"/>
              <a:t>Ta med svarta shorts, gröna strumpor</a:t>
            </a:r>
          </a:p>
          <a:p>
            <a:r>
              <a:rPr lang="sv-SE" sz="2000" dirty="0" smtClean="0"/>
              <a:t>Träningskläder:</a:t>
            </a:r>
          </a:p>
          <a:p>
            <a:pPr lvl="1"/>
            <a:r>
              <a:rPr lang="sv-SE" sz="1800" dirty="0" smtClean="0"/>
              <a:t>Svart eller grön tröja</a:t>
            </a:r>
          </a:p>
          <a:p>
            <a:pPr lvl="1"/>
            <a:r>
              <a:rPr lang="sv-SE" sz="1800" dirty="0" smtClean="0"/>
              <a:t>Svarta shorts/byxor</a:t>
            </a:r>
          </a:p>
          <a:p>
            <a:pPr lvl="1"/>
            <a:r>
              <a:rPr lang="sv-SE" sz="1800" dirty="0" smtClean="0"/>
              <a:t>Gröna strumpor</a:t>
            </a:r>
          </a:p>
          <a:p>
            <a:pPr lvl="1"/>
            <a:r>
              <a:rPr lang="sv-SE" sz="1800" dirty="0" smtClean="0"/>
              <a:t>Inga kepsar!</a:t>
            </a:r>
          </a:p>
          <a:p>
            <a:r>
              <a:rPr lang="sv-SE" sz="2000" dirty="0" smtClean="0"/>
              <a:t>Baikbutiken.se</a:t>
            </a:r>
          </a:p>
          <a:p>
            <a:r>
              <a:rPr lang="sv-SE" sz="2000" dirty="0" smtClean="0"/>
              <a:t>Kioskpiraten</a:t>
            </a:r>
          </a:p>
          <a:p>
            <a:pPr marL="457200" lvl="1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79704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Ge barnen bästa förutsättningar kring mat, vila, vätska och återhämtning</a:t>
            </a:r>
            <a:r>
              <a:rPr lang="sv-SE" sz="2000" dirty="0" smtClean="0"/>
              <a:t>.</a:t>
            </a:r>
          </a:p>
          <a:p>
            <a:endParaRPr lang="sv-SE" sz="2000" dirty="0"/>
          </a:p>
          <a:p>
            <a:r>
              <a:rPr lang="sv-SE" sz="2000" dirty="0"/>
              <a:t>Låt ledarna vara ledare, undvik coachning ”från sidan” även om det är i all välmening. Vi vill hjälpa dem ta egna beslut. Lär barnen lyssna. Tyst och ordning vid samlingarna.</a:t>
            </a:r>
          </a:p>
          <a:p>
            <a:endParaRPr lang="sv-SE" sz="2000" u="sng" dirty="0" smtClean="0"/>
          </a:p>
          <a:p>
            <a:r>
              <a:rPr lang="sv-SE" sz="2000" u="sng" dirty="0" smtClean="0"/>
              <a:t>Erbjud</a:t>
            </a:r>
            <a:r>
              <a:rPr lang="sv-SE" sz="2000" dirty="0" smtClean="0"/>
              <a:t> </a:t>
            </a:r>
            <a:r>
              <a:rPr lang="sv-SE" sz="2000" dirty="0"/>
              <a:t>gärna hjälp till ledarna, ex hämta bollar, särskilt vid få ledare. Är man ändå på träningar så kan man gärna hjälpa till. Våga fråga!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u="sng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9092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frågor?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521224-309D-4DD9-AFDC-705585E5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Agenda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B03B36-AC14-46D7-A622-3C623F576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917032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 smtClean="0"/>
              <a:t>Presentation</a:t>
            </a:r>
          </a:p>
          <a:p>
            <a:r>
              <a:rPr lang="sv-SE" sz="2000" dirty="0" smtClean="0"/>
              <a:t>BAIKs fotbollspolicy</a:t>
            </a:r>
          </a:p>
          <a:p>
            <a:r>
              <a:rPr lang="sv-SE" sz="2000" dirty="0" smtClean="0"/>
              <a:t>Ledargrupp</a:t>
            </a:r>
            <a:endParaRPr lang="sv-SE" sz="2000" dirty="0"/>
          </a:p>
          <a:p>
            <a:r>
              <a:rPr lang="sv-SE" sz="2000" dirty="0" smtClean="0"/>
              <a:t>Målsättning</a:t>
            </a:r>
            <a:endParaRPr lang="sv-SE" sz="2000" dirty="0"/>
          </a:p>
          <a:p>
            <a:r>
              <a:rPr lang="sv-SE" sz="2000" dirty="0" smtClean="0"/>
              <a:t>Träningar</a:t>
            </a:r>
          </a:p>
          <a:p>
            <a:r>
              <a:rPr lang="sv-SE" sz="2000" dirty="0" smtClean="0"/>
              <a:t>Matcher</a:t>
            </a:r>
          </a:p>
          <a:p>
            <a:r>
              <a:rPr lang="sv-SE" sz="2000" dirty="0" smtClean="0"/>
              <a:t>Kommunikation</a:t>
            </a:r>
          </a:p>
          <a:p>
            <a:r>
              <a:rPr lang="sv-SE" sz="2000" dirty="0" smtClean="0"/>
              <a:t>Avgifter</a:t>
            </a:r>
          </a:p>
          <a:p>
            <a:r>
              <a:rPr lang="sv-SE" sz="2000" dirty="0" smtClean="0"/>
              <a:t>Ekonomi</a:t>
            </a:r>
          </a:p>
          <a:p>
            <a:r>
              <a:rPr lang="sv-SE" sz="2000" dirty="0" smtClean="0"/>
              <a:t>Föräldrauppdrag</a:t>
            </a:r>
          </a:p>
          <a:p>
            <a:r>
              <a:rPr lang="sv-SE" sz="2000" dirty="0" smtClean="0"/>
              <a:t>Kläder</a:t>
            </a:r>
          </a:p>
          <a:p>
            <a:r>
              <a:rPr lang="sv-SE" sz="2000" dirty="0" smtClean="0"/>
              <a:t>Föräldrar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0046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234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BAIKS fotbollspolicy</a:t>
            </a:r>
            <a:endParaRPr lang="en-US" sz="36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068" y="1196752"/>
            <a:ext cx="6973331" cy="4615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660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Fotbollspolicy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917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dirty="0" smtClean="0"/>
              <a:t>8-9 </a:t>
            </a:r>
            <a:r>
              <a:rPr lang="sv-SE" sz="2000" b="1" dirty="0"/>
              <a:t>år </a:t>
            </a:r>
          </a:p>
          <a:p>
            <a:pPr marL="0" indent="0">
              <a:buNone/>
            </a:pPr>
            <a:r>
              <a:rPr lang="sv-SE" sz="2000" dirty="0"/>
              <a:t>Träningar: </a:t>
            </a:r>
            <a:endParaRPr lang="sv-SE" sz="2000" dirty="0" smtClean="0"/>
          </a:p>
          <a:p>
            <a:r>
              <a:rPr lang="sv-SE" sz="2000" dirty="0"/>
              <a:t>2</a:t>
            </a:r>
            <a:r>
              <a:rPr lang="sv-SE" sz="2000" dirty="0" smtClean="0"/>
              <a:t>-3 ggr/v</a:t>
            </a:r>
          </a:p>
          <a:p>
            <a:r>
              <a:rPr lang="sv-SE" sz="2000" dirty="0"/>
              <a:t>Skapa glädje</a:t>
            </a:r>
          </a:p>
          <a:p>
            <a:r>
              <a:rPr lang="sv-SE" sz="2000" dirty="0" smtClean="0"/>
              <a:t>Ges möjlighet till utveckling</a:t>
            </a:r>
          </a:p>
          <a:p>
            <a:pPr marL="0" indent="0">
              <a:buNone/>
            </a:pPr>
            <a:r>
              <a:rPr lang="sv-SE" sz="2000" dirty="0" smtClean="0"/>
              <a:t>Match</a:t>
            </a:r>
            <a:r>
              <a:rPr lang="sv-SE" sz="2000" dirty="0"/>
              <a:t>: </a:t>
            </a:r>
            <a:endParaRPr lang="sv-SE" sz="2000" dirty="0" smtClean="0"/>
          </a:p>
          <a:p>
            <a:r>
              <a:rPr lang="sv-SE" sz="2000" dirty="0" smtClean="0"/>
              <a:t>Max 3 matcher över 2 veckor</a:t>
            </a:r>
          </a:p>
          <a:p>
            <a:r>
              <a:rPr lang="sv-SE" sz="2000" dirty="0" smtClean="0"/>
              <a:t>Alla </a:t>
            </a:r>
            <a:r>
              <a:rPr lang="sv-SE" sz="2000" dirty="0"/>
              <a:t>spelar lika </a:t>
            </a:r>
            <a:r>
              <a:rPr lang="sv-SE" sz="2000" dirty="0" smtClean="0"/>
              <a:t>mycket över säsongen, förutsatt att de tränat ungefär lika mycket</a:t>
            </a:r>
          </a:p>
          <a:p>
            <a:r>
              <a:rPr lang="sv-SE" sz="2000" dirty="0" smtClean="0"/>
              <a:t>Prova olika positioner</a:t>
            </a:r>
          </a:p>
          <a:p>
            <a:r>
              <a:rPr lang="sv-SE" sz="2000" dirty="0" smtClean="0"/>
              <a:t>Uppmuntra </a:t>
            </a:r>
            <a:r>
              <a:rPr lang="sv-SE" sz="2000" dirty="0"/>
              <a:t>prestation, ej </a:t>
            </a:r>
            <a:r>
              <a:rPr lang="sv-SE" sz="2000" dirty="0" smtClean="0"/>
              <a:t>resultat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>
              <a:buFontTx/>
              <a:buChar char="-"/>
            </a:pPr>
            <a:endParaRPr lang="sv-SE" sz="2000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dirty="0"/>
          </a:p>
          <a:p>
            <a:pPr lvl="1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9291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Ledargrupp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6" y="1484784"/>
            <a:ext cx="8229600" cy="3917032"/>
          </a:xfrm>
        </p:spPr>
        <p:txBody>
          <a:bodyPr>
            <a:normAutofit/>
          </a:bodyPr>
          <a:lstStyle/>
          <a:p>
            <a:r>
              <a:rPr lang="sv-SE" sz="2000" dirty="0" smtClean="0"/>
              <a:t>Huvudtränare</a:t>
            </a:r>
          </a:p>
          <a:p>
            <a:pPr lvl="1"/>
            <a:r>
              <a:rPr lang="sv-SE" sz="1600" dirty="0"/>
              <a:t>Karin Wallin 100</a:t>
            </a:r>
            <a:r>
              <a:rPr lang="sv-SE" sz="1600" dirty="0" smtClean="0"/>
              <a:t>% (även tränare för P12)</a:t>
            </a:r>
          </a:p>
          <a:p>
            <a:pPr lvl="1"/>
            <a:r>
              <a:rPr lang="sv-SE" sz="1600" dirty="0"/>
              <a:t>Jim Jakobsson </a:t>
            </a:r>
            <a:r>
              <a:rPr lang="sv-SE" sz="1600" dirty="0" smtClean="0"/>
              <a:t>100% (även </a:t>
            </a:r>
            <a:r>
              <a:rPr lang="sv-SE" sz="1600" dirty="0"/>
              <a:t>tränare </a:t>
            </a:r>
            <a:r>
              <a:rPr lang="sv-SE" sz="1600" dirty="0" smtClean="0"/>
              <a:t>F12)</a:t>
            </a:r>
          </a:p>
          <a:p>
            <a:pPr lvl="1"/>
            <a:r>
              <a:rPr lang="sv-SE" sz="1600" dirty="0"/>
              <a:t>Ylva Backman</a:t>
            </a:r>
            <a:r>
              <a:rPr lang="sv-SE" sz="1600" dirty="0" smtClean="0"/>
              <a:t> 50% </a:t>
            </a:r>
            <a:r>
              <a:rPr lang="sv-SE" sz="1600" dirty="0"/>
              <a:t>/ Viktor </a:t>
            </a:r>
            <a:r>
              <a:rPr lang="sv-SE" sz="1600" dirty="0" err="1"/>
              <a:t>Gardelli</a:t>
            </a:r>
            <a:r>
              <a:rPr lang="sv-SE" sz="1600" dirty="0"/>
              <a:t> 50% (även tränare </a:t>
            </a:r>
            <a:r>
              <a:rPr lang="sv-SE" sz="1600" dirty="0" smtClean="0"/>
              <a:t>F13)</a:t>
            </a:r>
            <a:endParaRPr lang="sv-SE" sz="1600" dirty="0"/>
          </a:p>
          <a:p>
            <a:pPr lvl="1"/>
            <a:endParaRPr lang="sv-SE" sz="1200" dirty="0"/>
          </a:p>
          <a:p>
            <a:r>
              <a:rPr lang="sv-SE" sz="2000" dirty="0"/>
              <a:t>Assisterande tränare</a:t>
            </a:r>
          </a:p>
          <a:p>
            <a:pPr lvl="1"/>
            <a:r>
              <a:rPr lang="sv-SE" sz="1600" dirty="0"/>
              <a:t>Mattias Westberg 100</a:t>
            </a:r>
            <a:r>
              <a:rPr lang="sv-SE" sz="1600" dirty="0" smtClean="0"/>
              <a:t>%</a:t>
            </a:r>
          </a:p>
          <a:p>
            <a:pPr lvl="1"/>
            <a:r>
              <a:rPr lang="sv-SE" sz="1600" dirty="0" smtClean="0">
                <a:solidFill>
                  <a:srgbClr val="FF0000"/>
                </a:solidFill>
              </a:rPr>
              <a:t>Vakant</a:t>
            </a:r>
            <a:r>
              <a:rPr lang="sv-SE" sz="1600" dirty="0" smtClean="0">
                <a:solidFill>
                  <a:srgbClr val="FF0000"/>
                </a:solidFill>
              </a:rPr>
              <a:t> </a:t>
            </a:r>
            <a:r>
              <a:rPr lang="sv-SE" sz="1600" dirty="0" smtClean="0">
                <a:solidFill>
                  <a:srgbClr val="FF0000"/>
                </a:solidFill>
              </a:rPr>
              <a:t>100%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Lagledare</a:t>
            </a:r>
          </a:p>
          <a:p>
            <a:pPr lvl="1"/>
            <a:r>
              <a:rPr lang="sv-SE" sz="1600" dirty="0"/>
              <a:t>Elin </a:t>
            </a:r>
            <a:r>
              <a:rPr lang="sv-SE" sz="1600" dirty="0" err="1" smtClean="0"/>
              <a:t>Ellingsson</a:t>
            </a:r>
            <a:endParaRPr lang="sv-SE" sz="1600" dirty="0" smtClean="0"/>
          </a:p>
          <a:p>
            <a:pPr lvl="1"/>
            <a:r>
              <a:rPr lang="sv-SE" sz="1600" dirty="0"/>
              <a:t>Magnus Larsson</a:t>
            </a:r>
          </a:p>
        </p:txBody>
      </p:sp>
    </p:spTree>
    <p:extLst>
      <p:ext uri="{BB962C8B-B14F-4D97-AF65-F5344CB8AC3E}">
        <p14:creationId xmlns:p14="http://schemas.microsoft.com/office/powerpoint/2010/main" val="43383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9CCC5E-56A4-42B2-A1CB-6817351C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Målsättning</a:t>
            </a:r>
            <a:endParaRPr lang="sv-SE" sz="36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BAACD-438E-4F9A-8EC2-35431346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Glädje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Alla får vara med – spela lika mycket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Utvecklas som lagspelare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600" dirty="0"/>
              <a:t>Respekt, fokus, ta paus om det behövs</a:t>
            </a:r>
            <a:endParaRPr lang="sv-SE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Utvecklas som fotbollsspelare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600" dirty="0"/>
              <a:t>Mer teknik, bollkontroll, skott etc.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600" dirty="0" err="1"/>
              <a:t>Fys</a:t>
            </a:r>
            <a:r>
              <a:rPr lang="sv-SE" sz="1600" dirty="0"/>
              <a:t>, knäkontroll etc</a:t>
            </a:r>
            <a:r>
              <a:rPr lang="sv-SE" sz="1600" dirty="0" smtClean="0"/>
              <a:t>.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2258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880" y="260648"/>
            <a:ext cx="8229600" cy="1143000"/>
          </a:xfrm>
        </p:spPr>
        <p:txBody>
          <a:bodyPr>
            <a:normAutofit/>
          </a:bodyPr>
          <a:lstStyle/>
          <a:p>
            <a:r>
              <a:rPr lang="sv-SE" sz="3600" dirty="0" smtClean="0"/>
              <a:t>Träningar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 smtClean="0"/>
              <a:t>2 </a:t>
            </a:r>
            <a:r>
              <a:rPr lang="sv-SE" sz="2000" dirty="0" err="1" smtClean="0"/>
              <a:t>st</a:t>
            </a:r>
            <a:r>
              <a:rPr lang="sv-SE" sz="2000" dirty="0" smtClean="0"/>
              <a:t>/vecka </a:t>
            </a:r>
          </a:p>
          <a:p>
            <a:r>
              <a:rPr lang="sv-SE" sz="2000" dirty="0"/>
              <a:t>Dag/Tid: </a:t>
            </a:r>
            <a:r>
              <a:rPr lang="sv-SE" sz="2000" dirty="0">
                <a:solidFill>
                  <a:srgbClr val="FF0000"/>
                </a:solidFill>
              </a:rPr>
              <a:t>XX (Plantider är ej fördelade)</a:t>
            </a:r>
          </a:p>
          <a:p>
            <a:r>
              <a:rPr lang="sv-SE" sz="2000" dirty="0" smtClean="0"/>
              <a:t>Kom i tid, 5-10 min innan. </a:t>
            </a:r>
          </a:p>
          <a:p>
            <a:r>
              <a:rPr lang="sv-SE" sz="2000" dirty="0"/>
              <a:t>Rätt kläder, vatten, </a:t>
            </a:r>
            <a:r>
              <a:rPr lang="sv-SE" sz="2000" u="sng" dirty="0" smtClean="0"/>
              <a:t>pumpad märkt boll </a:t>
            </a:r>
            <a:endParaRPr lang="sv-SE" sz="2000" u="sng" dirty="0"/>
          </a:p>
          <a:p>
            <a:r>
              <a:rPr lang="sv-SE" sz="2000" dirty="0"/>
              <a:t>Fokus/Respekt: Spelare som inte vill/kan/orkar/förstör kommer att hänvisas till sidlinjen en stund</a:t>
            </a:r>
          </a:p>
          <a:p>
            <a:r>
              <a:rPr lang="sv-SE" sz="2000" dirty="0" smtClean="0"/>
              <a:t>Svara alltid på kallelsen (</a:t>
            </a:r>
            <a:r>
              <a:rPr lang="sv-SE" sz="2000" u="sng" dirty="0" err="1" smtClean="0"/>
              <a:t>appen</a:t>
            </a:r>
            <a:r>
              <a:rPr lang="sv-SE" sz="2000" u="sng" dirty="0" smtClean="0"/>
              <a:t> Laget</a:t>
            </a:r>
            <a:r>
              <a:rPr lang="sv-SE" sz="2000" dirty="0" smtClean="0"/>
              <a:t>)</a:t>
            </a:r>
          </a:p>
          <a:p>
            <a:pPr lvl="1"/>
            <a:r>
              <a:rPr lang="sv-SE" sz="1800" dirty="0" smtClean="0"/>
              <a:t>Kommer/frånvaro – laget.se – blir enklare för oss tränare att öka kvaliteten på träningarna när vi vet innan hur många som kommer.</a:t>
            </a:r>
          </a:p>
          <a:p>
            <a:pPr lvl="1"/>
            <a:endParaRPr lang="sv-SE" sz="2000" dirty="0" smtClean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28218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Matcher </a:t>
            </a:r>
            <a:r>
              <a:rPr lang="en-US" sz="3600" dirty="0" err="1" smtClean="0"/>
              <a:t>och</a:t>
            </a:r>
            <a:r>
              <a:rPr lang="en-US" sz="3600" dirty="0" smtClean="0"/>
              <a:t> </a:t>
            </a:r>
            <a:r>
              <a:rPr lang="en-US" sz="3600" dirty="0" err="1" smtClean="0"/>
              <a:t>cuper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917032"/>
          </a:xfrm>
        </p:spPr>
        <p:txBody>
          <a:bodyPr>
            <a:normAutofit/>
          </a:bodyPr>
          <a:lstStyle/>
          <a:p>
            <a:r>
              <a:rPr lang="sv-SE" sz="2000" dirty="0"/>
              <a:t>Matcher kommer ske i </a:t>
            </a:r>
            <a:r>
              <a:rPr lang="sv-SE" sz="2000" dirty="0" smtClean="0"/>
              <a:t>sammandrag – 1 lag anmält </a:t>
            </a:r>
          </a:p>
          <a:p>
            <a:endParaRPr lang="sv-SE" sz="2000" dirty="0" smtClean="0"/>
          </a:p>
          <a:p>
            <a:r>
              <a:rPr lang="sv-SE" sz="2000" dirty="0"/>
              <a:t>Vi har som mål att delta i ett par cuper under säsongen. 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/>
              <a:t>Vid matcher kommer alla barn får lika mycket speltid.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Match = SVARA PÅ KALLELSEN (kan inte räkna med deltagande vid sena anmälningar pga. lagplanering)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991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Kommunikation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www.baik.nu – övergripande info</a:t>
            </a:r>
          </a:p>
          <a:p>
            <a:r>
              <a:rPr lang="sv-SE" sz="2000" dirty="0"/>
              <a:t>All kommunikation via laget.se</a:t>
            </a:r>
          </a:p>
          <a:p>
            <a:r>
              <a:rPr lang="sv-SE" sz="2000" dirty="0"/>
              <a:t>http://www.laget.se/BAIKP12</a:t>
            </a:r>
          </a:p>
          <a:p>
            <a:r>
              <a:rPr lang="sv-SE" sz="2000" b="1" dirty="0">
                <a:solidFill>
                  <a:srgbClr val="FF0000"/>
                </a:solidFill>
              </a:rPr>
              <a:t>Ladda ner </a:t>
            </a:r>
            <a:r>
              <a:rPr lang="sv-SE" sz="2000" b="1" dirty="0" err="1">
                <a:solidFill>
                  <a:srgbClr val="FF0000"/>
                </a:solidFill>
              </a:rPr>
              <a:t>appen</a:t>
            </a:r>
            <a:r>
              <a:rPr lang="sv-SE" sz="2000" b="1" dirty="0">
                <a:solidFill>
                  <a:srgbClr val="FF0000"/>
                </a:solidFill>
              </a:rPr>
              <a:t> laget.se</a:t>
            </a:r>
          </a:p>
          <a:p>
            <a:r>
              <a:rPr lang="sv-SE" sz="2000" b="1" dirty="0">
                <a:solidFill>
                  <a:srgbClr val="FF0000"/>
                </a:solidFill>
              </a:rPr>
              <a:t>SMS slinga – Ladda ner </a:t>
            </a:r>
            <a:r>
              <a:rPr lang="sv-SE" sz="2000" b="1" dirty="0" err="1">
                <a:solidFill>
                  <a:srgbClr val="FF0000"/>
                </a:solidFill>
              </a:rPr>
              <a:t>appen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  <a:r>
              <a:rPr lang="sv-SE" sz="2000" b="1" dirty="0" err="1">
                <a:solidFill>
                  <a:srgbClr val="FF0000"/>
                </a:solidFill>
              </a:rPr>
              <a:t>Supertext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sv-SE" sz="1600" dirty="0"/>
              <a:t>Kommunikation som berör ALLA</a:t>
            </a:r>
          </a:p>
        </p:txBody>
      </p:sp>
    </p:spTree>
    <p:extLst>
      <p:ext uri="{BB962C8B-B14F-4D97-AF65-F5344CB8AC3E}">
        <p14:creationId xmlns:p14="http://schemas.microsoft.com/office/powerpoint/2010/main" val="22862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AAA3B4E531E445810A84A211330108" ma:contentTypeVersion="14" ma:contentTypeDescription="Skapa ett nytt dokument." ma:contentTypeScope="" ma:versionID="2fee10c1439beeb31ede1c252c62ae64">
  <xsd:schema xmlns:xsd="http://www.w3.org/2001/XMLSchema" xmlns:xs="http://www.w3.org/2001/XMLSchema" xmlns:p="http://schemas.microsoft.com/office/2006/metadata/properties" xmlns:ns3="909ca471-ddaf-4bb6-9ea0-57928b7f123d" xmlns:ns4="9a2929cd-4e26-499d-b11c-67b79eb449ea" targetNamespace="http://schemas.microsoft.com/office/2006/metadata/properties" ma:root="true" ma:fieldsID="29a8f4693bb9d26d37ea6d11f5819f20" ns3:_="" ns4:_="">
    <xsd:import namespace="909ca471-ddaf-4bb6-9ea0-57928b7f123d"/>
    <xsd:import namespace="9a2929cd-4e26-499d-b11c-67b79eb449e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ca471-ddaf-4bb6-9ea0-57928b7f12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929cd-4e26-499d-b11c-67b79eb44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a2929cd-4e26-499d-b11c-67b79eb449ea" xsi:nil="true"/>
  </documentManagement>
</p:properties>
</file>

<file path=customXml/itemProps1.xml><?xml version="1.0" encoding="utf-8"?>
<ds:datastoreItem xmlns:ds="http://schemas.openxmlformats.org/officeDocument/2006/customXml" ds:itemID="{0A07713A-4653-4AEE-9910-D4AECBD2B0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262EF3-DD44-44EF-9B3E-3121B53EBD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9ca471-ddaf-4bb6-9ea0-57928b7f123d"/>
    <ds:schemaRef ds:uri="9a2929cd-4e26-499d-b11c-67b79eb44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A58E68-45EC-47C0-B90C-03913D37AA65}">
  <ds:schemaRefs>
    <ds:schemaRef ds:uri="http://schemas.microsoft.com/office/2006/documentManagement/types"/>
    <ds:schemaRef ds:uri="909ca471-ddaf-4bb6-9ea0-57928b7f123d"/>
    <ds:schemaRef ds:uri="http://purl.org/dc/dcmitype/"/>
    <ds:schemaRef ds:uri="http://purl.org/dc/terms/"/>
    <ds:schemaRef ds:uri="9a2929cd-4e26-499d-b11c-67b79eb449ea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37119</TotalTime>
  <Words>624</Words>
  <Application>Microsoft Office PowerPoint</Application>
  <PresentationFormat>Bildspel på skärmen (4:3)</PresentationFormat>
  <Paragraphs>145</Paragraphs>
  <Slides>18</Slides>
  <Notes>1</Notes>
  <HiddenSlides>0</HiddenSlides>
  <MMClips>0</MMClips>
  <ScaleCrop>false</ScaleCrop>
  <HeadingPairs>
    <vt:vector size="8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5" baseType="lpstr">
      <vt:lpstr>Arial</vt:lpstr>
      <vt:lpstr>Calibri</vt:lpstr>
      <vt:lpstr>Helvetica Neue</vt:lpstr>
      <vt:lpstr>Verdana</vt:lpstr>
      <vt:lpstr>Wingdings</vt:lpstr>
      <vt:lpstr>Office-tema</vt:lpstr>
      <vt:lpstr>think-cell Slide</vt:lpstr>
      <vt:lpstr>Bergnäsets AIK</vt:lpstr>
      <vt:lpstr>Agenda</vt:lpstr>
      <vt:lpstr>BAIKS fotbollspolicy</vt:lpstr>
      <vt:lpstr>Fotbollspolicy</vt:lpstr>
      <vt:lpstr>Ledargrupp</vt:lpstr>
      <vt:lpstr>Målsättning</vt:lpstr>
      <vt:lpstr>Träningar</vt:lpstr>
      <vt:lpstr>Matcher och cuper</vt:lpstr>
      <vt:lpstr>Kommunikation</vt:lpstr>
      <vt:lpstr>Avgifter</vt:lpstr>
      <vt:lpstr>Ekonomi</vt:lpstr>
      <vt:lpstr>Föräldrauppdrag (1/3)</vt:lpstr>
      <vt:lpstr>Föräldrauppdrag (2/3)</vt:lpstr>
      <vt:lpstr>Föräldrauppdrag (3/3)</vt:lpstr>
      <vt:lpstr>Kioskschema</vt:lpstr>
      <vt:lpstr>Kläder</vt:lpstr>
      <vt:lpstr>Föräldrar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Christer Andersson</dc:creator>
  <cp:lastModifiedBy>Wallin, Karin</cp:lastModifiedBy>
  <cp:revision>139</cp:revision>
  <dcterms:created xsi:type="dcterms:W3CDTF">2013-02-11T08:41:06Z</dcterms:created>
  <dcterms:modified xsi:type="dcterms:W3CDTF">2023-04-20T06:26:16Z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0x0101007FAAA3B4E531E445810A84A211330108</vt:lpwstr>
  </property>
</Properties>
</file>