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45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 Blomberg" userId="c5bf9b59-6a05-48db-aa94-747ab9c1fdeb" providerId="ADAL" clId="{B9C72A26-BDF1-4E39-8AA2-13DFA4BB51C9}"/>
    <pc:docChg chg="modSld">
      <pc:chgData name="Carl Blomberg" userId="c5bf9b59-6a05-48db-aa94-747ab9c1fdeb" providerId="ADAL" clId="{B9C72A26-BDF1-4E39-8AA2-13DFA4BB51C9}" dt="2022-08-29T18:52:25.978" v="42" actId="20577"/>
      <pc:docMkLst>
        <pc:docMk/>
      </pc:docMkLst>
      <pc:sldChg chg="modSp mod">
        <pc:chgData name="Carl Blomberg" userId="c5bf9b59-6a05-48db-aa94-747ab9c1fdeb" providerId="ADAL" clId="{B9C72A26-BDF1-4E39-8AA2-13DFA4BB51C9}" dt="2022-08-29T18:52:25.978" v="42" actId="20577"/>
        <pc:sldMkLst>
          <pc:docMk/>
          <pc:sldMk cId="1398094588" sldId="256"/>
        </pc:sldMkLst>
        <pc:spChg chg="mod">
          <ac:chgData name="Carl Blomberg" userId="c5bf9b59-6a05-48db-aa94-747ab9c1fdeb" providerId="ADAL" clId="{B9C72A26-BDF1-4E39-8AA2-13DFA4BB51C9}" dt="2022-08-29T18:52:25.978" v="42" actId="20577"/>
          <ac:spMkLst>
            <pc:docMk/>
            <pc:sldMk cId="1398094588" sldId="256"/>
            <ac:spMk id="6" creationId="{05856F15-4C71-4551-8F16-BDD5524669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BED81E-8C50-4E3E-BE7A-A8E3D5378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4BF482A-8A8B-4E0C-8E51-E8AE671E3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747E93-5BF1-49A6-83B6-8CCAB312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7A8F3B-F155-4EC8-B3DB-FD39F097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1C7B4E-D315-4A46-BD2E-03E267D9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41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6A062B-FCB0-4C68-918A-50876242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EA4C05-5316-462E-929C-C5FF5E05B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167BFF-FC3F-4AEA-B3B8-0B411717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2A7BD7-5107-4391-B347-BCBCDCC3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C8135-C980-4296-9171-0EAE7F43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296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6DCBFE-68BA-4EFA-9C88-12A87C38B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FD2B94-77DF-4C19-AAF2-3DCFC83FF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53CDCF-965D-445D-9FC4-8B9D2093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4B8A18-2095-4CFE-8F30-0F5DB9B7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A266EF-1BD7-496A-9D12-1FC704DC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615309-AEB9-4776-9A9F-5D91E80D2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4FE94E-32AC-4F14-AB4D-FC763F31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11B503-9907-4098-8743-2B4F34E9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0285F4-BFD7-41F6-93C2-4EFE9589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FFAE74-35E2-4204-B729-EEBEE9C9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00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31678F-8E8C-4CFA-8C45-E1259D57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F4A488-92D8-4CDA-B960-2345EBB6A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936139-2430-4A53-AB05-80FA3A7C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DFA0DC-7B88-4623-80BB-1EB57739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6491F2-F599-4F92-831A-0467765F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79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9DF075-38C9-4D22-AD76-5EDEF49F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F701FB-ABC1-4074-BF56-567D3678C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0F2CD2-4F70-4211-8B8A-86C3A9A18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C7B0FE-C44F-471E-A147-45170C16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3BDDC3-096E-4339-A53E-B2BFD0B5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D63B71-3F51-4FE2-B286-2D23A090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15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5E2458-FC37-4BA0-94D9-3FC7B6AA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B0CCB2-5724-444E-B85C-C5ED2D8C6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B8C8F7D-EECF-4E64-B6A1-2DD945166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DE35CB-34AA-4835-8EB1-26E1535E1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2AA47C3-FC12-4FF7-8268-0AFA4FB1D8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29941D-4BE3-4CF9-BB47-3E4FC2B6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D33B68B-FE75-46D1-B2E2-3BA88749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C3EF230-358B-433A-BD87-C117AA69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11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A4980-BB07-483F-972A-D1926705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0DD2ED9-1FF7-4ACC-8C92-220E3557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E76B57-68CE-4919-9128-FFF07F1E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BA36A6-A393-43AC-8AD8-C14C95D1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4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D4DD54E-1229-43BC-A8EA-8BE8D8CB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590D49-D901-4906-AEEE-F59E9258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EFCF3C8-8E03-4B6C-B9E9-65CD614C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76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75C4B1-D527-4F2A-A286-154B6514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0C3882-B2AE-4373-AD77-BD1718362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93864C-D319-4437-8A42-DE8C1B903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7E9335-1FB2-49E8-BDD3-31798E23F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920858-DD13-4004-B363-C36C5B60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E9B7AD-1E9B-47A1-8339-D93C8250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997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7B2276-D9E9-4A6C-96FA-6979A61CF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DDD99B-84BE-4CF5-B3E8-0EE14C087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B5DA84-3526-48F4-B4B2-52223147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D371AD-7EB6-4207-A8CA-FE53E08B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ED0F47-A5AF-4172-B70D-F21EE7C7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98EED6-D78E-43E4-B5BA-ABCAD11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36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6002F92-26D8-419E-A21C-2CEC16E9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6BBDD3-714E-4517-B72E-C2BE5704A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11C0AC-772B-4783-BD8E-5C32C20FC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B2DE6-E450-4926-AD78-33A6C5723EA5}" type="datetimeFigureOut">
              <a:rPr lang="sv-SE" smtClean="0"/>
              <a:t>2022-08-29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DE0F6-2A23-4F04-A468-A094E351E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CE4E2D-5512-431E-A405-9BDB0F430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097C-B5F5-46F4-A0B5-02B939D23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15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5D724F-F9B0-42BF-813D-8907CA180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14376" y="0"/>
            <a:ext cx="5591175" cy="1158874"/>
          </a:xfrm>
        </p:spPr>
        <p:txBody>
          <a:bodyPr>
            <a:normAutofit fontScale="90000"/>
          </a:bodyPr>
          <a:lstStyle/>
          <a:p>
            <a:r>
              <a:rPr lang="sv-SE" sz="1800" b="1" dirty="0"/>
              <a:t>Föräldramöte 1/9 -22 Skåre HK F10 Vit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CC2900-D5D9-480A-8CDB-9900E90AF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520" y="748664"/>
            <a:ext cx="5872480" cy="2502536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3600" dirty="0"/>
              <a:t>Agenda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Sammanfattning förra säsongen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Säsongen 22/23</a:t>
            </a:r>
          </a:p>
          <a:p>
            <a:pPr marL="800100" lvl="1" indent="-342900" algn="l">
              <a:buFontTx/>
              <a:buChar char="-"/>
            </a:pPr>
            <a:r>
              <a:rPr lang="sv-SE" dirty="0"/>
              <a:t>Laget</a:t>
            </a:r>
          </a:p>
          <a:p>
            <a:pPr marL="800100" lvl="1" indent="-342900" algn="l">
              <a:buFontTx/>
              <a:buChar char="-"/>
            </a:pPr>
            <a:r>
              <a:rPr lang="sv-SE" dirty="0"/>
              <a:t>Träningstider</a:t>
            </a:r>
          </a:p>
          <a:p>
            <a:pPr marL="800100" lvl="1" indent="-342900" algn="l">
              <a:buFontTx/>
              <a:buChar char="-"/>
            </a:pPr>
            <a:r>
              <a:rPr lang="sv-SE" dirty="0"/>
              <a:t>Seriespel F12 Väst SD2 Norra</a:t>
            </a:r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lvl="1" algn="l"/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426B65-F6FF-43F1-93B5-FEDF90074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025" y="187643"/>
            <a:ext cx="13239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nderrubrik 2">
            <a:extLst>
              <a:ext uri="{FF2B5EF4-FFF2-40B4-BE49-F238E27FC236}">
                <a16:creationId xmlns:a16="http://schemas.microsoft.com/office/drawing/2014/main" id="{D161114D-4219-44EA-B933-578D12567D15}"/>
              </a:ext>
            </a:extLst>
          </p:cNvPr>
          <p:cNvSpPr txBox="1">
            <a:spLocks/>
          </p:cNvSpPr>
          <p:nvPr/>
        </p:nvSpPr>
        <p:spPr>
          <a:xfrm>
            <a:off x="325120" y="3251200"/>
            <a:ext cx="5872480" cy="4331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sv-SE" dirty="0"/>
              <a:t>Policy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Ny ledare. Vem ställer upp?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Styresledarmot eftersöks. Vem ställer upp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Kiosken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Sekretariat - EMP</a:t>
            </a:r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lvl="1" algn="l"/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05856F15-4C71-4551-8F16-BDD5524669BF}"/>
              </a:ext>
            </a:extLst>
          </p:cNvPr>
          <p:cNvSpPr txBox="1">
            <a:spLocks/>
          </p:cNvSpPr>
          <p:nvPr/>
        </p:nvSpPr>
        <p:spPr>
          <a:xfrm>
            <a:off x="5814695" y="1158874"/>
            <a:ext cx="5872480" cy="3839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sv-SE" dirty="0"/>
              <a:t>Träningskläder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Matchställ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Lagkassa, försäljning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Cuper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- Hellton cup 25-27/6</a:t>
            </a:r>
          </a:p>
          <a:p>
            <a:pPr marL="342900" indent="-342900" algn="l">
              <a:buFontTx/>
              <a:buChar char="-"/>
            </a:pPr>
            <a:r>
              <a:rPr lang="sv-SE" dirty="0" err="1"/>
              <a:t>Ev</a:t>
            </a:r>
            <a:r>
              <a:rPr lang="sv-SE" dirty="0"/>
              <a:t> Kopparcupen 5-7/1</a:t>
            </a:r>
          </a:p>
          <a:p>
            <a:pPr marL="342900" indent="-342900" algn="l">
              <a:buFontTx/>
              <a:buChar char="-"/>
            </a:pPr>
            <a:r>
              <a:rPr lang="sv-SE" dirty="0"/>
              <a:t>Samåkning till matcher</a:t>
            </a:r>
          </a:p>
          <a:p>
            <a:pPr marL="342900" indent="-342900" algn="l">
              <a:buFontTx/>
              <a:buChar char="-"/>
            </a:pPr>
            <a:r>
              <a:rPr lang="sv-SE"/>
              <a:t>Övrigt</a:t>
            </a:r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  <a:p>
            <a:pPr lvl="1" algn="l"/>
            <a:endParaRPr lang="sv-SE" dirty="0"/>
          </a:p>
          <a:p>
            <a:pPr marL="800100" lvl="1" indent="-342900" algn="l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809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57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Föräldramöte 1/9 -22 Skåre HK F10 Vit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1/9 -22 Skåre HK F10 Vit </dc:title>
  <dc:creator>Carl Blomberg</dc:creator>
  <cp:lastModifiedBy>Carl Blomberg</cp:lastModifiedBy>
  <cp:revision>1</cp:revision>
  <dcterms:created xsi:type="dcterms:W3CDTF">2022-08-29T17:51:13Z</dcterms:created>
  <dcterms:modified xsi:type="dcterms:W3CDTF">2022-08-29T18:52:32Z</dcterms:modified>
</cp:coreProperties>
</file>