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sldIdLst>
    <p:sldId id="264" r:id="rId5"/>
    <p:sldId id="263" r:id="rId6"/>
    <p:sldId id="272" r:id="rId7"/>
    <p:sldId id="273" r:id="rId8"/>
    <p:sldId id="274" r:id="rId9"/>
    <p:sldId id="275" r:id="rId10"/>
    <p:sldId id="277" r:id="rId11"/>
    <p:sldId id="276" r:id="rId12"/>
    <p:sldId id="278" r:id="rId13"/>
    <p:sldId id="279" r:id="rId14"/>
    <p:sldId id="280" r:id="rId15"/>
    <p:sldId id="261" r:id="rId16"/>
    <p:sldId id="266" r:id="rId17"/>
    <p:sldId id="265" r:id="rId18"/>
    <p:sldId id="262" r:id="rId19"/>
    <p:sldId id="269" r:id="rId20"/>
    <p:sldId id="270" r:id="rId21"/>
    <p:sldId id="271" r:id="rId22"/>
    <p:sldId id="256" r:id="rId23"/>
    <p:sldId id="257" r:id="rId24"/>
    <p:sldId id="258" r:id="rId25"/>
    <p:sldId id="259" r:id="rId26"/>
    <p:sldId id="260" r:id="rId27"/>
    <p:sldId id="267" r:id="rId28"/>
    <p:sldId id="26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B188A-54AA-41E3-968D-9891D8560AB2}" v="142" dt="2020-06-06T21:20:15.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Eolsson" userId="523ecde8-52da-47f0-8265-ec5a81a9a864" providerId="ADAL" clId="{BB8B188A-54AA-41E3-968D-9891D8560AB2}"/>
    <pc:docChg chg="undo custSel mod addSld delSld modSld sldOrd">
      <pc:chgData name="Peter Eolsson" userId="523ecde8-52da-47f0-8265-ec5a81a9a864" providerId="ADAL" clId="{BB8B188A-54AA-41E3-968D-9891D8560AB2}" dt="2020-06-06T21:29:18.012" v="13761" actId="5793"/>
      <pc:docMkLst>
        <pc:docMk/>
      </pc:docMkLst>
      <pc:sldChg chg="modSp">
        <pc:chgData name="Peter Eolsson" userId="523ecde8-52da-47f0-8265-ec5a81a9a864" providerId="ADAL" clId="{BB8B188A-54AA-41E3-968D-9891D8560AB2}" dt="2020-06-01T20:32:19.971" v="8829"/>
        <pc:sldMkLst>
          <pc:docMk/>
          <pc:sldMk cId="1184076762" sldId="256"/>
        </pc:sldMkLst>
        <pc:spChg chg="mod">
          <ac:chgData name="Peter Eolsson" userId="523ecde8-52da-47f0-8265-ec5a81a9a864" providerId="ADAL" clId="{BB8B188A-54AA-41E3-968D-9891D8560AB2}" dt="2020-06-01T20:32:19.971" v="8829"/>
          <ac:spMkLst>
            <pc:docMk/>
            <pc:sldMk cId="1184076762" sldId="256"/>
            <ac:spMk id="2" creationId="{3E510462-93C0-4847-AA12-84FA10B22ADC}"/>
          </ac:spMkLst>
        </pc:spChg>
      </pc:sldChg>
      <pc:sldChg chg="addSp delSp modSp">
        <pc:chgData name="Peter Eolsson" userId="523ecde8-52da-47f0-8265-ec5a81a9a864" providerId="ADAL" clId="{BB8B188A-54AA-41E3-968D-9891D8560AB2}" dt="2020-06-06T21:24:45.586" v="13591" actId="20577"/>
        <pc:sldMkLst>
          <pc:docMk/>
          <pc:sldMk cId="1579031562" sldId="257"/>
        </pc:sldMkLst>
        <pc:spChg chg="mod">
          <ac:chgData name="Peter Eolsson" userId="523ecde8-52da-47f0-8265-ec5a81a9a864" providerId="ADAL" clId="{BB8B188A-54AA-41E3-968D-9891D8560AB2}" dt="2020-06-01T19:44:34.033" v="7751" actId="1076"/>
          <ac:spMkLst>
            <pc:docMk/>
            <pc:sldMk cId="1579031562" sldId="257"/>
            <ac:spMk id="2" creationId="{3B0902DB-D2F8-4776-A329-914164D49018}"/>
          </ac:spMkLst>
        </pc:spChg>
        <pc:spChg chg="mod">
          <ac:chgData name="Peter Eolsson" userId="523ecde8-52da-47f0-8265-ec5a81a9a864" providerId="ADAL" clId="{BB8B188A-54AA-41E3-968D-9891D8560AB2}" dt="2020-06-06T21:23:43.245" v="13520" actId="20577"/>
          <ac:spMkLst>
            <pc:docMk/>
            <pc:sldMk cId="1579031562" sldId="257"/>
            <ac:spMk id="3" creationId="{0AD68FBB-A0ED-42A4-BE97-FFC3995C4619}"/>
          </ac:spMkLst>
        </pc:spChg>
        <pc:spChg chg="add mod">
          <ac:chgData name="Peter Eolsson" userId="523ecde8-52da-47f0-8265-ec5a81a9a864" providerId="ADAL" clId="{BB8B188A-54AA-41E3-968D-9891D8560AB2}" dt="2020-06-01T19:44:57.867" v="7757" actId="1076"/>
          <ac:spMkLst>
            <pc:docMk/>
            <pc:sldMk cId="1579031562" sldId="257"/>
            <ac:spMk id="8" creationId="{86A5709D-8E08-46C5-AFD1-4AE556229EA8}"/>
          </ac:spMkLst>
        </pc:spChg>
        <pc:spChg chg="add del">
          <ac:chgData name="Peter Eolsson" userId="523ecde8-52da-47f0-8265-ec5a81a9a864" providerId="ADAL" clId="{BB8B188A-54AA-41E3-968D-9891D8560AB2}" dt="2020-06-01T19:44:17.301" v="7742"/>
          <ac:spMkLst>
            <pc:docMk/>
            <pc:sldMk cId="1579031562" sldId="257"/>
            <ac:spMk id="9" creationId="{4D0D9FF7-D3D3-47AE-B964-82E32F69FFFF}"/>
          </ac:spMkLst>
        </pc:spChg>
        <pc:spChg chg="mod">
          <ac:chgData name="Peter Eolsson" userId="523ecde8-52da-47f0-8265-ec5a81a9a864" providerId="ADAL" clId="{BB8B188A-54AA-41E3-968D-9891D8560AB2}" dt="2020-06-06T21:23:37.596" v="13517" actId="20577"/>
          <ac:spMkLst>
            <pc:docMk/>
            <pc:sldMk cId="1579031562" sldId="257"/>
            <ac:spMk id="21" creationId="{9F5C6266-112C-4C75-875E-75DA32B70052}"/>
          </ac:spMkLst>
        </pc:spChg>
        <pc:spChg chg="mod">
          <ac:chgData name="Peter Eolsson" userId="523ecde8-52da-47f0-8265-ec5a81a9a864" providerId="ADAL" clId="{BB8B188A-54AA-41E3-968D-9891D8560AB2}" dt="2020-06-06T21:24:45.586" v="13591" actId="20577"/>
          <ac:spMkLst>
            <pc:docMk/>
            <pc:sldMk cId="1579031562" sldId="257"/>
            <ac:spMk id="23" creationId="{D0179459-B51D-42C7-9454-49419752FEAB}"/>
          </ac:spMkLst>
        </pc:spChg>
        <pc:spChg chg="mod">
          <ac:chgData name="Peter Eolsson" userId="523ecde8-52da-47f0-8265-ec5a81a9a864" providerId="ADAL" clId="{BB8B188A-54AA-41E3-968D-9891D8560AB2}" dt="2020-06-06T21:24:39.488" v="13588" actId="1076"/>
          <ac:spMkLst>
            <pc:docMk/>
            <pc:sldMk cId="1579031562" sldId="257"/>
            <ac:spMk id="25" creationId="{94FAA09C-659D-4F35-A857-EE0218737D2D}"/>
          </ac:spMkLst>
        </pc:spChg>
      </pc:sldChg>
      <pc:sldChg chg="addSp modSp">
        <pc:chgData name="Peter Eolsson" userId="523ecde8-52da-47f0-8265-ec5a81a9a864" providerId="ADAL" clId="{BB8B188A-54AA-41E3-968D-9891D8560AB2}" dt="2020-06-01T20:32:19.971" v="8829"/>
        <pc:sldMkLst>
          <pc:docMk/>
          <pc:sldMk cId="3027345538" sldId="258"/>
        </pc:sldMkLst>
        <pc:spChg chg="mod">
          <ac:chgData name="Peter Eolsson" userId="523ecde8-52da-47f0-8265-ec5a81a9a864" providerId="ADAL" clId="{BB8B188A-54AA-41E3-968D-9891D8560AB2}" dt="2020-06-01T20:32:19.971" v="8829"/>
          <ac:spMkLst>
            <pc:docMk/>
            <pc:sldMk cId="3027345538" sldId="258"/>
            <ac:spMk id="2" creationId="{F7517EBE-635E-4104-A4DF-82EDA0834C0D}"/>
          </ac:spMkLst>
        </pc:spChg>
        <pc:spChg chg="mod">
          <ac:chgData name="Peter Eolsson" userId="523ecde8-52da-47f0-8265-ec5a81a9a864" providerId="ADAL" clId="{BB8B188A-54AA-41E3-968D-9891D8560AB2}" dt="2020-06-01T19:19:34.598" v="6216" actId="114"/>
          <ac:spMkLst>
            <pc:docMk/>
            <pc:sldMk cId="3027345538" sldId="258"/>
            <ac:spMk id="3" creationId="{D9CA7A79-62FF-4522-A1DD-A3E1C1726DCF}"/>
          </ac:spMkLst>
        </pc:spChg>
        <pc:spChg chg="mod">
          <ac:chgData name="Peter Eolsson" userId="523ecde8-52da-47f0-8265-ec5a81a9a864" providerId="ADAL" clId="{BB8B188A-54AA-41E3-968D-9891D8560AB2}" dt="2020-05-25T20:28:27.324" v="252" actId="20577"/>
          <ac:spMkLst>
            <pc:docMk/>
            <pc:sldMk cId="3027345538" sldId="258"/>
            <ac:spMk id="5" creationId="{9A756B1F-8B7B-48A7-97C7-FF7F9F746FCE}"/>
          </ac:spMkLst>
        </pc:spChg>
        <pc:spChg chg="add">
          <ac:chgData name="Peter Eolsson" userId="523ecde8-52da-47f0-8265-ec5a81a9a864" providerId="ADAL" clId="{BB8B188A-54AA-41E3-968D-9891D8560AB2}" dt="2020-06-01T19:45:14.308" v="7758"/>
          <ac:spMkLst>
            <pc:docMk/>
            <pc:sldMk cId="3027345538" sldId="258"/>
            <ac:spMk id="6" creationId="{D843030C-E386-4560-8AEE-2DD8BC240AA4}"/>
          </ac:spMkLst>
        </pc:spChg>
      </pc:sldChg>
      <pc:sldChg chg="addSp modSp">
        <pc:chgData name="Peter Eolsson" userId="523ecde8-52da-47f0-8265-ec5a81a9a864" providerId="ADAL" clId="{BB8B188A-54AA-41E3-968D-9891D8560AB2}" dt="2020-06-06T21:26:31.139" v="13632" actId="20577"/>
        <pc:sldMkLst>
          <pc:docMk/>
          <pc:sldMk cId="2541792076" sldId="259"/>
        </pc:sldMkLst>
        <pc:spChg chg="mod">
          <ac:chgData name="Peter Eolsson" userId="523ecde8-52da-47f0-8265-ec5a81a9a864" providerId="ADAL" clId="{BB8B188A-54AA-41E3-968D-9891D8560AB2}" dt="2020-06-06T21:26:31.139" v="13632" actId="20577"/>
          <ac:spMkLst>
            <pc:docMk/>
            <pc:sldMk cId="2541792076" sldId="259"/>
            <ac:spMk id="3" creationId="{8088B839-B951-42D0-B4A8-A452C2307EED}"/>
          </ac:spMkLst>
        </pc:spChg>
        <pc:spChg chg="mod">
          <ac:chgData name="Peter Eolsson" userId="523ecde8-52da-47f0-8265-ec5a81a9a864" providerId="ADAL" clId="{BB8B188A-54AA-41E3-968D-9891D8560AB2}" dt="2020-06-06T21:26:17.633" v="13594" actId="1076"/>
          <ac:spMkLst>
            <pc:docMk/>
            <pc:sldMk cId="2541792076" sldId="259"/>
            <ac:spMk id="4" creationId="{AECD1077-9EDB-4392-9AB5-193B45A0871A}"/>
          </ac:spMkLst>
        </pc:spChg>
        <pc:spChg chg="mod">
          <ac:chgData name="Peter Eolsson" userId="523ecde8-52da-47f0-8265-ec5a81a9a864" providerId="ADAL" clId="{BB8B188A-54AA-41E3-968D-9891D8560AB2}" dt="2020-06-06T21:26:13.089" v="13593" actId="1076"/>
          <ac:spMkLst>
            <pc:docMk/>
            <pc:sldMk cId="2541792076" sldId="259"/>
            <ac:spMk id="5" creationId="{4E3549EF-99C9-460B-A48F-8D4CAFC8045A}"/>
          </ac:spMkLst>
        </pc:spChg>
        <pc:spChg chg="add">
          <ac:chgData name="Peter Eolsson" userId="523ecde8-52da-47f0-8265-ec5a81a9a864" providerId="ADAL" clId="{BB8B188A-54AA-41E3-968D-9891D8560AB2}" dt="2020-06-01T19:45:17.749" v="7759"/>
          <ac:spMkLst>
            <pc:docMk/>
            <pc:sldMk cId="2541792076" sldId="259"/>
            <ac:spMk id="6" creationId="{93C79E74-34EC-4970-AD59-D9F53515A53A}"/>
          </ac:spMkLst>
        </pc:spChg>
      </pc:sldChg>
      <pc:sldChg chg="addSp modSp">
        <pc:chgData name="Peter Eolsson" userId="523ecde8-52da-47f0-8265-ec5a81a9a864" providerId="ADAL" clId="{BB8B188A-54AA-41E3-968D-9891D8560AB2}" dt="2020-06-01T21:07:32.868" v="8864" actId="20577"/>
        <pc:sldMkLst>
          <pc:docMk/>
          <pc:sldMk cId="1204746501" sldId="260"/>
        </pc:sldMkLst>
        <pc:spChg chg="mod">
          <ac:chgData name="Peter Eolsson" userId="523ecde8-52da-47f0-8265-ec5a81a9a864" providerId="ADAL" clId="{BB8B188A-54AA-41E3-968D-9891D8560AB2}" dt="2020-06-01T19:21:08.916" v="6232" actId="20577"/>
          <ac:spMkLst>
            <pc:docMk/>
            <pc:sldMk cId="1204746501" sldId="260"/>
            <ac:spMk id="2" creationId="{B8B73D25-9EF6-4596-BA27-CFE83940139D}"/>
          </ac:spMkLst>
        </pc:spChg>
        <pc:spChg chg="mod">
          <ac:chgData name="Peter Eolsson" userId="523ecde8-52da-47f0-8265-ec5a81a9a864" providerId="ADAL" clId="{BB8B188A-54AA-41E3-968D-9891D8560AB2}" dt="2020-06-01T21:07:32.868" v="8864" actId="20577"/>
          <ac:spMkLst>
            <pc:docMk/>
            <pc:sldMk cId="1204746501" sldId="260"/>
            <ac:spMk id="3" creationId="{7DB6B141-2A6E-4372-98CA-F73FEBA31E50}"/>
          </ac:spMkLst>
        </pc:spChg>
        <pc:spChg chg="add">
          <ac:chgData name="Peter Eolsson" userId="523ecde8-52da-47f0-8265-ec5a81a9a864" providerId="ADAL" clId="{BB8B188A-54AA-41E3-968D-9891D8560AB2}" dt="2020-06-01T19:45:20.669" v="7760"/>
          <ac:spMkLst>
            <pc:docMk/>
            <pc:sldMk cId="1204746501" sldId="260"/>
            <ac:spMk id="4" creationId="{632969BD-7253-4AB5-BD1B-7DB3BEC34262}"/>
          </ac:spMkLst>
        </pc:spChg>
      </pc:sldChg>
      <pc:sldChg chg="addSp modSp del">
        <pc:chgData name="Peter Eolsson" userId="523ecde8-52da-47f0-8265-ec5a81a9a864" providerId="ADAL" clId="{BB8B188A-54AA-41E3-968D-9891D8560AB2}" dt="2020-06-01T19:13:14.633" v="6014" actId="2696"/>
        <pc:sldMkLst>
          <pc:docMk/>
          <pc:sldMk cId="3725022937" sldId="261"/>
        </pc:sldMkLst>
        <pc:spChg chg="mod">
          <ac:chgData name="Peter Eolsson" userId="523ecde8-52da-47f0-8265-ec5a81a9a864" providerId="ADAL" clId="{BB8B188A-54AA-41E3-968D-9891D8560AB2}" dt="2020-05-25T21:22:45.033" v="4498"/>
          <ac:spMkLst>
            <pc:docMk/>
            <pc:sldMk cId="3725022937" sldId="261"/>
            <ac:spMk id="2" creationId="{76CBD574-20CB-4AD5-A9D1-2749EEEF3071}"/>
          </ac:spMkLst>
        </pc:spChg>
        <pc:spChg chg="mod">
          <ac:chgData name="Peter Eolsson" userId="523ecde8-52da-47f0-8265-ec5a81a9a864" providerId="ADAL" clId="{BB8B188A-54AA-41E3-968D-9891D8560AB2}" dt="2020-06-01T19:07:28.534" v="5806" actId="20577"/>
          <ac:spMkLst>
            <pc:docMk/>
            <pc:sldMk cId="3725022937" sldId="261"/>
            <ac:spMk id="3" creationId="{07B892DF-FD23-44F4-BB18-C2402B7EE9E1}"/>
          </ac:spMkLst>
        </pc:spChg>
        <pc:spChg chg="add mod">
          <ac:chgData name="Peter Eolsson" userId="523ecde8-52da-47f0-8265-ec5a81a9a864" providerId="ADAL" clId="{BB8B188A-54AA-41E3-968D-9891D8560AB2}" dt="2020-05-25T21:23:20.282" v="4516" actId="404"/>
          <ac:spMkLst>
            <pc:docMk/>
            <pc:sldMk cId="3725022937" sldId="261"/>
            <ac:spMk id="4" creationId="{C01328F5-8797-4E1F-9FD7-96FD53C133A0}"/>
          </ac:spMkLst>
        </pc:spChg>
      </pc:sldChg>
      <pc:sldChg chg="modSp">
        <pc:chgData name="Peter Eolsson" userId="523ecde8-52da-47f0-8265-ec5a81a9a864" providerId="ADAL" clId="{BB8B188A-54AA-41E3-968D-9891D8560AB2}" dt="2020-06-06T13:36:46.058" v="12287" actId="20577"/>
        <pc:sldMkLst>
          <pc:docMk/>
          <pc:sldMk cId="4033636402" sldId="261"/>
        </pc:sldMkLst>
        <pc:spChg chg="mod">
          <ac:chgData name="Peter Eolsson" userId="523ecde8-52da-47f0-8265-ec5a81a9a864" providerId="ADAL" clId="{BB8B188A-54AA-41E3-968D-9891D8560AB2}" dt="2020-06-06T13:36:46.058" v="12287" actId="20577"/>
          <ac:spMkLst>
            <pc:docMk/>
            <pc:sldMk cId="4033636402" sldId="261"/>
            <ac:spMk id="3" creationId="{07B892DF-FD23-44F4-BB18-C2402B7EE9E1}"/>
          </ac:spMkLst>
        </pc:spChg>
      </pc:sldChg>
      <pc:sldChg chg="addSp delSp modSp mod setBg delDesignElem">
        <pc:chgData name="Peter Eolsson" userId="523ecde8-52da-47f0-8265-ec5a81a9a864" providerId="ADAL" clId="{BB8B188A-54AA-41E3-968D-9891D8560AB2}" dt="2020-06-06T21:20:22.944" v="13488" actId="1038"/>
        <pc:sldMkLst>
          <pc:docMk/>
          <pc:sldMk cId="1732653506" sldId="262"/>
        </pc:sldMkLst>
        <pc:spChg chg="mod">
          <ac:chgData name="Peter Eolsson" userId="523ecde8-52da-47f0-8265-ec5a81a9a864" providerId="ADAL" clId="{BB8B188A-54AA-41E3-968D-9891D8560AB2}" dt="2020-06-06T21:20:22.944" v="13488" actId="1038"/>
          <ac:spMkLst>
            <pc:docMk/>
            <pc:sldMk cId="1732653506" sldId="262"/>
            <ac:spMk id="2" creationId="{939622CE-0687-4001-97B6-D133771FF7F8}"/>
          </ac:spMkLst>
        </pc:spChg>
        <pc:spChg chg="del">
          <ac:chgData name="Peter Eolsson" userId="523ecde8-52da-47f0-8265-ec5a81a9a864" providerId="ADAL" clId="{BB8B188A-54AA-41E3-968D-9891D8560AB2}" dt="2020-06-01T20:01:36.037" v="8094" actId="26606"/>
          <ac:spMkLst>
            <pc:docMk/>
            <pc:sldMk cId="1732653506" sldId="262"/>
            <ac:spMk id="3" creationId="{4CE46B6D-7768-4431-A956-CBDD08BF7C8B}"/>
          </ac:spMkLst>
        </pc:spChg>
        <pc:spChg chg="add mod">
          <ac:chgData name="Peter Eolsson" userId="523ecde8-52da-47f0-8265-ec5a81a9a864" providerId="ADAL" clId="{BB8B188A-54AA-41E3-968D-9891D8560AB2}" dt="2020-06-01T21:09:09.840" v="8869" actId="1076"/>
          <ac:spMkLst>
            <pc:docMk/>
            <pc:sldMk cId="1732653506" sldId="262"/>
            <ac:spMk id="8" creationId="{574E00F4-F19B-4EAE-9B1A-D88C285FA35B}"/>
          </ac:spMkLst>
        </pc:spChg>
        <pc:spChg chg="add del">
          <ac:chgData name="Peter Eolsson" userId="523ecde8-52da-47f0-8265-ec5a81a9a864" providerId="ADAL" clId="{BB8B188A-54AA-41E3-968D-9891D8560AB2}" dt="2020-06-01T20:03:51.544" v="8114"/>
          <ac:spMkLst>
            <pc:docMk/>
            <pc:sldMk cId="1732653506" sldId="262"/>
            <ac:spMk id="9" creationId="{9F4444CE-BC8D-4D61-B303-4C05614E62AB}"/>
          </ac:spMkLst>
        </pc:spChg>
        <pc:spChg chg="add del">
          <ac:chgData name="Peter Eolsson" userId="523ecde8-52da-47f0-8265-ec5a81a9a864" providerId="ADAL" clId="{BB8B188A-54AA-41E3-968D-9891D8560AB2}" dt="2020-06-01T20:03:51.544" v="8114"/>
          <ac:spMkLst>
            <pc:docMk/>
            <pc:sldMk cId="1732653506" sldId="262"/>
            <ac:spMk id="11" creationId="{73772B81-181F-48B7-8826-4D9686D15DF5}"/>
          </ac:spMkLst>
        </pc:spChg>
        <pc:spChg chg="add del">
          <ac:chgData name="Peter Eolsson" userId="523ecde8-52da-47f0-8265-ec5a81a9a864" providerId="ADAL" clId="{BB8B188A-54AA-41E3-968D-9891D8560AB2}" dt="2020-06-01T20:03:51.544" v="8114"/>
          <ac:spMkLst>
            <pc:docMk/>
            <pc:sldMk cId="1732653506" sldId="262"/>
            <ac:spMk id="13" creationId="{B2205F6E-03C6-4E92-877C-E2482F6599AA}"/>
          </ac:spMkLst>
        </pc:spChg>
        <pc:graphicFrameChg chg="add mod">
          <ac:chgData name="Peter Eolsson" userId="523ecde8-52da-47f0-8265-ec5a81a9a864" providerId="ADAL" clId="{BB8B188A-54AA-41E3-968D-9891D8560AB2}" dt="2020-06-06T21:20:15.242" v="13461" actId="1038"/>
          <ac:graphicFrameMkLst>
            <pc:docMk/>
            <pc:sldMk cId="1732653506" sldId="262"/>
            <ac:graphicFrameMk id="5" creationId="{DF295EBD-C26E-4DEB-99CF-63BF1368D235}"/>
          </ac:graphicFrameMkLst>
        </pc:graphicFrameChg>
      </pc:sldChg>
      <pc:sldChg chg="modSp del">
        <pc:chgData name="Peter Eolsson" userId="523ecde8-52da-47f0-8265-ec5a81a9a864" providerId="ADAL" clId="{BB8B188A-54AA-41E3-968D-9891D8560AB2}" dt="2020-06-01T19:13:14.689" v="6017" actId="2696"/>
        <pc:sldMkLst>
          <pc:docMk/>
          <pc:sldMk cId="2879258404" sldId="262"/>
        </pc:sldMkLst>
        <pc:spChg chg="mod">
          <ac:chgData name="Peter Eolsson" userId="523ecde8-52da-47f0-8265-ec5a81a9a864" providerId="ADAL" clId="{BB8B188A-54AA-41E3-968D-9891D8560AB2}" dt="2020-05-25T21:14:24.841" v="4076" actId="20577"/>
          <ac:spMkLst>
            <pc:docMk/>
            <pc:sldMk cId="2879258404" sldId="262"/>
            <ac:spMk id="2" creationId="{939622CE-0687-4001-97B6-D133771FF7F8}"/>
          </ac:spMkLst>
        </pc:spChg>
        <pc:spChg chg="mod">
          <ac:chgData name="Peter Eolsson" userId="523ecde8-52da-47f0-8265-ec5a81a9a864" providerId="ADAL" clId="{BB8B188A-54AA-41E3-968D-9891D8560AB2}" dt="2020-06-01T18:53:47.149" v="4881" actId="20577"/>
          <ac:spMkLst>
            <pc:docMk/>
            <pc:sldMk cId="2879258404" sldId="262"/>
            <ac:spMk id="3" creationId="{4CE46B6D-7768-4431-A956-CBDD08BF7C8B}"/>
          </ac:spMkLst>
        </pc:spChg>
      </pc:sldChg>
      <pc:sldChg chg="addSp modSp">
        <pc:chgData name="Peter Eolsson" userId="523ecde8-52da-47f0-8265-ec5a81a9a864" providerId="ADAL" clId="{BB8B188A-54AA-41E3-968D-9891D8560AB2}" dt="2020-06-06T21:01:13.974" v="13102" actId="27636"/>
        <pc:sldMkLst>
          <pc:docMk/>
          <pc:sldMk cId="359766091" sldId="263"/>
        </pc:sldMkLst>
        <pc:spChg chg="mod">
          <ac:chgData name="Peter Eolsson" userId="523ecde8-52da-47f0-8265-ec5a81a9a864" providerId="ADAL" clId="{BB8B188A-54AA-41E3-968D-9891D8560AB2}" dt="2020-06-06T21:01:13.974" v="13102" actId="27636"/>
          <ac:spMkLst>
            <pc:docMk/>
            <pc:sldMk cId="359766091" sldId="263"/>
            <ac:spMk id="3" creationId="{5B1E73F7-F55E-4F55-B9C0-72DA870A6B54}"/>
          </ac:spMkLst>
        </pc:spChg>
        <pc:picChg chg="add mod">
          <ac:chgData name="Peter Eolsson" userId="523ecde8-52da-47f0-8265-ec5a81a9a864" providerId="ADAL" clId="{BB8B188A-54AA-41E3-968D-9891D8560AB2}" dt="2020-06-01T19:55:01.506" v="7992" actId="1076"/>
          <ac:picMkLst>
            <pc:docMk/>
            <pc:sldMk cId="359766091" sldId="263"/>
            <ac:picMk id="5" creationId="{F90EC013-1194-4D59-A89B-00C8D9F0944E}"/>
          </ac:picMkLst>
        </pc:picChg>
        <pc:picChg chg="add mod">
          <ac:chgData name="Peter Eolsson" userId="523ecde8-52da-47f0-8265-ec5a81a9a864" providerId="ADAL" clId="{BB8B188A-54AA-41E3-968D-9891D8560AB2}" dt="2020-06-01T19:53:19.341" v="7984" actId="14100"/>
          <ac:picMkLst>
            <pc:docMk/>
            <pc:sldMk cId="359766091" sldId="263"/>
            <ac:picMk id="7" creationId="{C940A143-5963-43A4-B129-DBCFFA0E2FED}"/>
          </ac:picMkLst>
        </pc:picChg>
        <pc:picChg chg="add mod">
          <ac:chgData name="Peter Eolsson" userId="523ecde8-52da-47f0-8265-ec5a81a9a864" providerId="ADAL" clId="{BB8B188A-54AA-41E3-968D-9891D8560AB2}" dt="2020-06-01T19:55:13.806" v="8018" actId="1038"/>
          <ac:picMkLst>
            <pc:docMk/>
            <pc:sldMk cId="359766091" sldId="263"/>
            <ac:picMk id="9" creationId="{759E6E01-8D0D-488A-A4CF-76E07186378F}"/>
          </ac:picMkLst>
        </pc:picChg>
        <pc:picChg chg="add mod">
          <ac:chgData name="Peter Eolsson" userId="523ecde8-52da-47f0-8265-ec5a81a9a864" providerId="ADAL" clId="{BB8B188A-54AA-41E3-968D-9891D8560AB2}" dt="2020-06-01T19:55:06.055" v="7993" actId="14100"/>
          <ac:picMkLst>
            <pc:docMk/>
            <pc:sldMk cId="359766091" sldId="263"/>
            <ac:picMk id="11" creationId="{F47D2FC9-FDAE-4CA7-9D06-616C6B6BA2E4}"/>
          </ac:picMkLst>
        </pc:picChg>
      </pc:sldChg>
      <pc:sldChg chg="modSp del ord">
        <pc:chgData name="Peter Eolsson" userId="523ecde8-52da-47f0-8265-ec5a81a9a864" providerId="ADAL" clId="{BB8B188A-54AA-41E3-968D-9891D8560AB2}" dt="2020-06-01T19:13:14.613" v="6013" actId="2696"/>
        <pc:sldMkLst>
          <pc:docMk/>
          <pc:sldMk cId="3387712850" sldId="263"/>
        </pc:sldMkLst>
        <pc:spChg chg="mod">
          <ac:chgData name="Peter Eolsson" userId="523ecde8-52da-47f0-8265-ec5a81a9a864" providerId="ADAL" clId="{BB8B188A-54AA-41E3-968D-9891D8560AB2}" dt="2020-05-25T21:21:51.028" v="4496" actId="14100"/>
          <ac:spMkLst>
            <pc:docMk/>
            <pc:sldMk cId="3387712850" sldId="263"/>
            <ac:spMk id="2" creationId="{F3F82D8D-00C9-412F-8732-4968270883DD}"/>
          </ac:spMkLst>
        </pc:spChg>
        <pc:spChg chg="mod">
          <ac:chgData name="Peter Eolsson" userId="523ecde8-52da-47f0-8265-ec5a81a9a864" providerId="ADAL" clId="{BB8B188A-54AA-41E3-968D-9891D8560AB2}" dt="2020-06-01T18:59:02.663" v="5163" actId="20577"/>
          <ac:spMkLst>
            <pc:docMk/>
            <pc:sldMk cId="3387712850" sldId="263"/>
            <ac:spMk id="3" creationId="{5B1E73F7-F55E-4F55-B9C0-72DA870A6B54}"/>
          </ac:spMkLst>
        </pc:spChg>
      </pc:sldChg>
      <pc:sldChg chg="addSp delSp modSp mod setBg setClrOvrMap delDesignElem">
        <pc:chgData name="Peter Eolsson" userId="523ecde8-52da-47f0-8265-ec5a81a9a864" providerId="ADAL" clId="{BB8B188A-54AA-41E3-968D-9891D8560AB2}" dt="2020-06-01T20:03:51.544" v="8114"/>
        <pc:sldMkLst>
          <pc:docMk/>
          <pc:sldMk cId="2432791025" sldId="264"/>
        </pc:sldMkLst>
        <pc:spChg chg="mod">
          <ac:chgData name="Peter Eolsson" userId="523ecde8-52da-47f0-8265-ec5a81a9a864" providerId="ADAL" clId="{BB8B188A-54AA-41E3-968D-9891D8560AB2}" dt="2020-06-01T20:00:04.550" v="8063" actId="26606"/>
          <ac:spMkLst>
            <pc:docMk/>
            <pc:sldMk cId="2432791025" sldId="264"/>
            <ac:spMk id="2" creationId="{C713A183-9C53-4CBB-B4AE-E5CC41B45772}"/>
          </ac:spMkLst>
        </pc:spChg>
        <pc:spChg chg="del">
          <ac:chgData name="Peter Eolsson" userId="523ecde8-52da-47f0-8265-ec5a81a9a864" providerId="ADAL" clId="{BB8B188A-54AA-41E3-968D-9891D8560AB2}" dt="2020-06-01T19:13:47.737" v="6018" actId="478"/>
          <ac:spMkLst>
            <pc:docMk/>
            <pc:sldMk cId="2432791025" sldId="264"/>
            <ac:spMk id="3" creationId="{7EAF2A11-D1CE-42C6-8772-B2C9C6BA72AC}"/>
          </ac:spMkLst>
        </pc:spChg>
        <pc:spChg chg="add del">
          <ac:chgData name="Peter Eolsson" userId="523ecde8-52da-47f0-8265-ec5a81a9a864" providerId="ADAL" clId="{BB8B188A-54AA-41E3-968D-9891D8560AB2}" dt="2020-06-01T20:03:51.544" v="8114"/>
          <ac:spMkLst>
            <pc:docMk/>
            <pc:sldMk cId="2432791025" sldId="264"/>
            <ac:spMk id="19" creationId="{9179DE42-5613-4B35-A1E6-6CCBAA13C743}"/>
          </ac:spMkLst>
        </pc:spChg>
        <pc:spChg chg="add del">
          <ac:chgData name="Peter Eolsson" userId="523ecde8-52da-47f0-8265-ec5a81a9a864" providerId="ADAL" clId="{BB8B188A-54AA-41E3-968D-9891D8560AB2}" dt="2020-06-01T20:03:51.544" v="8114"/>
          <ac:spMkLst>
            <pc:docMk/>
            <pc:sldMk cId="2432791025" sldId="264"/>
            <ac:spMk id="25" creationId="{52FB45E9-914E-4471-AC87-E475CD51767D}"/>
          </ac:spMkLst>
        </pc:spChg>
        <pc:spChg chg="add del">
          <ac:chgData name="Peter Eolsson" userId="523ecde8-52da-47f0-8265-ec5a81a9a864" providerId="ADAL" clId="{BB8B188A-54AA-41E3-968D-9891D8560AB2}" dt="2020-06-01T20:03:51.544" v="8114"/>
          <ac:spMkLst>
            <pc:docMk/>
            <pc:sldMk cId="2432791025" sldId="264"/>
            <ac:spMk id="27" creationId="{C310626D-5743-49D4-8F7D-88C4F8F05774}"/>
          </ac:spMkLst>
        </pc:spChg>
        <pc:spChg chg="add del">
          <ac:chgData name="Peter Eolsson" userId="523ecde8-52da-47f0-8265-ec5a81a9a864" providerId="ADAL" clId="{BB8B188A-54AA-41E3-968D-9891D8560AB2}" dt="2020-06-01T20:03:51.544" v="8114"/>
          <ac:spMkLst>
            <pc:docMk/>
            <pc:sldMk cId="2432791025" sldId="264"/>
            <ac:spMk id="29" creationId="{3C195FC1-B568-4C72-9902-34CB35DDD7A1}"/>
          </ac:spMkLst>
        </pc:spChg>
        <pc:spChg chg="add del">
          <ac:chgData name="Peter Eolsson" userId="523ecde8-52da-47f0-8265-ec5a81a9a864" providerId="ADAL" clId="{BB8B188A-54AA-41E3-968D-9891D8560AB2}" dt="2020-06-01T20:03:51.544" v="8114"/>
          <ac:spMkLst>
            <pc:docMk/>
            <pc:sldMk cId="2432791025" sldId="264"/>
            <ac:spMk id="31" creationId="{EF2BDF77-362C-43F0-8CBB-A969EC2AE0C4}"/>
          </ac:spMkLst>
        </pc:spChg>
        <pc:spChg chg="add del">
          <ac:chgData name="Peter Eolsson" userId="523ecde8-52da-47f0-8265-ec5a81a9a864" providerId="ADAL" clId="{BB8B188A-54AA-41E3-968D-9891D8560AB2}" dt="2020-06-01T20:03:51.544" v="8114"/>
          <ac:spMkLst>
            <pc:docMk/>
            <pc:sldMk cId="2432791025" sldId="264"/>
            <ac:spMk id="33" creationId="{4BE96B01-3929-432D-B8C2-ADBCB74C2EF4}"/>
          </ac:spMkLst>
        </pc:spChg>
        <pc:spChg chg="add del">
          <ac:chgData name="Peter Eolsson" userId="523ecde8-52da-47f0-8265-ec5a81a9a864" providerId="ADAL" clId="{BB8B188A-54AA-41E3-968D-9891D8560AB2}" dt="2020-06-01T20:03:51.544" v="8114"/>
          <ac:spMkLst>
            <pc:docMk/>
            <pc:sldMk cId="2432791025" sldId="264"/>
            <ac:spMk id="35" creationId="{2A6FCDE6-CDE2-4C51-B18E-A95CFB679714}"/>
          </ac:spMkLst>
        </pc:spChg>
        <pc:spChg chg="add del">
          <ac:chgData name="Peter Eolsson" userId="523ecde8-52da-47f0-8265-ec5a81a9a864" providerId="ADAL" clId="{BB8B188A-54AA-41E3-968D-9891D8560AB2}" dt="2020-06-01T20:03:51.544" v="8114"/>
          <ac:spMkLst>
            <pc:docMk/>
            <pc:sldMk cId="2432791025" sldId="264"/>
            <ac:spMk id="37" creationId="{9D2E8756-2465-473A-BA2A-2DB1D6224745}"/>
          </ac:spMkLst>
        </pc:spChg>
        <pc:grpChg chg="add del">
          <ac:chgData name="Peter Eolsson" userId="523ecde8-52da-47f0-8265-ec5a81a9a864" providerId="ADAL" clId="{BB8B188A-54AA-41E3-968D-9891D8560AB2}" dt="2020-06-01T20:03:51.544" v="8114"/>
          <ac:grpSpMkLst>
            <pc:docMk/>
            <pc:sldMk cId="2432791025" sldId="264"/>
            <ac:grpSpMk id="7" creationId="{28460BD8-AE3F-4AC9-9D0B-717052AA5D3A}"/>
          </ac:grpSpMkLst>
        </pc:grpChg>
        <pc:cxnChg chg="add del">
          <ac:chgData name="Peter Eolsson" userId="523ecde8-52da-47f0-8265-ec5a81a9a864" providerId="ADAL" clId="{BB8B188A-54AA-41E3-968D-9891D8560AB2}" dt="2020-06-01T20:03:51.544" v="8114"/>
          <ac:cxnSpMkLst>
            <pc:docMk/>
            <pc:sldMk cId="2432791025" sldId="264"/>
            <ac:cxnSpMk id="21" creationId="{EB898B32-3891-4C3A-8F58-C5969D2E9033}"/>
          </ac:cxnSpMkLst>
        </pc:cxnChg>
        <pc:cxnChg chg="add del">
          <ac:chgData name="Peter Eolsson" userId="523ecde8-52da-47f0-8265-ec5a81a9a864" providerId="ADAL" clId="{BB8B188A-54AA-41E3-968D-9891D8560AB2}" dt="2020-06-01T20:03:51.544" v="8114"/>
          <ac:cxnSpMkLst>
            <pc:docMk/>
            <pc:sldMk cId="2432791025" sldId="264"/>
            <ac:cxnSpMk id="23" creationId="{4AE4806D-B8F9-4679-A68A-9BD21C01A301}"/>
          </ac:cxnSpMkLst>
        </pc:cxnChg>
      </pc:sldChg>
      <pc:sldChg chg="addSp delSp modSp mod setBg setClrOvrMap delDesignElem">
        <pc:chgData name="Peter Eolsson" userId="523ecde8-52da-47f0-8265-ec5a81a9a864" providerId="ADAL" clId="{BB8B188A-54AA-41E3-968D-9891D8560AB2}" dt="2020-06-06T21:19:18.108" v="13440" actId="1035"/>
        <pc:sldMkLst>
          <pc:docMk/>
          <pc:sldMk cId="522187675" sldId="265"/>
        </pc:sldMkLst>
        <pc:spChg chg="add del mod">
          <ac:chgData name="Peter Eolsson" userId="523ecde8-52da-47f0-8265-ec5a81a9a864" providerId="ADAL" clId="{BB8B188A-54AA-41E3-968D-9891D8560AB2}" dt="2020-06-01T20:01:25.622" v="8092" actId="26606"/>
          <ac:spMkLst>
            <pc:docMk/>
            <pc:sldMk cId="522187675" sldId="265"/>
            <ac:spMk id="2" creationId="{15BCAA0E-A47D-480A-BFB1-56603025056D}"/>
          </ac:spMkLst>
        </pc:spChg>
        <pc:spChg chg="add del mod">
          <ac:chgData name="Peter Eolsson" userId="523ecde8-52da-47f0-8265-ec5a81a9a864" providerId="ADAL" clId="{BB8B188A-54AA-41E3-968D-9891D8560AB2}" dt="2020-06-01T19:59:55.443" v="8062" actId="26606"/>
          <ac:spMkLst>
            <pc:docMk/>
            <pc:sldMk cId="522187675" sldId="265"/>
            <ac:spMk id="3" creationId="{F1BFF0A5-AD8B-449A-ADB5-312E3A784711}"/>
          </ac:spMkLst>
        </pc:spChg>
        <pc:spChg chg="add del mod">
          <ac:chgData name="Peter Eolsson" userId="523ecde8-52da-47f0-8265-ec5a81a9a864" providerId="ADAL" clId="{BB8B188A-54AA-41E3-968D-9891D8560AB2}" dt="2020-06-01T19:58:16.326" v="8050" actId="478"/>
          <ac:spMkLst>
            <pc:docMk/>
            <pc:sldMk cId="522187675" sldId="265"/>
            <ac:spMk id="6" creationId="{8E979536-7E08-4119-9DAE-B941AC5315AC}"/>
          </ac:spMkLst>
        </pc:spChg>
        <pc:spChg chg="add del">
          <ac:chgData name="Peter Eolsson" userId="523ecde8-52da-47f0-8265-ec5a81a9a864" providerId="ADAL" clId="{BB8B188A-54AA-41E3-968D-9891D8560AB2}" dt="2020-06-01T19:59:50.955" v="8057" actId="26606"/>
          <ac:spMkLst>
            <pc:docMk/>
            <pc:sldMk cId="522187675" sldId="265"/>
            <ac:spMk id="8" creationId="{A65AC7D1-EAA9-48F5-B509-60A7F50BF703}"/>
          </ac:spMkLst>
        </pc:spChg>
        <pc:spChg chg="add del">
          <ac:chgData name="Peter Eolsson" userId="523ecde8-52da-47f0-8265-ec5a81a9a864" providerId="ADAL" clId="{BB8B188A-54AA-41E3-968D-9891D8560AB2}" dt="2020-06-01T19:59:42.221" v="8055" actId="26606"/>
          <ac:spMkLst>
            <pc:docMk/>
            <pc:sldMk cId="522187675" sldId="265"/>
            <ac:spMk id="9" creationId="{655AE6B0-AC9E-4167-806F-E9DB135FC46B}"/>
          </ac:spMkLst>
        </pc:spChg>
        <pc:spChg chg="add del">
          <ac:chgData name="Peter Eolsson" userId="523ecde8-52da-47f0-8265-ec5a81a9a864" providerId="ADAL" clId="{BB8B188A-54AA-41E3-968D-9891D8560AB2}" dt="2020-06-01T19:59:50.955" v="8057" actId="26606"/>
          <ac:spMkLst>
            <pc:docMk/>
            <pc:sldMk cId="522187675" sldId="265"/>
            <ac:spMk id="10" creationId="{D6320AF9-619A-4175-865B-5663E1AEF4C5}"/>
          </ac:spMkLst>
        </pc:spChg>
        <pc:spChg chg="add del">
          <ac:chgData name="Peter Eolsson" userId="523ecde8-52da-47f0-8265-ec5a81a9a864" providerId="ADAL" clId="{BB8B188A-54AA-41E3-968D-9891D8560AB2}" dt="2020-06-01T19:59:50.955" v="8057" actId="26606"/>
          <ac:spMkLst>
            <pc:docMk/>
            <pc:sldMk cId="522187675" sldId="265"/>
            <ac:spMk id="16" creationId="{7E018740-5C2B-4A41-AC1A-7E68D1EC1954}"/>
          </ac:spMkLst>
        </pc:spChg>
        <pc:spChg chg="add del">
          <ac:chgData name="Peter Eolsson" userId="523ecde8-52da-47f0-8265-ec5a81a9a864" providerId="ADAL" clId="{BB8B188A-54AA-41E3-968D-9891D8560AB2}" dt="2020-06-01T19:59:50.955" v="8057" actId="26606"/>
          <ac:spMkLst>
            <pc:docMk/>
            <pc:sldMk cId="522187675" sldId="265"/>
            <ac:spMk id="18" creationId="{166F75A4-C475-4941-8EE2-B80A06A2C1BB}"/>
          </ac:spMkLst>
        </pc:spChg>
        <pc:spChg chg="add del">
          <ac:chgData name="Peter Eolsson" userId="523ecde8-52da-47f0-8265-ec5a81a9a864" providerId="ADAL" clId="{BB8B188A-54AA-41E3-968D-9891D8560AB2}" dt="2020-06-01T19:59:50.955" v="8057" actId="26606"/>
          <ac:spMkLst>
            <pc:docMk/>
            <pc:sldMk cId="522187675" sldId="265"/>
            <ac:spMk id="20" creationId="{A032553A-72E8-4B0D-8405-FF9771C9AF05}"/>
          </ac:spMkLst>
        </pc:spChg>
        <pc:spChg chg="add del">
          <ac:chgData name="Peter Eolsson" userId="523ecde8-52da-47f0-8265-ec5a81a9a864" providerId="ADAL" clId="{BB8B188A-54AA-41E3-968D-9891D8560AB2}" dt="2020-06-01T19:59:42.221" v="8055" actId="26606"/>
          <ac:spMkLst>
            <pc:docMk/>
            <pc:sldMk cId="522187675" sldId="265"/>
            <ac:spMk id="22" creationId="{87BD1F4E-A66D-4C06-86DA-8D56CA7A3B41}"/>
          </ac:spMkLst>
        </pc:spChg>
        <pc:spChg chg="add del">
          <ac:chgData name="Peter Eolsson" userId="523ecde8-52da-47f0-8265-ec5a81a9a864" providerId="ADAL" clId="{BB8B188A-54AA-41E3-968D-9891D8560AB2}" dt="2020-06-01T19:59:50.955" v="8057" actId="26606"/>
          <ac:spMkLst>
            <pc:docMk/>
            <pc:sldMk cId="522187675" sldId="265"/>
            <ac:spMk id="24" creationId="{1F9D6ACB-2FF4-49F9-978A-E0D5327FC635}"/>
          </ac:spMkLst>
        </pc:spChg>
        <pc:spChg chg="add del">
          <ac:chgData name="Peter Eolsson" userId="523ecde8-52da-47f0-8265-ec5a81a9a864" providerId="ADAL" clId="{BB8B188A-54AA-41E3-968D-9891D8560AB2}" dt="2020-06-01T19:59:50.955" v="8057" actId="26606"/>
          <ac:spMkLst>
            <pc:docMk/>
            <pc:sldMk cId="522187675" sldId="265"/>
            <ac:spMk id="25" creationId="{765800AC-C3B9-498E-87BC-29FAE4C76B21}"/>
          </ac:spMkLst>
        </pc:spChg>
        <pc:spChg chg="add del">
          <ac:chgData name="Peter Eolsson" userId="523ecde8-52da-47f0-8265-ec5a81a9a864" providerId="ADAL" clId="{BB8B188A-54AA-41E3-968D-9891D8560AB2}" dt="2020-06-01T19:59:50.955" v="8057" actId="26606"/>
          <ac:spMkLst>
            <pc:docMk/>
            <pc:sldMk cId="522187675" sldId="265"/>
            <ac:spMk id="26" creationId="{142BFA2A-77A0-4F60-A32A-685681C84889}"/>
          </ac:spMkLst>
        </pc:spChg>
        <pc:spChg chg="add del">
          <ac:chgData name="Peter Eolsson" userId="523ecde8-52da-47f0-8265-ec5a81a9a864" providerId="ADAL" clId="{BB8B188A-54AA-41E3-968D-9891D8560AB2}" dt="2020-06-01T19:59:50.955" v="8057" actId="26606"/>
          <ac:spMkLst>
            <pc:docMk/>
            <pc:sldMk cId="522187675" sldId="265"/>
            <ac:spMk id="27" creationId="{F1BFF0A5-AD8B-449A-ADB5-312E3A784711}"/>
          </ac:spMkLst>
        </pc:spChg>
        <pc:spChg chg="add del">
          <ac:chgData name="Peter Eolsson" userId="523ecde8-52da-47f0-8265-ec5a81a9a864" providerId="ADAL" clId="{BB8B188A-54AA-41E3-968D-9891D8560AB2}" dt="2020-06-01T19:59:53.665" v="8059" actId="26606"/>
          <ac:spMkLst>
            <pc:docMk/>
            <pc:sldMk cId="522187675" sldId="265"/>
            <ac:spMk id="30" creationId="{F1BFF0A5-AD8B-449A-ADB5-312E3A784711}"/>
          </ac:spMkLst>
        </pc:spChg>
        <pc:spChg chg="add del">
          <ac:chgData name="Peter Eolsson" userId="523ecde8-52da-47f0-8265-ec5a81a9a864" providerId="ADAL" clId="{BB8B188A-54AA-41E3-968D-9891D8560AB2}" dt="2020-06-01T19:59:55.435" v="8061" actId="26606"/>
          <ac:spMkLst>
            <pc:docMk/>
            <pc:sldMk cId="522187675" sldId="265"/>
            <ac:spMk id="32" creationId="{603AE127-802C-459A-A612-DB85B67F0DC0}"/>
          </ac:spMkLst>
        </pc:spChg>
        <pc:spChg chg="add del">
          <ac:chgData name="Peter Eolsson" userId="523ecde8-52da-47f0-8265-ec5a81a9a864" providerId="ADAL" clId="{BB8B188A-54AA-41E3-968D-9891D8560AB2}" dt="2020-06-01T19:59:55.435" v="8061" actId="26606"/>
          <ac:spMkLst>
            <pc:docMk/>
            <pc:sldMk cId="522187675" sldId="265"/>
            <ac:spMk id="33" creationId="{9323D83D-50D6-4040-A58B-FCEA340F886A}"/>
          </ac:spMkLst>
        </pc:spChg>
        <pc:spChg chg="add del">
          <ac:chgData name="Peter Eolsson" userId="523ecde8-52da-47f0-8265-ec5a81a9a864" providerId="ADAL" clId="{BB8B188A-54AA-41E3-968D-9891D8560AB2}" dt="2020-06-01T19:59:55.435" v="8061" actId="26606"/>
          <ac:spMkLst>
            <pc:docMk/>
            <pc:sldMk cId="522187675" sldId="265"/>
            <ac:spMk id="35" creationId="{F1BFF0A5-AD8B-449A-ADB5-312E3A784711}"/>
          </ac:spMkLst>
        </pc:spChg>
        <pc:spChg chg="add del">
          <ac:chgData name="Peter Eolsson" userId="523ecde8-52da-47f0-8265-ec5a81a9a864" providerId="ADAL" clId="{BB8B188A-54AA-41E3-968D-9891D8560AB2}" dt="2020-06-01T19:59:55.435" v="8061" actId="26606"/>
          <ac:spMkLst>
            <pc:docMk/>
            <pc:sldMk cId="522187675" sldId="265"/>
            <ac:spMk id="36" creationId="{F10FD715-4DCE-4779-B634-EC78315EA213}"/>
          </ac:spMkLst>
        </pc:spChg>
        <pc:spChg chg="add del mod">
          <ac:chgData name="Peter Eolsson" userId="523ecde8-52da-47f0-8265-ec5a81a9a864" providerId="ADAL" clId="{BB8B188A-54AA-41E3-968D-9891D8560AB2}" dt="2020-06-01T20:01:25.626" v="8093" actId="26606"/>
          <ac:spMkLst>
            <pc:docMk/>
            <pc:sldMk cId="522187675" sldId="265"/>
            <ac:spMk id="39" creationId="{F1BFF0A5-AD8B-449A-ADB5-312E3A784711}"/>
          </ac:spMkLst>
        </pc:spChg>
        <pc:spChg chg="add del">
          <ac:chgData name="Peter Eolsson" userId="523ecde8-52da-47f0-8265-ec5a81a9a864" providerId="ADAL" clId="{BB8B188A-54AA-41E3-968D-9891D8560AB2}" dt="2020-06-01T20:00:53.322" v="8080" actId="26606"/>
          <ac:spMkLst>
            <pc:docMk/>
            <pc:sldMk cId="522187675" sldId="265"/>
            <ac:spMk id="44" creationId="{CE3A6A76-AE5D-49AE-9D49-90C0F1548261}"/>
          </ac:spMkLst>
        </pc:spChg>
        <pc:spChg chg="add del">
          <ac:chgData name="Peter Eolsson" userId="523ecde8-52da-47f0-8265-ec5a81a9a864" providerId="ADAL" clId="{BB8B188A-54AA-41E3-968D-9891D8560AB2}" dt="2020-06-01T20:01:13.059" v="8082" actId="26606"/>
          <ac:spMkLst>
            <pc:docMk/>
            <pc:sldMk cId="522187675" sldId="265"/>
            <ac:spMk id="45" creationId="{655AE6B0-AC9E-4167-806F-E9DB135FC46B}"/>
          </ac:spMkLst>
        </pc:spChg>
        <pc:spChg chg="add del">
          <ac:chgData name="Peter Eolsson" userId="523ecde8-52da-47f0-8265-ec5a81a9a864" providerId="ADAL" clId="{BB8B188A-54AA-41E3-968D-9891D8560AB2}" dt="2020-06-01T20:01:18.171" v="8086" actId="26606"/>
          <ac:spMkLst>
            <pc:docMk/>
            <pc:sldMk cId="522187675" sldId="265"/>
            <ac:spMk id="48" creationId="{7E2C7115-5336-410C-AD71-0F0952A2E5A7}"/>
          </ac:spMkLst>
        </pc:spChg>
        <pc:spChg chg="add del">
          <ac:chgData name="Peter Eolsson" userId="523ecde8-52da-47f0-8265-ec5a81a9a864" providerId="ADAL" clId="{BB8B188A-54AA-41E3-968D-9891D8560AB2}" dt="2020-06-01T20:01:23.022" v="8090" actId="26606"/>
          <ac:spMkLst>
            <pc:docMk/>
            <pc:sldMk cId="522187675" sldId="265"/>
            <ac:spMk id="50" creationId="{F10FD715-4DCE-4779-B634-EC78315EA213}"/>
          </ac:spMkLst>
        </pc:spChg>
        <pc:spChg chg="add del">
          <ac:chgData name="Peter Eolsson" userId="523ecde8-52da-47f0-8265-ec5a81a9a864" providerId="ADAL" clId="{BB8B188A-54AA-41E3-968D-9891D8560AB2}" dt="2020-06-01T20:01:25.622" v="8092" actId="26606"/>
          <ac:spMkLst>
            <pc:docMk/>
            <pc:sldMk cId="522187675" sldId="265"/>
            <ac:spMk id="54" creationId="{27B538D5-95DB-47ED-9CB4-34AE5BF78E6B}"/>
          </ac:spMkLst>
        </pc:spChg>
        <pc:spChg chg="add del">
          <ac:chgData name="Peter Eolsson" userId="523ecde8-52da-47f0-8265-ec5a81a9a864" providerId="ADAL" clId="{BB8B188A-54AA-41E3-968D-9891D8560AB2}" dt="2020-06-01T20:01:13.059" v="8082" actId="26606"/>
          <ac:spMkLst>
            <pc:docMk/>
            <pc:sldMk cId="522187675" sldId="265"/>
            <ac:spMk id="58" creationId="{87BD1F4E-A66D-4C06-86DA-8D56CA7A3B41}"/>
          </ac:spMkLst>
        </pc:spChg>
        <pc:spChg chg="add del">
          <ac:chgData name="Peter Eolsson" userId="523ecde8-52da-47f0-8265-ec5a81a9a864" providerId="ADAL" clId="{BB8B188A-54AA-41E3-968D-9891D8560AB2}" dt="2020-06-01T20:01:14.313" v="8084" actId="26606"/>
          <ac:spMkLst>
            <pc:docMk/>
            <pc:sldMk cId="522187675" sldId="265"/>
            <ac:spMk id="61" creationId="{F1BFF0A5-AD8B-449A-ADB5-312E3A784711}"/>
          </ac:spMkLst>
        </pc:spChg>
        <pc:spChg chg="add del">
          <ac:chgData name="Peter Eolsson" userId="523ecde8-52da-47f0-8265-ec5a81a9a864" providerId="ADAL" clId="{BB8B188A-54AA-41E3-968D-9891D8560AB2}" dt="2020-06-01T20:01:18.171" v="8086" actId="26606"/>
          <ac:spMkLst>
            <pc:docMk/>
            <pc:sldMk cId="522187675" sldId="265"/>
            <ac:spMk id="63" creationId="{E80B86A7-A1EC-475B-9166-88902B033A38}"/>
          </ac:spMkLst>
        </pc:spChg>
        <pc:spChg chg="add del">
          <ac:chgData name="Peter Eolsson" userId="523ecde8-52da-47f0-8265-ec5a81a9a864" providerId="ADAL" clId="{BB8B188A-54AA-41E3-968D-9891D8560AB2}" dt="2020-06-01T20:01:18.171" v="8086" actId="26606"/>
          <ac:spMkLst>
            <pc:docMk/>
            <pc:sldMk cId="522187675" sldId="265"/>
            <ac:spMk id="64" creationId="{C2C29CB1-9F74-4879-A6AF-AEA67B6F1F4D}"/>
          </ac:spMkLst>
        </pc:spChg>
        <pc:spChg chg="add del">
          <ac:chgData name="Peter Eolsson" userId="523ecde8-52da-47f0-8265-ec5a81a9a864" providerId="ADAL" clId="{BB8B188A-54AA-41E3-968D-9891D8560AB2}" dt="2020-06-01T20:01:18.171" v="8086" actId="26606"/>
          <ac:spMkLst>
            <pc:docMk/>
            <pc:sldMk cId="522187675" sldId="265"/>
            <ac:spMk id="65" creationId="{F1BFF0A5-AD8B-449A-ADB5-312E3A784711}"/>
          </ac:spMkLst>
        </pc:spChg>
        <pc:spChg chg="add del">
          <ac:chgData name="Peter Eolsson" userId="523ecde8-52da-47f0-8265-ec5a81a9a864" providerId="ADAL" clId="{BB8B188A-54AA-41E3-968D-9891D8560AB2}" dt="2020-06-01T20:01:19.473" v="8088" actId="26606"/>
          <ac:spMkLst>
            <pc:docMk/>
            <pc:sldMk cId="522187675" sldId="265"/>
            <ac:spMk id="67" creationId="{655AE6B0-AC9E-4167-806F-E9DB135FC46B}"/>
          </ac:spMkLst>
        </pc:spChg>
        <pc:spChg chg="add del">
          <ac:chgData name="Peter Eolsson" userId="523ecde8-52da-47f0-8265-ec5a81a9a864" providerId="ADAL" clId="{BB8B188A-54AA-41E3-968D-9891D8560AB2}" dt="2020-06-01T20:01:19.473" v="8088" actId="26606"/>
          <ac:spMkLst>
            <pc:docMk/>
            <pc:sldMk cId="522187675" sldId="265"/>
            <ac:spMk id="70" creationId="{87BD1F4E-A66D-4C06-86DA-8D56CA7A3B41}"/>
          </ac:spMkLst>
        </pc:spChg>
        <pc:spChg chg="add mod">
          <ac:chgData name="Peter Eolsson" userId="523ecde8-52da-47f0-8265-ec5a81a9a864" providerId="ADAL" clId="{BB8B188A-54AA-41E3-968D-9891D8560AB2}" dt="2020-06-01T21:08:33.881" v="8867" actId="1076"/>
          <ac:spMkLst>
            <pc:docMk/>
            <pc:sldMk cId="522187675" sldId="265"/>
            <ac:spMk id="72" creationId="{79960F0D-5851-4C98-A788-A2DE9B192D42}"/>
          </ac:spMkLst>
        </pc:spChg>
        <pc:spChg chg="add del">
          <ac:chgData name="Peter Eolsson" userId="523ecde8-52da-47f0-8265-ec5a81a9a864" providerId="ADAL" clId="{BB8B188A-54AA-41E3-968D-9891D8560AB2}" dt="2020-06-01T20:01:23.022" v="8090" actId="26606"/>
          <ac:spMkLst>
            <pc:docMk/>
            <pc:sldMk cId="522187675" sldId="265"/>
            <ac:spMk id="73" creationId="{603AE127-802C-459A-A612-DB85B67F0DC0}"/>
          </ac:spMkLst>
        </pc:spChg>
        <pc:spChg chg="add del">
          <ac:chgData name="Peter Eolsson" userId="523ecde8-52da-47f0-8265-ec5a81a9a864" providerId="ADAL" clId="{BB8B188A-54AA-41E3-968D-9891D8560AB2}" dt="2020-06-01T20:01:23.022" v="8090" actId="26606"/>
          <ac:spMkLst>
            <pc:docMk/>
            <pc:sldMk cId="522187675" sldId="265"/>
            <ac:spMk id="74" creationId="{9323D83D-50D6-4040-A58B-FCEA340F886A}"/>
          </ac:spMkLst>
        </pc:spChg>
        <pc:spChg chg="add del">
          <ac:chgData name="Peter Eolsson" userId="523ecde8-52da-47f0-8265-ec5a81a9a864" providerId="ADAL" clId="{BB8B188A-54AA-41E3-968D-9891D8560AB2}" dt="2020-06-01T20:01:23.022" v="8090" actId="26606"/>
          <ac:spMkLst>
            <pc:docMk/>
            <pc:sldMk cId="522187675" sldId="265"/>
            <ac:spMk id="76" creationId="{F1BFF0A5-AD8B-449A-ADB5-312E3A784711}"/>
          </ac:spMkLst>
        </pc:spChg>
        <pc:spChg chg="add del">
          <ac:chgData name="Peter Eolsson" userId="523ecde8-52da-47f0-8265-ec5a81a9a864" providerId="ADAL" clId="{BB8B188A-54AA-41E3-968D-9891D8560AB2}" dt="2020-06-01T20:01:25.622" v="8092" actId="26606"/>
          <ac:spMkLst>
            <pc:docMk/>
            <pc:sldMk cId="522187675" sldId="265"/>
            <ac:spMk id="78" creationId="{8DF4D7F6-81B5-452A-9CE6-76D81F91D41B}"/>
          </ac:spMkLst>
        </pc:spChg>
        <pc:spChg chg="add del">
          <ac:chgData name="Peter Eolsson" userId="523ecde8-52da-47f0-8265-ec5a81a9a864" providerId="ADAL" clId="{BB8B188A-54AA-41E3-968D-9891D8560AB2}" dt="2020-06-01T20:01:25.622" v="8092" actId="26606"/>
          <ac:spMkLst>
            <pc:docMk/>
            <pc:sldMk cId="522187675" sldId="265"/>
            <ac:spMk id="79" creationId="{4600514D-20FB-4559-97DC-D1DC39E6C3DE}"/>
          </ac:spMkLst>
        </pc:spChg>
        <pc:spChg chg="add del">
          <ac:chgData name="Peter Eolsson" userId="523ecde8-52da-47f0-8265-ec5a81a9a864" providerId="ADAL" clId="{BB8B188A-54AA-41E3-968D-9891D8560AB2}" dt="2020-06-01T20:01:25.622" v="8092" actId="26606"/>
          <ac:spMkLst>
            <pc:docMk/>
            <pc:sldMk cId="522187675" sldId="265"/>
            <ac:spMk id="80" creationId="{266F638A-E405-4AC0-B984-72E5813B0DD1}"/>
          </ac:spMkLst>
        </pc:spChg>
        <pc:spChg chg="add del">
          <ac:chgData name="Peter Eolsson" userId="523ecde8-52da-47f0-8265-ec5a81a9a864" providerId="ADAL" clId="{BB8B188A-54AA-41E3-968D-9891D8560AB2}" dt="2020-06-01T20:01:25.622" v="8092" actId="26606"/>
          <ac:spMkLst>
            <pc:docMk/>
            <pc:sldMk cId="522187675" sldId="265"/>
            <ac:spMk id="82" creationId="{F1BFF0A5-AD8B-449A-ADB5-312E3A784711}"/>
          </ac:spMkLst>
        </pc:spChg>
        <pc:spChg chg="add mod">
          <ac:chgData name="Peter Eolsson" userId="523ecde8-52da-47f0-8265-ec5a81a9a864" providerId="ADAL" clId="{BB8B188A-54AA-41E3-968D-9891D8560AB2}" dt="2020-06-06T21:19:18.108" v="13440" actId="1035"/>
          <ac:spMkLst>
            <pc:docMk/>
            <pc:sldMk cId="522187675" sldId="265"/>
            <ac:spMk id="85" creationId="{F1BFF0A5-AD8B-449A-ADB5-312E3A784711}"/>
          </ac:spMkLst>
        </pc:spChg>
        <pc:grpChg chg="add del">
          <ac:chgData name="Peter Eolsson" userId="523ecde8-52da-47f0-8265-ec5a81a9a864" providerId="ADAL" clId="{BB8B188A-54AA-41E3-968D-9891D8560AB2}" dt="2020-06-01T19:59:42.221" v="8055" actId="26606"/>
          <ac:grpSpMkLst>
            <pc:docMk/>
            <pc:sldMk cId="522187675" sldId="265"/>
            <ac:grpSpMk id="11" creationId="{3523416A-383B-4FDC-B4C9-D8EDDFE9C043}"/>
          </ac:grpSpMkLst>
        </pc:grpChg>
        <pc:grpChg chg="add del">
          <ac:chgData name="Peter Eolsson" userId="523ecde8-52da-47f0-8265-ec5a81a9a864" providerId="ADAL" clId="{BB8B188A-54AA-41E3-968D-9891D8560AB2}" dt="2020-06-01T20:00:53.322" v="8080" actId="26606"/>
          <ac:grpSpMkLst>
            <pc:docMk/>
            <pc:sldMk cId="522187675" sldId="265"/>
            <ac:grpSpMk id="46" creationId="{A9A5CCB5-EF7C-48C3-B6DF-ADC1771CCD09}"/>
          </ac:grpSpMkLst>
        </pc:grpChg>
        <pc:grpChg chg="add del">
          <ac:chgData name="Peter Eolsson" userId="523ecde8-52da-47f0-8265-ec5a81a9a864" providerId="ADAL" clId="{BB8B188A-54AA-41E3-968D-9891D8560AB2}" dt="2020-06-01T20:01:13.059" v="8082" actId="26606"/>
          <ac:grpSpMkLst>
            <pc:docMk/>
            <pc:sldMk cId="522187675" sldId="265"/>
            <ac:grpSpMk id="47" creationId="{3523416A-383B-4FDC-B4C9-D8EDDFE9C043}"/>
          </ac:grpSpMkLst>
        </pc:grpChg>
        <pc:grpChg chg="add del">
          <ac:chgData name="Peter Eolsson" userId="523ecde8-52da-47f0-8265-ec5a81a9a864" providerId="ADAL" clId="{BB8B188A-54AA-41E3-968D-9891D8560AB2}" dt="2020-06-01T20:01:19.473" v="8088" actId="26606"/>
          <ac:grpSpMkLst>
            <pc:docMk/>
            <pc:sldMk cId="522187675" sldId="265"/>
            <ac:grpSpMk id="68" creationId="{3523416A-383B-4FDC-B4C9-D8EDDFE9C043}"/>
          </ac:grpSpMkLst>
        </pc:grpChg>
        <pc:graphicFrameChg chg="add del">
          <ac:chgData name="Peter Eolsson" userId="523ecde8-52da-47f0-8265-ec5a81a9a864" providerId="ADAL" clId="{BB8B188A-54AA-41E3-968D-9891D8560AB2}" dt="2020-06-01T19:59:42.221" v="8055" actId="26606"/>
          <ac:graphicFrameMkLst>
            <pc:docMk/>
            <pc:sldMk cId="522187675" sldId="265"/>
            <ac:graphicFrameMk id="7" creationId="{83B722EA-1AA8-42A9-BB93-4C6AA08AFF5B}"/>
          </ac:graphicFrameMkLst>
        </pc:graphicFrameChg>
        <pc:graphicFrameChg chg="add del">
          <ac:chgData name="Peter Eolsson" userId="523ecde8-52da-47f0-8265-ec5a81a9a864" providerId="ADAL" clId="{BB8B188A-54AA-41E3-968D-9891D8560AB2}" dt="2020-06-01T20:01:13.059" v="8082" actId="26606"/>
          <ac:graphicFrameMkLst>
            <pc:docMk/>
            <pc:sldMk cId="522187675" sldId="265"/>
            <ac:graphicFrameMk id="41" creationId="{C3D9C376-0DEB-4E84-9D94-58C997B69F1B}"/>
          </ac:graphicFrameMkLst>
        </pc:graphicFrameChg>
        <pc:graphicFrameChg chg="add del">
          <ac:chgData name="Peter Eolsson" userId="523ecde8-52da-47f0-8265-ec5a81a9a864" providerId="ADAL" clId="{BB8B188A-54AA-41E3-968D-9891D8560AB2}" dt="2020-06-01T20:01:19.473" v="8088" actId="26606"/>
          <ac:graphicFrameMkLst>
            <pc:docMk/>
            <pc:sldMk cId="522187675" sldId="265"/>
            <ac:graphicFrameMk id="71" creationId="{C3D9C376-0DEB-4E84-9D94-58C997B69F1B}"/>
          </ac:graphicFrameMkLst>
        </pc:graphicFrameChg>
        <pc:picChg chg="add del">
          <ac:chgData name="Peter Eolsson" userId="523ecde8-52da-47f0-8265-ec5a81a9a864" providerId="ADAL" clId="{BB8B188A-54AA-41E3-968D-9891D8560AB2}" dt="2020-06-01T19:58:21.468" v="8051" actId="478"/>
          <ac:picMkLst>
            <pc:docMk/>
            <pc:sldMk cId="522187675" sldId="265"/>
            <ac:picMk id="5" creationId="{F934A059-CC18-484E-B648-E13C02A2766E}"/>
          </ac:picMkLst>
        </pc:picChg>
        <pc:cxnChg chg="add del">
          <ac:chgData name="Peter Eolsson" userId="523ecde8-52da-47f0-8265-ec5a81a9a864" providerId="ADAL" clId="{BB8B188A-54AA-41E3-968D-9891D8560AB2}" dt="2020-06-01T19:59:50.955" v="8057" actId="26606"/>
          <ac:cxnSpMkLst>
            <pc:docMk/>
            <pc:sldMk cId="522187675" sldId="265"/>
            <ac:cxnSpMk id="12" creationId="{063B6EC6-D752-4EE7-908B-F8F19E8C7FEA}"/>
          </ac:cxnSpMkLst>
        </pc:cxnChg>
        <pc:cxnChg chg="add del">
          <ac:chgData name="Peter Eolsson" userId="523ecde8-52da-47f0-8265-ec5a81a9a864" providerId="ADAL" clId="{BB8B188A-54AA-41E3-968D-9891D8560AB2}" dt="2020-06-01T19:59:50.955" v="8057" actId="26606"/>
          <ac:cxnSpMkLst>
            <pc:docMk/>
            <pc:sldMk cId="522187675" sldId="265"/>
            <ac:cxnSpMk id="14" creationId="{EFECD4E8-AD3E-4228-82A2-9461958EA94D}"/>
          </ac:cxnSpMkLst>
        </pc:cxnChg>
        <pc:cxnChg chg="add del">
          <ac:chgData name="Peter Eolsson" userId="523ecde8-52da-47f0-8265-ec5a81a9a864" providerId="ADAL" clId="{BB8B188A-54AA-41E3-968D-9891D8560AB2}" dt="2020-06-01T19:59:53.665" v="8059" actId="26606"/>
          <ac:cxnSpMkLst>
            <pc:docMk/>
            <pc:sldMk cId="522187675" sldId="265"/>
            <ac:cxnSpMk id="29" creationId="{0B5F7E3B-C5F1-40E0-A491-558BAFBC1127}"/>
          </ac:cxnSpMkLst>
        </pc:cxnChg>
        <pc:cxnChg chg="add del">
          <ac:chgData name="Peter Eolsson" userId="523ecde8-52da-47f0-8265-ec5a81a9a864" providerId="ADAL" clId="{BB8B188A-54AA-41E3-968D-9891D8560AB2}" dt="2020-06-01T19:59:55.435" v="8061" actId="26606"/>
          <ac:cxnSpMkLst>
            <pc:docMk/>
            <pc:sldMk cId="522187675" sldId="265"/>
            <ac:cxnSpMk id="34" creationId="{1A1FE6BB-DFB2-4080-9B5E-076EF5DDE67B}"/>
          </ac:cxnSpMkLst>
        </pc:cxnChg>
        <pc:cxnChg chg="add del">
          <ac:chgData name="Peter Eolsson" userId="523ecde8-52da-47f0-8265-ec5a81a9a864" providerId="ADAL" clId="{BB8B188A-54AA-41E3-968D-9891D8560AB2}" dt="2020-06-01T20:01:25.626" v="8093" actId="26606"/>
          <ac:cxnSpMkLst>
            <pc:docMk/>
            <pc:sldMk cId="522187675" sldId="265"/>
            <ac:cxnSpMk id="38" creationId="{0B5F7E3B-C5F1-40E0-A491-558BAFBC1127}"/>
          </ac:cxnSpMkLst>
        </pc:cxnChg>
        <pc:cxnChg chg="add del">
          <ac:chgData name="Peter Eolsson" userId="523ecde8-52da-47f0-8265-ec5a81a9a864" providerId="ADAL" clId="{BB8B188A-54AA-41E3-968D-9891D8560AB2}" dt="2020-06-01T20:01:25.622" v="8092" actId="26606"/>
          <ac:cxnSpMkLst>
            <pc:docMk/>
            <pc:sldMk cId="522187675" sldId="265"/>
            <ac:cxnSpMk id="52" creationId="{AE6277B4-6A43-48AB-89B2-3442221619CC}"/>
          </ac:cxnSpMkLst>
        </pc:cxnChg>
        <pc:cxnChg chg="add del">
          <ac:chgData name="Peter Eolsson" userId="523ecde8-52da-47f0-8265-ec5a81a9a864" providerId="ADAL" clId="{BB8B188A-54AA-41E3-968D-9891D8560AB2}" dt="2020-06-01T20:01:14.313" v="8084" actId="26606"/>
          <ac:cxnSpMkLst>
            <pc:docMk/>
            <pc:sldMk cId="522187675" sldId="265"/>
            <ac:cxnSpMk id="60" creationId="{0B5F7E3B-C5F1-40E0-A491-558BAFBC1127}"/>
          </ac:cxnSpMkLst>
        </pc:cxnChg>
        <pc:cxnChg chg="add del">
          <ac:chgData name="Peter Eolsson" userId="523ecde8-52da-47f0-8265-ec5a81a9a864" providerId="ADAL" clId="{BB8B188A-54AA-41E3-968D-9891D8560AB2}" dt="2020-06-01T20:01:23.022" v="8090" actId="26606"/>
          <ac:cxnSpMkLst>
            <pc:docMk/>
            <pc:sldMk cId="522187675" sldId="265"/>
            <ac:cxnSpMk id="75" creationId="{1A1FE6BB-DFB2-4080-9B5E-076EF5DDE67B}"/>
          </ac:cxnSpMkLst>
        </pc:cxnChg>
        <pc:cxnChg chg="add del">
          <ac:chgData name="Peter Eolsson" userId="523ecde8-52da-47f0-8265-ec5a81a9a864" providerId="ADAL" clId="{BB8B188A-54AA-41E3-968D-9891D8560AB2}" dt="2020-06-01T20:01:25.622" v="8092" actId="26606"/>
          <ac:cxnSpMkLst>
            <pc:docMk/>
            <pc:sldMk cId="522187675" sldId="265"/>
            <ac:cxnSpMk id="81" creationId="{7D1CBE93-B17D-4509-843C-82287C38032A}"/>
          </ac:cxnSpMkLst>
        </pc:cxnChg>
        <pc:cxnChg chg="add del">
          <ac:chgData name="Peter Eolsson" userId="523ecde8-52da-47f0-8265-ec5a81a9a864" providerId="ADAL" clId="{BB8B188A-54AA-41E3-968D-9891D8560AB2}" dt="2020-06-01T20:03:51.544" v="8114"/>
          <ac:cxnSpMkLst>
            <pc:docMk/>
            <pc:sldMk cId="522187675" sldId="265"/>
            <ac:cxnSpMk id="84" creationId="{0B5F7E3B-C5F1-40E0-A491-558BAFBC1127}"/>
          </ac:cxnSpMkLst>
        </pc:cxnChg>
      </pc:sldChg>
      <pc:sldChg chg="addSp modSp add del">
        <pc:chgData name="Peter Eolsson" userId="523ecde8-52da-47f0-8265-ec5a81a9a864" providerId="ADAL" clId="{BB8B188A-54AA-41E3-968D-9891D8560AB2}" dt="2020-06-01T19:13:14.673" v="6016" actId="2696"/>
        <pc:sldMkLst>
          <pc:docMk/>
          <pc:sldMk cId="2334386459" sldId="265"/>
        </pc:sldMkLst>
        <pc:spChg chg="mod">
          <ac:chgData name="Peter Eolsson" userId="523ecde8-52da-47f0-8265-ec5a81a9a864" providerId="ADAL" clId="{BB8B188A-54AA-41E3-968D-9891D8560AB2}" dt="2020-06-01T19:10:56.090" v="5984" actId="20577"/>
          <ac:spMkLst>
            <pc:docMk/>
            <pc:sldMk cId="2334386459" sldId="265"/>
            <ac:spMk id="2" creationId="{15BCAA0E-A47D-480A-BFB1-56603025056D}"/>
          </ac:spMkLst>
        </pc:spChg>
        <pc:spChg chg="mod">
          <ac:chgData name="Peter Eolsson" userId="523ecde8-52da-47f0-8265-ec5a81a9a864" providerId="ADAL" clId="{BB8B188A-54AA-41E3-968D-9891D8560AB2}" dt="2020-06-01T19:12:38.648" v="6012" actId="20577"/>
          <ac:spMkLst>
            <pc:docMk/>
            <pc:sldMk cId="2334386459" sldId="265"/>
            <ac:spMk id="3" creationId="{F1BFF0A5-AD8B-449A-ADB5-312E3A784711}"/>
          </ac:spMkLst>
        </pc:spChg>
        <pc:picChg chg="add mod">
          <ac:chgData name="Peter Eolsson" userId="523ecde8-52da-47f0-8265-ec5a81a9a864" providerId="ADAL" clId="{BB8B188A-54AA-41E3-968D-9891D8560AB2}" dt="2020-06-01T19:12:11.153" v="5992" actId="1076"/>
          <ac:picMkLst>
            <pc:docMk/>
            <pc:sldMk cId="2334386459" sldId="265"/>
            <ac:picMk id="5" creationId="{F934A059-CC18-484E-B648-E13C02A2766E}"/>
          </ac:picMkLst>
        </pc:picChg>
      </pc:sldChg>
      <pc:sldChg chg="modSp add del">
        <pc:chgData name="Peter Eolsson" userId="523ecde8-52da-47f0-8265-ec5a81a9a864" providerId="ADAL" clId="{BB8B188A-54AA-41E3-968D-9891D8560AB2}" dt="2020-06-01T19:13:14.649" v="6015" actId="2696"/>
        <pc:sldMkLst>
          <pc:docMk/>
          <pc:sldMk cId="2797137933" sldId="266"/>
        </pc:sldMkLst>
        <pc:spChg chg="mod">
          <ac:chgData name="Peter Eolsson" userId="523ecde8-52da-47f0-8265-ec5a81a9a864" providerId="ADAL" clId="{BB8B188A-54AA-41E3-968D-9891D8560AB2}" dt="2020-05-25T21:24:13.420" v="4529" actId="20577"/>
          <ac:spMkLst>
            <pc:docMk/>
            <pc:sldMk cId="2797137933" sldId="266"/>
            <ac:spMk id="2" creationId="{C81B94E2-1FBA-46FE-9EF9-06669E3FBFC8}"/>
          </ac:spMkLst>
        </pc:spChg>
        <pc:spChg chg="mod">
          <ac:chgData name="Peter Eolsson" userId="523ecde8-52da-47f0-8265-ec5a81a9a864" providerId="ADAL" clId="{BB8B188A-54AA-41E3-968D-9891D8560AB2}" dt="2020-06-01T19:10:23.993" v="5981" actId="20577"/>
          <ac:spMkLst>
            <pc:docMk/>
            <pc:sldMk cId="2797137933" sldId="266"/>
            <ac:spMk id="3" creationId="{1CEC957B-BB69-4185-BD53-C3218530776D}"/>
          </ac:spMkLst>
        </pc:spChg>
      </pc:sldChg>
      <pc:sldChg chg="addSp delSp modSp mod setBg setClrOvrMap delDesignElem">
        <pc:chgData name="Peter Eolsson" userId="523ecde8-52da-47f0-8265-ec5a81a9a864" providerId="ADAL" clId="{BB8B188A-54AA-41E3-968D-9891D8560AB2}" dt="2020-06-06T21:17:08.907" v="13369" actId="20577"/>
        <pc:sldMkLst>
          <pc:docMk/>
          <pc:sldMk cId="3352019856" sldId="266"/>
        </pc:sldMkLst>
        <pc:spChg chg="mod">
          <ac:chgData name="Peter Eolsson" userId="523ecde8-52da-47f0-8265-ec5a81a9a864" providerId="ADAL" clId="{BB8B188A-54AA-41E3-968D-9891D8560AB2}" dt="2020-06-01T21:17:07.196" v="9333" actId="20577"/>
          <ac:spMkLst>
            <pc:docMk/>
            <pc:sldMk cId="3352019856" sldId="266"/>
            <ac:spMk id="2" creationId="{C81B94E2-1FBA-46FE-9EF9-06669E3FBFC8}"/>
          </ac:spMkLst>
        </pc:spChg>
        <pc:spChg chg="mod">
          <ac:chgData name="Peter Eolsson" userId="523ecde8-52da-47f0-8265-ec5a81a9a864" providerId="ADAL" clId="{BB8B188A-54AA-41E3-968D-9891D8560AB2}" dt="2020-06-06T21:17:08.907" v="13369" actId="20577"/>
          <ac:spMkLst>
            <pc:docMk/>
            <pc:sldMk cId="3352019856" sldId="266"/>
            <ac:spMk id="3" creationId="{1CEC957B-BB69-4185-BD53-C3218530776D}"/>
          </ac:spMkLst>
        </pc:spChg>
        <pc:spChg chg="add del">
          <ac:chgData name="Peter Eolsson" userId="523ecde8-52da-47f0-8265-ec5a81a9a864" providerId="ADAL" clId="{BB8B188A-54AA-41E3-968D-9891D8560AB2}" dt="2020-06-01T20:00:21.064" v="8065" actId="26606"/>
          <ac:spMkLst>
            <pc:docMk/>
            <pc:sldMk cId="3352019856" sldId="266"/>
            <ac:spMk id="8" creationId="{A65AC7D1-EAA9-48F5-B509-60A7F50BF703}"/>
          </ac:spMkLst>
        </pc:spChg>
        <pc:spChg chg="add del">
          <ac:chgData name="Peter Eolsson" userId="523ecde8-52da-47f0-8265-ec5a81a9a864" providerId="ADAL" clId="{BB8B188A-54AA-41E3-968D-9891D8560AB2}" dt="2020-06-01T20:00:21.064" v="8065" actId="26606"/>
          <ac:spMkLst>
            <pc:docMk/>
            <pc:sldMk cId="3352019856" sldId="266"/>
            <ac:spMk id="10" creationId="{D6320AF9-619A-4175-865B-5663E1AEF4C5}"/>
          </ac:spMkLst>
        </pc:spChg>
        <pc:spChg chg="add del">
          <ac:chgData name="Peter Eolsson" userId="523ecde8-52da-47f0-8265-ec5a81a9a864" providerId="ADAL" clId="{BB8B188A-54AA-41E3-968D-9891D8560AB2}" dt="2020-06-01T20:00:21.064" v="8065" actId="26606"/>
          <ac:spMkLst>
            <pc:docMk/>
            <pc:sldMk cId="3352019856" sldId="266"/>
            <ac:spMk id="16" creationId="{7E018740-5C2B-4A41-AC1A-7E68D1EC1954}"/>
          </ac:spMkLst>
        </pc:spChg>
        <pc:spChg chg="add del">
          <ac:chgData name="Peter Eolsson" userId="523ecde8-52da-47f0-8265-ec5a81a9a864" providerId="ADAL" clId="{BB8B188A-54AA-41E3-968D-9891D8560AB2}" dt="2020-06-01T20:00:21.064" v="8065" actId="26606"/>
          <ac:spMkLst>
            <pc:docMk/>
            <pc:sldMk cId="3352019856" sldId="266"/>
            <ac:spMk id="18" creationId="{166F75A4-C475-4941-8EE2-B80A06A2C1BB}"/>
          </ac:spMkLst>
        </pc:spChg>
        <pc:spChg chg="add del">
          <ac:chgData name="Peter Eolsson" userId="523ecde8-52da-47f0-8265-ec5a81a9a864" providerId="ADAL" clId="{BB8B188A-54AA-41E3-968D-9891D8560AB2}" dt="2020-06-01T20:00:21.064" v="8065" actId="26606"/>
          <ac:spMkLst>
            <pc:docMk/>
            <pc:sldMk cId="3352019856" sldId="266"/>
            <ac:spMk id="20" creationId="{A032553A-72E8-4B0D-8405-FF9771C9AF05}"/>
          </ac:spMkLst>
        </pc:spChg>
        <pc:spChg chg="add del">
          <ac:chgData name="Peter Eolsson" userId="523ecde8-52da-47f0-8265-ec5a81a9a864" providerId="ADAL" clId="{BB8B188A-54AA-41E3-968D-9891D8560AB2}" dt="2020-06-01T20:00:21.064" v="8065" actId="26606"/>
          <ac:spMkLst>
            <pc:docMk/>
            <pc:sldMk cId="3352019856" sldId="266"/>
            <ac:spMk id="22" creationId="{765800AC-C3B9-498E-87BC-29FAE4C76B21}"/>
          </ac:spMkLst>
        </pc:spChg>
        <pc:spChg chg="add del">
          <ac:chgData name="Peter Eolsson" userId="523ecde8-52da-47f0-8265-ec5a81a9a864" providerId="ADAL" clId="{BB8B188A-54AA-41E3-968D-9891D8560AB2}" dt="2020-06-01T20:00:21.064" v="8065" actId="26606"/>
          <ac:spMkLst>
            <pc:docMk/>
            <pc:sldMk cId="3352019856" sldId="266"/>
            <ac:spMk id="24" creationId="{1F9D6ACB-2FF4-49F9-978A-E0D5327FC635}"/>
          </ac:spMkLst>
        </pc:spChg>
        <pc:spChg chg="add del">
          <ac:chgData name="Peter Eolsson" userId="523ecde8-52da-47f0-8265-ec5a81a9a864" providerId="ADAL" clId="{BB8B188A-54AA-41E3-968D-9891D8560AB2}" dt="2020-06-01T20:00:21.064" v="8065" actId="26606"/>
          <ac:spMkLst>
            <pc:docMk/>
            <pc:sldMk cId="3352019856" sldId="266"/>
            <ac:spMk id="26" creationId="{142BFA2A-77A0-4F60-A32A-685681C84889}"/>
          </ac:spMkLst>
        </pc:spChg>
        <pc:spChg chg="add del">
          <ac:chgData name="Peter Eolsson" userId="523ecde8-52da-47f0-8265-ec5a81a9a864" providerId="ADAL" clId="{BB8B188A-54AA-41E3-968D-9891D8560AB2}" dt="2020-06-01T20:00:30.914" v="8069" actId="26606"/>
          <ac:spMkLst>
            <pc:docMk/>
            <pc:sldMk cId="3352019856" sldId="266"/>
            <ac:spMk id="30" creationId="{603AE127-802C-459A-A612-DB85B67F0DC0}"/>
          </ac:spMkLst>
        </pc:spChg>
        <pc:spChg chg="add del">
          <ac:chgData name="Peter Eolsson" userId="523ecde8-52da-47f0-8265-ec5a81a9a864" providerId="ADAL" clId="{BB8B188A-54AA-41E3-968D-9891D8560AB2}" dt="2020-06-01T20:00:30.914" v="8069" actId="26606"/>
          <ac:spMkLst>
            <pc:docMk/>
            <pc:sldMk cId="3352019856" sldId="266"/>
            <ac:spMk id="31" creationId="{9323D83D-50D6-4040-A58B-FCEA340F886A}"/>
          </ac:spMkLst>
        </pc:spChg>
        <pc:spChg chg="add del">
          <ac:chgData name="Peter Eolsson" userId="523ecde8-52da-47f0-8265-ec5a81a9a864" providerId="ADAL" clId="{BB8B188A-54AA-41E3-968D-9891D8560AB2}" dt="2020-06-01T20:00:30.914" v="8069" actId="26606"/>
          <ac:spMkLst>
            <pc:docMk/>
            <pc:sldMk cId="3352019856" sldId="266"/>
            <ac:spMk id="33" creationId="{F10FD715-4DCE-4779-B634-EC78315EA213}"/>
          </ac:spMkLst>
        </pc:spChg>
        <pc:spChg chg="add del">
          <ac:chgData name="Peter Eolsson" userId="523ecde8-52da-47f0-8265-ec5a81a9a864" providerId="ADAL" clId="{BB8B188A-54AA-41E3-968D-9891D8560AB2}" dt="2020-06-01T20:00:34.849" v="8071" actId="26606"/>
          <ac:spMkLst>
            <pc:docMk/>
            <pc:sldMk cId="3352019856" sldId="266"/>
            <ac:spMk id="35" creationId="{8DF4D7F6-81B5-452A-9CE6-76D81F91D41B}"/>
          </ac:spMkLst>
        </pc:spChg>
        <pc:spChg chg="add del">
          <ac:chgData name="Peter Eolsson" userId="523ecde8-52da-47f0-8265-ec5a81a9a864" providerId="ADAL" clId="{BB8B188A-54AA-41E3-968D-9891D8560AB2}" dt="2020-06-01T20:00:34.849" v="8071" actId="26606"/>
          <ac:spMkLst>
            <pc:docMk/>
            <pc:sldMk cId="3352019856" sldId="266"/>
            <ac:spMk id="36" creationId="{4600514D-20FB-4559-97DC-D1DC39E6C3DE}"/>
          </ac:spMkLst>
        </pc:spChg>
        <pc:spChg chg="add del">
          <ac:chgData name="Peter Eolsson" userId="523ecde8-52da-47f0-8265-ec5a81a9a864" providerId="ADAL" clId="{BB8B188A-54AA-41E3-968D-9891D8560AB2}" dt="2020-06-01T20:00:34.849" v="8071" actId="26606"/>
          <ac:spMkLst>
            <pc:docMk/>
            <pc:sldMk cId="3352019856" sldId="266"/>
            <ac:spMk id="37" creationId="{266F638A-E405-4AC0-B984-72E5813B0DD1}"/>
          </ac:spMkLst>
        </pc:spChg>
        <pc:spChg chg="add del">
          <ac:chgData name="Peter Eolsson" userId="523ecde8-52da-47f0-8265-ec5a81a9a864" providerId="ADAL" clId="{BB8B188A-54AA-41E3-968D-9891D8560AB2}" dt="2020-06-01T20:00:34.849" v="8071" actId="26606"/>
          <ac:spMkLst>
            <pc:docMk/>
            <pc:sldMk cId="3352019856" sldId="266"/>
            <ac:spMk id="40" creationId="{27B538D5-95DB-47ED-9CB4-34AE5BF78E6B}"/>
          </ac:spMkLst>
        </pc:spChg>
        <pc:spChg chg="add del">
          <ac:chgData name="Peter Eolsson" userId="523ecde8-52da-47f0-8265-ec5a81a9a864" providerId="ADAL" clId="{BB8B188A-54AA-41E3-968D-9891D8560AB2}" dt="2020-06-01T20:00:37.185" v="8073" actId="26606"/>
          <ac:spMkLst>
            <pc:docMk/>
            <pc:sldMk cId="3352019856" sldId="266"/>
            <ac:spMk id="42" creationId="{CE3A6A76-AE5D-49AE-9D49-90C0F1548261}"/>
          </ac:spMkLst>
        </pc:spChg>
        <pc:spChg chg="add del">
          <ac:chgData name="Peter Eolsson" userId="523ecde8-52da-47f0-8265-ec5a81a9a864" providerId="ADAL" clId="{BB8B188A-54AA-41E3-968D-9891D8560AB2}" dt="2020-06-01T20:00:42.131" v="8077" actId="26606"/>
          <ac:spMkLst>
            <pc:docMk/>
            <pc:sldMk cId="3352019856" sldId="266"/>
            <ac:spMk id="52" creationId="{603AE127-802C-459A-A612-DB85B67F0DC0}"/>
          </ac:spMkLst>
        </pc:spChg>
        <pc:spChg chg="add del">
          <ac:chgData name="Peter Eolsson" userId="523ecde8-52da-47f0-8265-ec5a81a9a864" providerId="ADAL" clId="{BB8B188A-54AA-41E3-968D-9891D8560AB2}" dt="2020-06-01T20:00:42.131" v="8077" actId="26606"/>
          <ac:spMkLst>
            <pc:docMk/>
            <pc:sldMk cId="3352019856" sldId="266"/>
            <ac:spMk id="53" creationId="{9323D83D-50D6-4040-A58B-FCEA340F886A}"/>
          </ac:spMkLst>
        </pc:spChg>
        <pc:spChg chg="add del">
          <ac:chgData name="Peter Eolsson" userId="523ecde8-52da-47f0-8265-ec5a81a9a864" providerId="ADAL" clId="{BB8B188A-54AA-41E3-968D-9891D8560AB2}" dt="2020-06-01T20:00:42.131" v="8077" actId="26606"/>
          <ac:spMkLst>
            <pc:docMk/>
            <pc:sldMk cId="3352019856" sldId="266"/>
            <ac:spMk id="55" creationId="{F10FD715-4DCE-4779-B634-EC78315EA213}"/>
          </ac:spMkLst>
        </pc:spChg>
        <pc:spChg chg="add del">
          <ac:chgData name="Peter Eolsson" userId="523ecde8-52da-47f0-8265-ec5a81a9a864" providerId="ADAL" clId="{BB8B188A-54AA-41E3-968D-9891D8560AB2}" dt="2020-06-01T20:03:51.544" v="8114"/>
          <ac:spMkLst>
            <pc:docMk/>
            <pc:sldMk cId="3352019856" sldId="266"/>
            <ac:spMk id="57" creationId="{8DF4D7F6-81B5-452A-9CE6-76D81F91D41B}"/>
          </ac:spMkLst>
        </pc:spChg>
        <pc:spChg chg="add del">
          <ac:chgData name="Peter Eolsson" userId="523ecde8-52da-47f0-8265-ec5a81a9a864" providerId="ADAL" clId="{BB8B188A-54AA-41E3-968D-9891D8560AB2}" dt="2020-06-01T20:03:51.544" v="8114"/>
          <ac:spMkLst>
            <pc:docMk/>
            <pc:sldMk cId="3352019856" sldId="266"/>
            <ac:spMk id="58" creationId="{4600514D-20FB-4559-97DC-D1DC39E6C3DE}"/>
          </ac:spMkLst>
        </pc:spChg>
        <pc:spChg chg="add del">
          <ac:chgData name="Peter Eolsson" userId="523ecde8-52da-47f0-8265-ec5a81a9a864" providerId="ADAL" clId="{BB8B188A-54AA-41E3-968D-9891D8560AB2}" dt="2020-06-01T20:03:51.544" v="8114"/>
          <ac:spMkLst>
            <pc:docMk/>
            <pc:sldMk cId="3352019856" sldId="266"/>
            <ac:spMk id="59" creationId="{266F638A-E405-4AC0-B984-72E5813B0DD1}"/>
          </ac:spMkLst>
        </pc:spChg>
        <pc:spChg chg="add del">
          <ac:chgData name="Peter Eolsson" userId="523ecde8-52da-47f0-8265-ec5a81a9a864" providerId="ADAL" clId="{BB8B188A-54AA-41E3-968D-9891D8560AB2}" dt="2020-06-01T20:03:51.544" v="8114"/>
          <ac:spMkLst>
            <pc:docMk/>
            <pc:sldMk cId="3352019856" sldId="266"/>
            <ac:spMk id="62" creationId="{27B538D5-95DB-47ED-9CB4-34AE5BF78E6B}"/>
          </ac:spMkLst>
        </pc:spChg>
        <pc:grpChg chg="add del">
          <ac:chgData name="Peter Eolsson" userId="523ecde8-52da-47f0-8265-ec5a81a9a864" providerId="ADAL" clId="{BB8B188A-54AA-41E3-968D-9891D8560AB2}" dt="2020-06-01T20:00:37.185" v="8073" actId="26606"/>
          <ac:grpSpMkLst>
            <pc:docMk/>
            <pc:sldMk cId="3352019856" sldId="266"/>
            <ac:grpSpMk id="43" creationId="{A9A5CCB5-EF7C-48C3-B6DF-ADC1771CCD09}"/>
          </ac:grpSpMkLst>
        </pc:grpChg>
        <pc:cxnChg chg="add del">
          <ac:chgData name="Peter Eolsson" userId="523ecde8-52da-47f0-8265-ec5a81a9a864" providerId="ADAL" clId="{BB8B188A-54AA-41E3-968D-9891D8560AB2}" dt="2020-06-01T20:00:21.064" v="8065" actId="26606"/>
          <ac:cxnSpMkLst>
            <pc:docMk/>
            <pc:sldMk cId="3352019856" sldId="266"/>
            <ac:cxnSpMk id="12" creationId="{063B6EC6-D752-4EE7-908B-F8F19E8C7FEA}"/>
          </ac:cxnSpMkLst>
        </pc:cxnChg>
        <pc:cxnChg chg="add del">
          <ac:chgData name="Peter Eolsson" userId="523ecde8-52da-47f0-8265-ec5a81a9a864" providerId="ADAL" clId="{BB8B188A-54AA-41E3-968D-9891D8560AB2}" dt="2020-06-01T20:00:21.064" v="8065" actId="26606"/>
          <ac:cxnSpMkLst>
            <pc:docMk/>
            <pc:sldMk cId="3352019856" sldId="266"/>
            <ac:cxnSpMk id="14" creationId="{EFECD4E8-AD3E-4228-82A2-9461958EA94D}"/>
          </ac:cxnSpMkLst>
        </pc:cxnChg>
        <pc:cxnChg chg="add del">
          <ac:chgData name="Peter Eolsson" userId="523ecde8-52da-47f0-8265-ec5a81a9a864" providerId="ADAL" clId="{BB8B188A-54AA-41E3-968D-9891D8560AB2}" dt="2020-06-01T20:00:28.962" v="8067" actId="26606"/>
          <ac:cxnSpMkLst>
            <pc:docMk/>
            <pc:sldMk cId="3352019856" sldId="266"/>
            <ac:cxnSpMk id="28" creationId="{0B5F7E3B-C5F1-40E0-A491-558BAFBC1127}"/>
          </ac:cxnSpMkLst>
        </pc:cxnChg>
        <pc:cxnChg chg="add del">
          <ac:chgData name="Peter Eolsson" userId="523ecde8-52da-47f0-8265-ec5a81a9a864" providerId="ADAL" clId="{BB8B188A-54AA-41E3-968D-9891D8560AB2}" dt="2020-06-01T20:00:30.914" v="8069" actId="26606"/>
          <ac:cxnSpMkLst>
            <pc:docMk/>
            <pc:sldMk cId="3352019856" sldId="266"/>
            <ac:cxnSpMk id="32" creationId="{1A1FE6BB-DFB2-4080-9B5E-076EF5DDE67B}"/>
          </ac:cxnSpMkLst>
        </pc:cxnChg>
        <pc:cxnChg chg="add del">
          <ac:chgData name="Peter Eolsson" userId="523ecde8-52da-47f0-8265-ec5a81a9a864" providerId="ADAL" clId="{BB8B188A-54AA-41E3-968D-9891D8560AB2}" dt="2020-06-01T20:00:34.849" v="8071" actId="26606"/>
          <ac:cxnSpMkLst>
            <pc:docMk/>
            <pc:sldMk cId="3352019856" sldId="266"/>
            <ac:cxnSpMk id="38" creationId="{7D1CBE93-B17D-4509-843C-82287C38032A}"/>
          </ac:cxnSpMkLst>
        </pc:cxnChg>
        <pc:cxnChg chg="add del">
          <ac:chgData name="Peter Eolsson" userId="523ecde8-52da-47f0-8265-ec5a81a9a864" providerId="ADAL" clId="{BB8B188A-54AA-41E3-968D-9891D8560AB2}" dt="2020-06-01T20:00:34.849" v="8071" actId="26606"/>
          <ac:cxnSpMkLst>
            <pc:docMk/>
            <pc:sldMk cId="3352019856" sldId="266"/>
            <ac:cxnSpMk id="39" creationId="{AE6277B4-6A43-48AB-89B2-3442221619CC}"/>
          </ac:cxnSpMkLst>
        </pc:cxnChg>
        <pc:cxnChg chg="add del">
          <ac:chgData name="Peter Eolsson" userId="523ecde8-52da-47f0-8265-ec5a81a9a864" providerId="ADAL" clId="{BB8B188A-54AA-41E3-968D-9891D8560AB2}" dt="2020-06-01T20:00:40.194" v="8075" actId="26606"/>
          <ac:cxnSpMkLst>
            <pc:docMk/>
            <pc:sldMk cId="3352019856" sldId="266"/>
            <ac:cxnSpMk id="50" creationId="{0B5F7E3B-C5F1-40E0-A491-558BAFBC1127}"/>
          </ac:cxnSpMkLst>
        </pc:cxnChg>
        <pc:cxnChg chg="add del">
          <ac:chgData name="Peter Eolsson" userId="523ecde8-52da-47f0-8265-ec5a81a9a864" providerId="ADAL" clId="{BB8B188A-54AA-41E3-968D-9891D8560AB2}" dt="2020-06-01T20:00:42.131" v="8077" actId="26606"/>
          <ac:cxnSpMkLst>
            <pc:docMk/>
            <pc:sldMk cId="3352019856" sldId="266"/>
            <ac:cxnSpMk id="54" creationId="{1A1FE6BB-DFB2-4080-9B5E-076EF5DDE67B}"/>
          </ac:cxnSpMkLst>
        </pc:cxnChg>
        <pc:cxnChg chg="add del">
          <ac:chgData name="Peter Eolsson" userId="523ecde8-52da-47f0-8265-ec5a81a9a864" providerId="ADAL" clId="{BB8B188A-54AA-41E3-968D-9891D8560AB2}" dt="2020-06-01T20:03:51.544" v="8114"/>
          <ac:cxnSpMkLst>
            <pc:docMk/>
            <pc:sldMk cId="3352019856" sldId="266"/>
            <ac:cxnSpMk id="60" creationId="{7D1CBE93-B17D-4509-843C-82287C38032A}"/>
          </ac:cxnSpMkLst>
        </pc:cxnChg>
        <pc:cxnChg chg="add del">
          <ac:chgData name="Peter Eolsson" userId="523ecde8-52da-47f0-8265-ec5a81a9a864" providerId="ADAL" clId="{BB8B188A-54AA-41E3-968D-9891D8560AB2}" dt="2020-06-01T20:03:51.544" v="8114"/>
          <ac:cxnSpMkLst>
            <pc:docMk/>
            <pc:sldMk cId="3352019856" sldId="266"/>
            <ac:cxnSpMk id="61" creationId="{AE6277B4-6A43-48AB-89B2-3442221619CC}"/>
          </ac:cxnSpMkLst>
        </pc:cxnChg>
      </pc:sldChg>
      <pc:sldChg chg="modSp add del">
        <pc:chgData name="Peter Eolsson" userId="523ecde8-52da-47f0-8265-ec5a81a9a864" providerId="ADAL" clId="{BB8B188A-54AA-41E3-968D-9891D8560AB2}" dt="2020-06-01T19:22:38.975" v="6301" actId="2696"/>
        <pc:sldMkLst>
          <pc:docMk/>
          <pc:sldMk cId="2102962122" sldId="267"/>
        </pc:sldMkLst>
        <pc:spChg chg="mod">
          <ac:chgData name="Peter Eolsson" userId="523ecde8-52da-47f0-8265-ec5a81a9a864" providerId="ADAL" clId="{BB8B188A-54AA-41E3-968D-9891D8560AB2}" dt="2020-06-01T19:22:09.793" v="6294" actId="404"/>
          <ac:spMkLst>
            <pc:docMk/>
            <pc:sldMk cId="2102962122" sldId="267"/>
            <ac:spMk id="2" creationId="{FCE3AFDB-901B-4A22-B8BD-C448853BDD9A}"/>
          </ac:spMkLst>
        </pc:spChg>
        <pc:spChg chg="mod">
          <ac:chgData name="Peter Eolsson" userId="523ecde8-52da-47f0-8265-ec5a81a9a864" providerId="ADAL" clId="{BB8B188A-54AA-41E3-968D-9891D8560AB2}" dt="2020-06-01T19:22:21.524" v="6300" actId="20577"/>
          <ac:spMkLst>
            <pc:docMk/>
            <pc:sldMk cId="2102962122" sldId="267"/>
            <ac:spMk id="3" creationId="{5A37218B-A5AD-4EB9-883D-1432046726F2}"/>
          </ac:spMkLst>
        </pc:spChg>
      </pc:sldChg>
      <pc:sldChg chg="addSp modSp add">
        <pc:chgData name="Peter Eolsson" userId="523ecde8-52da-47f0-8265-ec5a81a9a864" providerId="ADAL" clId="{BB8B188A-54AA-41E3-968D-9891D8560AB2}" dt="2020-06-01T19:45:25.197" v="7761"/>
        <pc:sldMkLst>
          <pc:docMk/>
          <pc:sldMk cId="3036279499" sldId="267"/>
        </pc:sldMkLst>
        <pc:spChg chg="mod">
          <ac:chgData name="Peter Eolsson" userId="523ecde8-52da-47f0-8265-ec5a81a9a864" providerId="ADAL" clId="{BB8B188A-54AA-41E3-968D-9891D8560AB2}" dt="2020-06-01T19:23:48.615" v="6417" actId="27636"/>
          <ac:spMkLst>
            <pc:docMk/>
            <pc:sldMk cId="3036279499" sldId="267"/>
            <ac:spMk id="2" creationId="{B8B73D25-9EF6-4596-BA27-CFE83940139D}"/>
          </ac:spMkLst>
        </pc:spChg>
        <pc:spChg chg="mod">
          <ac:chgData name="Peter Eolsson" userId="523ecde8-52da-47f0-8265-ec5a81a9a864" providerId="ADAL" clId="{BB8B188A-54AA-41E3-968D-9891D8560AB2}" dt="2020-06-01T19:30:04.815" v="7292" actId="20577"/>
          <ac:spMkLst>
            <pc:docMk/>
            <pc:sldMk cId="3036279499" sldId="267"/>
            <ac:spMk id="3" creationId="{7DB6B141-2A6E-4372-98CA-F73FEBA31E50}"/>
          </ac:spMkLst>
        </pc:spChg>
        <pc:spChg chg="add">
          <ac:chgData name="Peter Eolsson" userId="523ecde8-52da-47f0-8265-ec5a81a9a864" providerId="ADAL" clId="{BB8B188A-54AA-41E3-968D-9891D8560AB2}" dt="2020-06-01T19:45:25.197" v="7761"/>
          <ac:spMkLst>
            <pc:docMk/>
            <pc:sldMk cId="3036279499" sldId="267"/>
            <ac:spMk id="4" creationId="{01FB86A0-0133-40D0-9909-826C3D0E6DFB}"/>
          </ac:spMkLst>
        </pc:spChg>
      </pc:sldChg>
      <pc:sldChg chg="addSp modSp add">
        <pc:chgData name="Peter Eolsson" userId="523ecde8-52da-47f0-8265-ec5a81a9a864" providerId="ADAL" clId="{BB8B188A-54AA-41E3-968D-9891D8560AB2}" dt="2020-06-06T21:29:18.012" v="13761" actId="5793"/>
        <pc:sldMkLst>
          <pc:docMk/>
          <pc:sldMk cId="3439669942" sldId="268"/>
        </pc:sldMkLst>
        <pc:spChg chg="mod">
          <ac:chgData name="Peter Eolsson" userId="523ecde8-52da-47f0-8265-ec5a81a9a864" providerId="ADAL" clId="{BB8B188A-54AA-41E3-968D-9891D8560AB2}" dt="2020-06-06T21:27:30.197" v="13647" actId="20577"/>
          <ac:spMkLst>
            <pc:docMk/>
            <pc:sldMk cId="3439669942" sldId="268"/>
            <ac:spMk id="2" creationId="{B8B73D25-9EF6-4596-BA27-CFE83940139D}"/>
          </ac:spMkLst>
        </pc:spChg>
        <pc:spChg chg="mod">
          <ac:chgData name="Peter Eolsson" userId="523ecde8-52da-47f0-8265-ec5a81a9a864" providerId="ADAL" clId="{BB8B188A-54AA-41E3-968D-9891D8560AB2}" dt="2020-06-06T21:29:18.012" v="13761" actId="5793"/>
          <ac:spMkLst>
            <pc:docMk/>
            <pc:sldMk cId="3439669942" sldId="268"/>
            <ac:spMk id="3" creationId="{7DB6B141-2A6E-4372-98CA-F73FEBA31E50}"/>
          </ac:spMkLst>
        </pc:spChg>
        <pc:spChg chg="add">
          <ac:chgData name="Peter Eolsson" userId="523ecde8-52da-47f0-8265-ec5a81a9a864" providerId="ADAL" clId="{BB8B188A-54AA-41E3-968D-9891D8560AB2}" dt="2020-06-01T19:45:28.183" v="7762"/>
          <ac:spMkLst>
            <pc:docMk/>
            <pc:sldMk cId="3439669942" sldId="268"/>
            <ac:spMk id="4" creationId="{D6A1C726-7F08-491D-8EFD-E4CBAFF3268B}"/>
          </ac:spMkLst>
        </pc:spChg>
      </pc:sldChg>
      <pc:sldChg chg="add del">
        <pc:chgData name="Peter Eolsson" userId="523ecde8-52da-47f0-8265-ec5a81a9a864" providerId="ADAL" clId="{BB8B188A-54AA-41E3-968D-9891D8560AB2}" dt="2020-06-01T21:08:01.197" v="8865" actId="2696"/>
        <pc:sldMkLst>
          <pc:docMk/>
          <pc:sldMk cId="707417391" sldId="269"/>
        </pc:sldMkLst>
      </pc:sldChg>
      <pc:sldChg chg="addSp add del">
        <pc:chgData name="Peter Eolsson" userId="523ecde8-52da-47f0-8265-ec5a81a9a864" providerId="ADAL" clId="{BB8B188A-54AA-41E3-968D-9891D8560AB2}" dt="2020-06-01T19:50:19.724" v="7965" actId="2696"/>
        <pc:sldMkLst>
          <pc:docMk/>
          <pc:sldMk cId="947495559" sldId="269"/>
        </pc:sldMkLst>
        <pc:spChg chg="add">
          <ac:chgData name="Peter Eolsson" userId="523ecde8-52da-47f0-8265-ec5a81a9a864" providerId="ADAL" clId="{BB8B188A-54AA-41E3-968D-9891D8560AB2}" dt="2020-06-01T19:45:31.781" v="7763"/>
          <ac:spMkLst>
            <pc:docMk/>
            <pc:sldMk cId="947495559" sldId="269"/>
            <ac:spMk id="4" creationId="{B2AA3FF0-79B2-4203-8F3D-59EE0AAEAC1C}"/>
          </ac:spMkLst>
        </pc:spChg>
      </pc:sldChg>
      <pc:sldChg chg="addSp delSp modSp add del">
        <pc:chgData name="Peter Eolsson" userId="523ecde8-52da-47f0-8265-ec5a81a9a864" providerId="ADAL" clId="{BB8B188A-54AA-41E3-968D-9891D8560AB2}" dt="2020-06-01T21:06:28.105" v="8841" actId="2696"/>
        <pc:sldMkLst>
          <pc:docMk/>
          <pc:sldMk cId="1281059679" sldId="269"/>
        </pc:sldMkLst>
        <pc:spChg chg="mod">
          <ac:chgData name="Peter Eolsson" userId="523ecde8-52da-47f0-8265-ec5a81a9a864" providerId="ADAL" clId="{BB8B188A-54AA-41E3-968D-9891D8560AB2}" dt="2020-06-01T20:32:19.971" v="8829"/>
          <ac:spMkLst>
            <pc:docMk/>
            <pc:sldMk cId="1281059679" sldId="269"/>
            <ac:spMk id="2" creationId="{B8B73D25-9EF6-4596-BA27-CFE83940139D}"/>
          </ac:spMkLst>
        </pc:spChg>
        <pc:spChg chg="mod">
          <ac:chgData name="Peter Eolsson" userId="523ecde8-52da-47f0-8265-ec5a81a9a864" providerId="ADAL" clId="{BB8B188A-54AA-41E3-968D-9891D8560AB2}" dt="2020-06-01T20:20:20.641" v="8499" actId="14100"/>
          <ac:spMkLst>
            <pc:docMk/>
            <pc:sldMk cId="1281059679" sldId="269"/>
            <ac:spMk id="3" creationId="{7DB6B141-2A6E-4372-98CA-F73FEBA31E50}"/>
          </ac:spMkLst>
        </pc:spChg>
        <pc:spChg chg="mod">
          <ac:chgData name="Peter Eolsson" userId="523ecde8-52da-47f0-8265-ec5a81a9a864" providerId="ADAL" clId="{BB8B188A-54AA-41E3-968D-9891D8560AB2}" dt="2020-06-01T20:32:57.686" v="8839" actId="20577"/>
          <ac:spMkLst>
            <pc:docMk/>
            <pc:sldMk cId="1281059679" sldId="269"/>
            <ac:spMk id="4" creationId="{D6A1C726-7F08-491D-8EFD-E4CBAFF3268B}"/>
          </ac:spMkLst>
        </pc:spChg>
        <pc:spChg chg="add del mod">
          <ac:chgData name="Peter Eolsson" userId="523ecde8-52da-47f0-8265-ec5a81a9a864" providerId="ADAL" clId="{BB8B188A-54AA-41E3-968D-9891D8560AB2}" dt="2020-06-01T20:06:58.036" v="8143"/>
          <ac:spMkLst>
            <pc:docMk/>
            <pc:sldMk cId="1281059679" sldId="269"/>
            <ac:spMk id="5" creationId="{9F374DBE-ED28-4025-9F44-D851F6AC8E59}"/>
          </ac:spMkLst>
        </pc:spChg>
        <pc:spChg chg="add mod">
          <ac:chgData name="Peter Eolsson" userId="523ecde8-52da-47f0-8265-ec5a81a9a864" providerId="ADAL" clId="{BB8B188A-54AA-41E3-968D-9891D8560AB2}" dt="2020-06-01T20:20:26.090" v="8501" actId="14100"/>
          <ac:spMkLst>
            <pc:docMk/>
            <pc:sldMk cId="1281059679" sldId="269"/>
            <ac:spMk id="6" creationId="{A42FE051-4F2D-4351-BF49-768DB623BF84}"/>
          </ac:spMkLst>
        </pc:spChg>
        <pc:spChg chg="add del mod">
          <ac:chgData name="Peter Eolsson" userId="523ecde8-52da-47f0-8265-ec5a81a9a864" providerId="ADAL" clId="{BB8B188A-54AA-41E3-968D-9891D8560AB2}" dt="2020-06-01T20:19:23.700" v="8489" actId="478"/>
          <ac:spMkLst>
            <pc:docMk/>
            <pc:sldMk cId="1281059679" sldId="269"/>
            <ac:spMk id="7" creationId="{60CC804E-D0B4-442A-8283-212758DFEF55}"/>
          </ac:spMkLst>
        </pc:spChg>
        <pc:spChg chg="add del mod">
          <ac:chgData name="Peter Eolsson" userId="523ecde8-52da-47f0-8265-ec5a81a9a864" providerId="ADAL" clId="{BB8B188A-54AA-41E3-968D-9891D8560AB2}" dt="2020-06-01T20:26:51.797" v="8671" actId="478"/>
          <ac:spMkLst>
            <pc:docMk/>
            <pc:sldMk cId="1281059679" sldId="269"/>
            <ac:spMk id="8" creationId="{CE4BE006-3903-400A-928A-4C040AA0A1CA}"/>
          </ac:spMkLst>
        </pc:spChg>
        <pc:spChg chg="add del">
          <ac:chgData name="Peter Eolsson" userId="523ecde8-52da-47f0-8265-ec5a81a9a864" providerId="ADAL" clId="{BB8B188A-54AA-41E3-968D-9891D8560AB2}" dt="2020-06-01T20:16:43.786" v="8434"/>
          <ac:spMkLst>
            <pc:docMk/>
            <pc:sldMk cId="1281059679" sldId="269"/>
            <ac:spMk id="9" creationId="{467B9198-73D7-43D0-BA31-ED40DF107E79}"/>
          </ac:spMkLst>
        </pc:spChg>
        <pc:spChg chg="add mod">
          <ac:chgData name="Peter Eolsson" userId="523ecde8-52da-47f0-8265-ec5a81a9a864" providerId="ADAL" clId="{BB8B188A-54AA-41E3-968D-9891D8560AB2}" dt="2020-06-01T20:28:44.730" v="8719" actId="20577"/>
          <ac:spMkLst>
            <pc:docMk/>
            <pc:sldMk cId="1281059679" sldId="269"/>
            <ac:spMk id="10" creationId="{858689D4-1040-4AA7-8887-2814D7C3B57D}"/>
          </ac:spMkLst>
        </pc:spChg>
        <pc:spChg chg="add del">
          <ac:chgData name="Peter Eolsson" userId="523ecde8-52da-47f0-8265-ec5a81a9a864" providerId="ADAL" clId="{BB8B188A-54AA-41E3-968D-9891D8560AB2}" dt="2020-06-01T20:18:29.719" v="8475"/>
          <ac:spMkLst>
            <pc:docMk/>
            <pc:sldMk cId="1281059679" sldId="269"/>
            <ac:spMk id="11" creationId="{73AEBDB3-FAE3-4DFE-9E09-846B9B9FEF0C}"/>
          </ac:spMkLst>
        </pc:spChg>
        <pc:spChg chg="add mod">
          <ac:chgData name="Peter Eolsson" userId="523ecde8-52da-47f0-8265-ec5a81a9a864" providerId="ADAL" clId="{BB8B188A-54AA-41E3-968D-9891D8560AB2}" dt="2020-06-01T20:22:46.751" v="8511" actId="1076"/>
          <ac:spMkLst>
            <pc:docMk/>
            <pc:sldMk cId="1281059679" sldId="269"/>
            <ac:spMk id="12" creationId="{99E49F32-22A4-4531-8F84-01FE0049C2B8}"/>
          </ac:spMkLst>
        </pc:spChg>
        <pc:spChg chg="add mod">
          <ac:chgData name="Peter Eolsson" userId="523ecde8-52da-47f0-8265-ec5a81a9a864" providerId="ADAL" clId="{BB8B188A-54AA-41E3-968D-9891D8560AB2}" dt="2020-06-01T20:30:44.594" v="8821" actId="20577"/>
          <ac:spMkLst>
            <pc:docMk/>
            <pc:sldMk cId="1281059679" sldId="269"/>
            <ac:spMk id="13" creationId="{7C1B4EC1-102A-4239-B15D-D1A64DB58C95}"/>
          </ac:spMkLst>
        </pc:spChg>
        <pc:spChg chg="add mod">
          <ac:chgData name="Peter Eolsson" userId="523ecde8-52da-47f0-8265-ec5a81a9a864" providerId="ADAL" clId="{BB8B188A-54AA-41E3-968D-9891D8560AB2}" dt="2020-06-01T20:30:09.827" v="8752" actId="14100"/>
          <ac:spMkLst>
            <pc:docMk/>
            <pc:sldMk cId="1281059679" sldId="269"/>
            <ac:spMk id="14" creationId="{A5AD46D2-00BF-4CF6-A0EF-F44275F06733}"/>
          </ac:spMkLst>
        </pc:spChg>
      </pc:sldChg>
      <pc:sldChg chg="modSp add">
        <pc:chgData name="Peter Eolsson" userId="523ecde8-52da-47f0-8265-ec5a81a9a864" providerId="ADAL" clId="{BB8B188A-54AA-41E3-968D-9891D8560AB2}" dt="2020-06-01T21:16:11.144" v="9315" actId="20577"/>
        <pc:sldMkLst>
          <pc:docMk/>
          <pc:sldMk cId="4158886135" sldId="269"/>
        </pc:sldMkLst>
        <pc:spChg chg="mod">
          <ac:chgData name="Peter Eolsson" userId="523ecde8-52da-47f0-8265-ec5a81a9a864" providerId="ADAL" clId="{BB8B188A-54AA-41E3-968D-9891D8560AB2}" dt="2020-06-01T21:16:11.144" v="9315" actId="20577"/>
          <ac:spMkLst>
            <pc:docMk/>
            <pc:sldMk cId="4158886135" sldId="269"/>
            <ac:spMk id="3" creationId="{07B892DF-FD23-44F4-BB18-C2402B7EE9E1}"/>
          </ac:spMkLst>
        </pc:spChg>
        <pc:spChg chg="mod">
          <ac:chgData name="Peter Eolsson" userId="523ecde8-52da-47f0-8265-ec5a81a9a864" providerId="ADAL" clId="{BB8B188A-54AA-41E3-968D-9891D8560AB2}" dt="2020-06-01T21:10:06.642" v="8878" actId="20577"/>
          <ac:spMkLst>
            <pc:docMk/>
            <pc:sldMk cId="4158886135" sldId="269"/>
            <ac:spMk id="4" creationId="{C01328F5-8797-4E1F-9FD7-96FD53C133A0}"/>
          </ac:spMkLst>
        </pc:spChg>
      </pc:sldChg>
      <pc:sldChg chg="add del">
        <pc:chgData name="Peter Eolsson" userId="523ecde8-52da-47f0-8265-ec5a81a9a864" providerId="ADAL" clId="{BB8B188A-54AA-41E3-968D-9891D8560AB2}" dt="2020-06-01T21:17:28.527" v="9334" actId="2696"/>
        <pc:sldMkLst>
          <pc:docMk/>
          <pc:sldMk cId="137816361" sldId="270"/>
        </pc:sldMkLst>
      </pc:sldChg>
      <pc:sldChg chg="modSp add setBg">
        <pc:chgData name="Peter Eolsson" userId="523ecde8-52da-47f0-8265-ec5a81a9a864" providerId="ADAL" clId="{BB8B188A-54AA-41E3-968D-9891D8560AB2}" dt="2020-06-06T21:22:38.704" v="13513" actId="20577"/>
        <pc:sldMkLst>
          <pc:docMk/>
          <pc:sldMk cId="1004569598" sldId="270"/>
        </pc:sldMkLst>
        <pc:spChg chg="mod">
          <ac:chgData name="Peter Eolsson" userId="523ecde8-52da-47f0-8265-ec5a81a9a864" providerId="ADAL" clId="{BB8B188A-54AA-41E3-968D-9891D8560AB2}" dt="2020-06-01T21:18:16.731" v="9384" actId="20577"/>
          <ac:spMkLst>
            <pc:docMk/>
            <pc:sldMk cId="1004569598" sldId="270"/>
            <ac:spMk id="2" creationId="{C81B94E2-1FBA-46FE-9EF9-06669E3FBFC8}"/>
          </ac:spMkLst>
        </pc:spChg>
        <pc:spChg chg="mod">
          <ac:chgData name="Peter Eolsson" userId="523ecde8-52da-47f0-8265-ec5a81a9a864" providerId="ADAL" clId="{BB8B188A-54AA-41E3-968D-9891D8560AB2}" dt="2020-06-06T21:22:38.704" v="13513" actId="20577"/>
          <ac:spMkLst>
            <pc:docMk/>
            <pc:sldMk cId="1004569598" sldId="270"/>
            <ac:spMk id="3" creationId="{1CEC957B-BB69-4185-BD53-C3218530776D}"/>
          </ac:spMkLst>
        </pc:spChg>
      </pc:sldChg>
      <pc:sldChg chg="add del">
        <pc:chgData name="Peter Eolsson" userId="523ecde8-52da-47f0-8265-ec5a81a9a864" providerId="ADAL" clId="{BB8B188A-54AA-41E3-968D-9891D8560AB2}" dt="2020-06-01T21:06:31.373" v="8842" actId="2696"/>
        <pc:sldMkLst>
          <pc:docMk/>
          <pc:sldMk cId="1822731074" sldId="270"/>
        </pc:sldMkLst>
      </pc:sldChg>
      <pc:sldChg chg="add del setBg">
        <pc:chgData name="Peter Eolsson" userId="523ecde8-52da-47f0-8265-ec5a81a9a864" providerId="ADAL" clId="{BB8B188A-54AA-41E3-968D-9891D8560AB2}" dt="2020-06-01T21:33:49.555" v="10489"/>
        <pc:sldMkLst>
          <pc:docMk/>
          <pc:sldMk cId="456363147" sldId="271"/>
        </pc:sldMkLst>
      </pc:sldChg>
      <pc:sldChg chg="modSp add setBg">
        <pc:chgData name="Peter Eolsson" userId="523ecde8-52da-47f0-8265-ec5a81a9a864" providerId="ADAL" clId="{BB8B188A-54AA-41E3-968D-9891D8560AB2}" dt="2020-06-01T21:52:01.987" v="10923" actId="20577"/>
        <pc:sldMkLst>
          <pc:docMk/>
          <pc:sldMk cId="3000851622" sldId="271"/>
        </pc:sldMkLst>
        <pc:spChg chg="mod">
          <ac:chgData name="Peter Eolsson" userId="523ecde8-52da-47f0-8265-ec5a81a9a864" providerId="ADAL" clId="{BB8B188A-54AA-41E3-968D-9891D8560AB2}" dt="2020-06-01T21:38:19.771" v="10794" actId="20577"/>
          <ac:spMkLst>
            <pc:docMk/>
            <pc:sldMk cId="3000851622" sldId="271"/>
            <ac:spMk id="72" creationId="{79960F0D-5851-4C98-A788-A2DE9B192D42}"/>
          </ac:spMkLst>
        </pc:spChg>
        <pc:spChg chg="mod">
          <ac:chgData name="Peter Eolsson" userId="523ecde8-52da-47f0-8265-ec5a81a9a864" providerId="ADAL" clId="{BB8B188A-54AA-41E3-968D-9891D8560AB2}" dt="2020-06-01T21:52:01.987" v="10923" actId="20577"/>
          <ac:spMkLst>
            <pc:docMk/>
            <pc:sldMk cId="3000851622" sldId="271"/>
            <ac:spMk id="85" creationId="{F1BFF0A5-AD8B-449A-ADB5-312E3A784711}"/>
          </ac:spMkLst>
        </pc:spChg>
      </pc:sldChg>
      <pc:sldChg chg="addSp delSp modSp add mod setBg setClrOvrMap">
        <pc:chgData name="Peter Eolsson" userId="523ecde8-52da-47f0-8265-ec5a81a9a864" providerId="ADAL" clId="{BB8B188A-54AA-41E3-968D-9891D8560AB2}" dt="2020-06-06T13:49:08.512" v="12627" actId="120"/>
        <pc:sldMkLst>
          <pc:docMk/>
          <pc:sldMk cId="797789055" sldId="272"/>
        </pc:sldMkLst>
        <pc:spChg chg="mod ord">
          <ac:chgData name="Peter Eolsson" userId="523ecde8-52da-47f0-8265-ec5a81a9a864" providerId="ADAL" clId="{BB8B188A-54AA-41E3-968D-9891D8560AB2}" dt="2020-06-06T13:49:08.512" v="12627" actId="120"/>
          <ac:spMkLst>
            <pc:docMk/>
            <pc:sldMk cId="797789055" sldId="272"/>
            <ac:spMk id="2" creationId="{76CBD574-20CB-4AD5-A9D1-2749EEEF3071}"/>
          </ac:spMkLst>
        </pc:spChg>
        <pc:spChg chg="del mod">
          <ac:chgData name="Peter Eolsson" userId="523ecde8-52da-47f0-8265-ec5a81a9a864" providerId="ADAL" clId="{BB8B188A-54AA-41E3-968D-9891D8560AB2}" dt="2020-06-01T21:41:04.044" v="10800" actId="478"/>
          <ac:spMkLst>
            <pc:docMk/>
            <pc:sldMk cId="797789055" sldId="272"/>
            <ac:spMk id="3" creationId="{07B892DF-FD23-44F4-BB18-C2402B7EE9E1}"/>
          </ac:spMkLst>
        </pc:spChg>
        <pc:spChg chg="del mod">
          <ac:chgData name="Peter Eolsson" userId="523ecde8-52da-47f0-8265-ec5a81a9a864" providerId="ADAL" clId="{BB8B188A-54AA-41E3-968D-9891D8560AB2}" dt="2020-06-06T13:49:02.255" v="12624" actId="478"/>
          <ac:spMkLst>
            <pc:docMk/>
            <pc:sldMk cId="797789055" sldId="272"/>
            <ac:spMk id="4" creationId="{C01328F5-8797-4E1F-9FD7-96FD53C133A0}"/>
          </ac:spMkLst>
        </pc:spChg>
        <pc:spChg chg="add del mod">
          <ac:chgData name="Peter Eolsson" userId="523ecde8-52da-47f0-8265-ec5a81a9a864" providerId="ADAL" clId="{BB8B188A-54AA-41E3-968D-9891D8560AB2}" dt="2020-06-01T21:41:08.340" v="10801" actId="478"/>
          <ac:spMkLst>
            <pc:docMk/>
            <pc:sldMk cId="797789055" sldId="272"/>
            <ac:spMk id="6" creationId="{688A31A5-6AA1-4605-9820-CD2BA3256198}"/>
          </ac:spMkLst>
        </pc:spChg>
        <pc:spChg chg="add del">
          <ac:chgData name="Peter Eolsson" userId="523ecde8-52da-47f0-8265-ec5a81a9a864" providerId="ADAL" clId="{BB8B188A-54AA-41E3-968D-9891D8560AB2}" dt="2020-06-06T13:15:16.216" v="11733" actId="26606"/>
          <ac:spMkLst>
            <pc:docMk/>
            <pc:sldMk cId="797789055" sldId="272"/>
            <ac:spMk id="9" creationId="{A65AC7D1-EAA9-48F5-B509-60A7F50BF703}"/>
          </ac:spMkLst>
        </pc:spChg>
        <pc:spChg chg="add del">
          <ac:chgData name="Peter Eolsson" userId="523ecde8-52da-47f0-8265-ec5a81a9a864" providerId="ADAL" clId="{BB8B188A-54AA-41E3-968D-9891D8560AB2}" dt="2020-06-06T13:15:16.216" v="11733" actId="26606"/>
          <ac:spMkLst>
            <pc:docMk/>
            <pc:sldMk cId="797789055" sldId="272"/>
            <ac:spMk id="11" creationId="{D6320AF9-619A-4175-865B-5663E1AEF4C5}"/>
          </ac:spMkLst>
        </pc:spChg>
        <pc:spChg chg="add del">
          <ac:chgData name="Peter Eolsson" userId="523ecde8-52da-47f0-8265-ec5a81a9a864" providerId="ADAL" clId="{BB8B188A-54AA-41E3-968D-9891D8560AB2}" dt="2020-06-06T13:15:16.216" v="11733" actId="26606"/>
          <ac:spMkLst>
            <pc:docMk/>
            <pc:sldMk cId="797789055" sldId="272"/>
            <ac:spMk id="17" creationId="{7E018740-5C2B-4A41-AC1A-7E68D1EC1954}"/>
          </ac:spMkLst>
        </pc:spChg>
        <pc:spChg chg="add del">
          <ac:chgData name="Peter Eolsson" userId="523ecde8-52da-47f0-8265-ec5a81a9a864" providerId="ADAL" clId="{BB8B188A-54AA-41E3-968D-9891D8560AB2}" dt="2020-06-06T13:15:16.216" v="11733" actId="26606"/>
          <ac:spMkLst>
            <pc:docMk/>
            <pc:sldMk cId="797789055" sldId="272"/>
            <ac:spMk id="19" creationId="{166F75A4-C475-4941-8EE2-B80A06A2C1BB}"/>
          </ac:spMkLst>
        </pc:spChg>
        <pc:spChg chg="add del">
          <ac:chgData name="Peter Eolsson" userId="523ecde8-52da-47f0-8265-ec5a81a9a864" providerId="ADAL" clId="{BB8B188A-54AA-41E3-968D-9891D8560AB2}" dt="2020-06-06T13:15:16.216" v="11733" actId="26606"/>
          <ac:spMkLst>
            <pc:docMk/>
            <pc:sldMk cId="797789055" sldId="272"/>
            <ac:spMk id="21" creationId="{A032553A-72E8-4B0D-8405-FF9771C9AF05}"/>
          </ac:spMkLst>
        </pc:spChg>
        <pc:spChg chg="add del">
          <ac:chgData name="Peter Eolsson" userId="523ecde8-52da-47f0-8265-ec5a81a9a864" providerId="ADAL" clId="{BB8B188A-54AA-41E3-968D-9891D8560AB2}" dt="2020-06-06T13:15:16.216" v="11733" actId="26606"/>
          <ac:spMkLst>
            <pc:docMk/>
            <pc:sldMk cId="797789055" sldId="272"/>
            <ac:spMk id="23" creationId="{765800AC-C3B9-498E-87BC-29FAE4C76B21}"/>
          </ac:spMkLst>
        </pc:spChg>
        <pc:spChg chg="add del">
          <ac:chgData name="Peter Eolsson" userId="523ecde8-52da-47f0-8265-ec5a81a9a864" providerId="ADAL" clId="{BB8B188A-54AA-41E3-968D-9891D8560AB2}" dt="2020-06-06T13:15:16.216" v="11733" actId="26606"/>
          <ac:spMkLst>
            <pc:docMk/>
            <pc:sldMk cId="797789055" sldId="272"/>
            <ac:spMk id="25" creationId="{1F9D6ACB-2FF4-49F9-978A-E0D5327FC635}"/>
          </ac:spMkLst>
        </pc:spChg>
        <pc:spChg chg="add del">
          <ac:chgData name="Peter Eolsson" userId="523ecde8-52da-47f0-8265-ec5a81a9a864" providerId="ADAL" clId="{BB8B188A-54AA-41E3-968D-9891D8560AB2}" dt="2020-06-06T13:15:16.216" v="11733" actId="26606"/>
          <ac:spMkLst>
            <pc:docMk/>
            <pc:sldMk cId="797789055" sldId="272"/>
            <ac:spMk id="27" creationId="{142BFA2A-77A0-4F60-A32A-685681C84889}"/>
          </ac:spMkLst>
        </pc:spChg>
        <pc:spChg chg="add del">
          <ac:chgData name="Peter Eolsson" userId="523ecde8-52da-47f0-8265-ec5a81a9a864" providerId="ADAL" clId="{BB8B188A-54AA-41E3-968D-9891D8560AB2}" dt="2020-06-06T13:15:19.392" v="11735" actId="26606"/>
          <ac:spMkLst>
            <pc:docMk/>
            <pc:sldMk cId="797789055" sldId="272"/>
            <ac:spMk id="29" creationId="{C310626D-5743-49D4-8F7D-88C4F8F05774}"/>
          </ac:spMkLst>
        </pc:spChg>
        <pc:spChg chg="add del">
          <ac:chgData name="Peter Eolsson" userId="523ecde8-52da-47f0-8265-ec5a81a9a864" providerId="ADAL" clId="{BB8B188A-54AA-41E3-968D-9891D8560AB2}" dt="2020-06-06T13:15:19.392" v="11735" actId="26606"/>
          <ac:spMkLst>
            <pc:docMk/>
            <pc:sldMk cId="797789055" sldId="272"/>
            <ac:spMk id="31" creationId="{3C195FC1-B568-4C72-9902-34CB35DDD7A1}"/>
          </ac:spMkLst>
        </pc:spChg>
        <pc:spChg chg="add del">
          <ac:chgData name="Peter Eolsson" userId="523ecde8-52da-47f0-8265-ec5a81a9a864" providerId="ADAL" clId="{BB8B188A-54AA-41E3-968D-9891D8560AB2}" dt="2020-06-06T13:15:19.392" v="11735" actId="26606"/>
          <ac:spMkLst>
            <pc:docMk/>
            <pc:sldMk cId="797789055" sldId="272"/>
            <ac:spMk id="33" creationId="{EF2BDF77-362C-43F0-8CBB-A969EC2AE0C4}"/>
          </ac:spMkLst>
        </pc:spChg>
        <pc:spChg chg="add del">
          <ac:chgData name="Peter Eolsson" userId="523ecde8-52da-47f0-8265-ec5a81a9a864" providerId="ADAL" clId="{BB8B188A-54AA-41E3-968D-9891D8560AB2}" dt="2020-06-06T13:15:19.392" v="11735" actId="26606"/>
          <ac:spMkLst>
            <pc:docMk/>
            <pc:sldMk cId="797789055" sldId="272"/>
            <ac:spMk id="35" creationId="{4BE96B01-3929-432D-B8C2-ADBCB74C2EF4}"/>
          </ac:spMkLst>
        </pc:spChg>
        <pc:spChg chg="add del">
          <ac:chgData name="Peter Eolsson" userId="523ecde8-52da-47f0-8265-ec5a81a9a864" providerId="ADAL" clId="{BB8B188A-54AA-41E3-968D-9891D8560AB2}" dt="2020-06-06T13:15:19.392" v="11735" actId="26606"/>
          <ac:spMkLst>
            <pc:docMk/>
            <pc:sldMk cId="797789055" sldId="272"/>
            <ac:spMk id="37" creationId="{2A6FCDE6-CDE2-4C51-B18E-A95CFB679714}"/>
          </ac:spMkLst>
        </pc:spChg>
        <pc:spChg chg="add del">
          <ac:chgData name="Peter Eolsson" userId="523ecde8-52da-47f0-8265-ec5a81a9a864" providerId="ADAL" clId="{BB8B188A-54AA-41E3-968D-9891D8560AB2}" dt="2020-06-06T13:15:19.392" v="11735" actId="26606"/>
          <ac:spMkLst>
            <pc:docMk/>
            <pc:sldMk cId="797789055" sldId="272"/>
            <ac:spMk id="39" creationId="{9D2E8756-2465-473A-BA2A-2DB1D6224745}"/>
          </ac:spMkLst>
        </pc:spChg>
        <pc:spChg chg="add del">
          <ac:chgData name="Peter Eolsson" userId="523ecde8-52da-47f0-8265-ec5a81a9a864" providerId="ADAL" clId="{BB8B188A-54AA-41E3-968D-9891D8560AB2}" dt="2020-06-06T13:15:19.392" v="11735" actId="26606"/>
          <ac:spMkLst>
            <pc:docMk/>
            <pc:sldMk cId="797789055" sldId="272"/>
            <ac:spMk id="41" creationId="{9179DE42-5613-4B35-A1E6-6CCBAA13C743}"/>
          </ac:spMkLst>
        </pc:spChg>
        <pc:spChg chg="add del">
          <ac:chgData name="Peter Eolsson" userId="523ecde8-52da-47f0-8265-ec5a81a9a864" providerId="ADAL" clId="{BB8B188A-54AA-41E3-968D-9891D8560AB2}" dt="2020-06-06T13:15:19.392" v="11735" actId="26606"/>
          <ac:spMkLst>
            <pc:docMk/>
            <pc:sldMk cId="797789055" sldId="272"/>
            <ac:spMk id="44" creationId="{52FB45E9-914E-4471-AC87-E475CD51767D}"/>
          </ac:spMkLst>
        </pc:spChg>
        <pc:spChg chg="add">
          <ac:chgData name="Peter Eolsson" userId="523ecde8-52da-47f0-8265-ec5a81a9a864" providerId="ADAL" clId="{BB8B188A-54AA-41E3-968D-9891D8560AB2}" dt="2020-06-06T13:15:19.408" v="11736" actId="26606"/>
          <ac:spMkLst>
            <pc:docMk/>
            <pc:sldMk cId="797789055" sldId="272"/>
            <ac:spMk id="52" creationId="{27577DEC-D9A5-404D-9789-702F4319BEC8}"/>
          </ac:spMkLst>
        </pc:spChg>
        <pc:grpChg chg="add del">
          <ac:chgData name="Peter Eolsson" userId="523ecde8-52da-47f0-8265-ec5a81a9a864" providerId="ADAL" clId="{BB8B188A-54AA-41E3-968D-9891D8560AB2}" dt="2020-06-06T13:15:19.392" v="11735" actId="26606"/>
          <ac:grpSpMkLst>
            <pc:docMk/>
            <pc:sldMk cId="797789055" sldId="272"/>
            <ac:grpSpMk id="30" creationId="{76582886-877C-4AEC-A77F-8055EB9A0CF9}"/>
          </ac:grpSpMkLst>
        </pc:grpChg>
        <pc:grpChg chg="add">
          <ac:chgData name="Peter Eolsson" userId="523ecde8-52da-47f0-8265-ec5a81a9a864" providerId="ADAL" clId="{BB8B188A-54AA-41E3-968D-9891D8560AB2}" dt="2020-06-06T13:15:19.408" v="11736" actId="26606"/>
          <ac:grpSpMkLst>
            <pc:docMk/>
            <pc:sldMk cId="797789055" sldId="272"/>
            <ac:grpSpMk id="46" creationId="{76582886-877C-4AEC-A77F-8055EB9A0CF9}"/>
          </ac:grpSpMkLst>
        </pc:grpChg>
        <pc:grpChg chg="add">
          <ac:chgData name="Peter Eolsson" userId="523ecde8-52da-47f0-8265-ec5a81a9a864" providerId="ADAL" clId="{BB8B188A-54AA-41E3-968D-9891D8560AB2}" dt="2020-06-06T13:15:19.408" v="11736" actId="26606"/>
          <ac:grpSpMkLst>
            <pc:docMk/>
            <pc:sldMk cId="797789055" sldId="272"/>
            <ac:grpSpMk id="53" creationId="{CEEA9366-CEA8-4F23-B065-4337F0D836FE}"/>
          </ac:grpSpMkLst>
        </pc:grpChg>
        <pc:cxnChg chg="add del">
          <ac:chgData name="Peter Eolsson" userId="523ecde8-52da-47f0-8265-ec5a81a9a864" providerId="ADAL" clId="{BB8B188A-54AA-41E3-968D-9891D8560AB2}" dt="2020-06-06T13:15:16.216" v="11733" actId="26606"/>
          <ac:cxnSpMkLst>
            <pc:docMk/>
            <pc:sldMk cId="797789055" sldId="272"/>
            <ac:cxnSpMk id="13" creationId="{063B6EC6-D752-4EE7-908B-F8F19E8C7FEA}"/>
          </ac:cxnSpMkLst>
        </pc:cxnChg>
        <pc:cxnChg chg="add del">
          <ac:chgData name="Peter Eolsson" userId="523ecde8-52da-47f0-8265-ec5a81a9a864" providerId="ADAL" clId="{BB8B188A-54AA-41E3-968D-9891D8560AB2}" dt="2020-06-06T13:15:16.216" v="11733" actId="26606"/>
          <ac:cxnSpMkLst>
            <pc:docMk/>
            <pc:sldMk cId="797789055" sldId="272"/>
            <ac:cxnSpMk id="15" creationId="{EFECD4E8-AD3E-4228-82A2-9461958EA94D}"/>
          </ac:cxnSpMkLst>
        </pc:cxnChg>
        <pc:cxnChg chg="add del">
          <ac:chgData name="Peter Eolsson" userId="523ecde8-52da-47f0-8265-ec5a81a9a864" providerId="ADAL" clId="{BB8B188A-54AA-41E3-968D-9891D8560AB2}" dt="2020-06-06T13:15:19.392" v="11735" actId="26606"/>
          <ac:cxnSpMkLst>
            <pc:docMk/>
            <pc:sldMk cId="797789055" sldId="272"/>
            <ac:cxnSpMk id="42" creationId="{EB898B32-3891-4C3A-8F58-C5969D2E9033}"/>
          </ac:cxnSpMkLst>
        </pc:cxnChg>
        <pc:cxnChg chg="add del">
          <ac:chgData name="Peter Eolsson" userId="523ecde8-52da-47f0-8265-ec5a81a9a864" providerId="ADAL" clId="{BB8B188A-54AA-41E3-968D-9891D8560AB2}" dt="2020-06-06T13:15:19.392" v="11735" actId="26606"/>
          <ac:cxnSpMkLst>
            <pc:docMk/>
            <pc:sldMk cId="797789055" sldId="272"/>
            <ac:cxnSpMk id="43" creationId="{4AE4806D-B8F9-4679-A68A-9BD21C01A301}"/>
          </ac:cxnSpMkLst>
        </pc:cxnChg>
      </pc:sldChg>
      <pc:sldChg chg="addSp delSp modSp add mod setBg">
        <pc:chgData name="Peter Eolsson" userId="523ecde8-52da-47f0-8265-ec5a81a9a864" providerId="ADAL" clId="{BB8B188A-54AA-41E3-968D-9891D8560AB2}" dt="2020-06-06T21:03:29.072" v="13230" actId="20577"/>
        <pc:sldMkLst>
          <pc:docMk/>
          <pc:sldMk cId="190512937" sldId="273"/>
        </pc:sldMkLst>
        <pc:spChg chg="mod ord">
          <ac:chgData name="Peter Eolsson" userId="523ecde8-52da-47f0-8265-ec5a81a9a864" providerId="ADAL" clId="{BB8B188A-54AA-41E3-968D-9891D8560AB2}" dt="2020-06-06T21:02:10.477" v="13130" actId="20577"/>
          <ac:spMkLst>
            <pc:docMk/>
            <pc:sldMk cId="190512937" sldId="273"/>
            <ac:spMk id="2" creationId="{858154AD-8F82-4287-B432-1622D664C048}"/>
          </ac:spMkLst>
        </pc:spChg>
        <pc:spChg chg="del">
          <ac:chgData name="Peter Eolsson" userId="523ecde8-52da-47f0-8265-ec5a81a9a864" providerId="ADAL" clId="{BB8B188A-54AA-41E3-968D-9891D8560AB2}" dt="2020-06-06T13:07:05.929" v="10939"/>
          <ac:spMkLst>
            <pc:docMk/>
            <pc:sldMk cId="190512937" sldId="273"/>
            <ac:spMk id="3" creationId="{208E59CF-0189-4F18-8DCB-2614A1E7405F}"/>
          </ac:spMkLst>
        </pc:spChg>
        <pc:spChg chg="add mod">
          <ac:chgData name="Peter Eolsson" userId="523ecde8-52da-47f0-8265-ec5a81a9a864" providerId="ADAL" clId="{BB8B188A-54AA-41E3-968D-9891D8560AB2}" dt="2020-06-06T21:03:29.072" v="13230" actId="20577"/>
          <ac:spMkLst>
            <pc:docMk/>
            <pc:sldMk cId="190512937" sldId="273"/>
            <ac:spMk id="8" creationId="{6CDCA302-1AC0-4695-9125-C2A5D73EF56D}"/>
          </ac:spMkLst>
        </pc:spChg>
        <pc:spChg chg="add del">
          <ac:chgData name="Peter Eolsson" userId="523ecde8-52da-47f0-8265-ec5a81a9a864" providerId="ADAL" clId="{BB8B188A-54AA-41E3-968D-9891D8560AB2}" dt="2020-06-06T13:09:33.030" v="11128" actId="26606"/>
          <ac:spMkLst>
            <pc:docMk/>
            <pc:sldMk cId="190512937" sldId="273"/>
            <ac:spMk id="15" creationId="{3F088236-D655-4F88-B238-E16762358025}"/>
          </ac:spMkLst>
        </pc:spChg>
        <pc:spChg chg="add del">
          <ac:chgData name="Peter Eolsson" userId="523ecde8-52da-47f0-8265-ec5a81a9a864" providerId="ADAL" clId="{BB8B188A-54AA-41E3-968D-9891D8560AB2}" dt="2020-06-06T13:09:33.030" v="11128" actId="26606"/>
          <ac:spMkLst>
            <pc:docMk/>
            <pc:sldMk cId="190512937" sldId="273"/>
            <ac:spMk id="17" creationId="{3DAC0C92-199E-475C-9390-119A9B027276}"/>
          </ac:spMkLst>
        </pc:spChg>
        <pc:spChg chg="add del">
          <ac:chgData name="Peter Eolsson" userId="523ecde8-52da-47f0-8265-ec5a81a9a864" providerId="ADAL" clId="{BB8B188A-54AA-41E3-968D-9891D8560AB2}" dt="2020-06-06T13:09:33.030" v="11128" actId="26606"/>
          <ac:spMkLst>
            <pc:docMk/>
            <pc:sldMk cId="190512937" sldId="273"/>
            <ac:spMk id="19" creationId="{C4CFB339-0ED8-4FE2-9EF1-6D1375B8499B}"/>
          </ac:spMkLst>
        </pc:spChg>
        <pc:spChg chg="add del">
          <ac:chgData name="Peter Eolsson" userId="523ecde8-52da-47f0-8265-ec5a81a9a864" providerId="ADAL" clId="{BB8B188A-54AA-41E3-968D-9891D8560AB2}" dt="2020-06-06T13:07:29.937" v="10951" actId="26606"/>
          <ac:spMkLst>
            <pc:docMk/>
            <pc:sldMk cId="190512937" sldId="273"/>
            <ac:spMk id="25" creationId="{66D61E08-70C3-48D8-BEA0-787111DC30DA}"/>
          </ac:spMkLst>
        </pc:spChg>
        <pc:spChg chg="add del">
          <ac:chgData name="Peter Eolsson" userId="523ecde8-52da-47f0-8265-ec5a81a9a864" providerId="ADAL" clId="{BB8B188A-54AA-41E3-968D-9891D8560AB2}" dt="2020-06-06T13:07:29.937" v="10951" actId="26606"/>
          <ac:spMkLst>
            <pc:docMk/>
            <pc:sldMk cId="190512937" sldId="273"/>
            <ac:spMk id="27" creationId="{FC55298F-0AE5-478E-AD2B-03C2614C5833}"/>
          </ac:spMkLst>
        </pc:spChg>
        <pc:spChg chg="add del">
          <ac:chgData name="Peter Eolsson" userId="523ecde8-52da-47f0-8265-ec5a81a9a864" providerId="ADAL" clId="{BB8B188A-54AA-41E3-968D-9891D8560AB2}" dt="2020-06-06T13:07:29.937" v="10951" actId="26606"/>
          <ac:spMkLst>
            <pc:docMk/>
            <pc:sldMk cId="190512937" sldId="273"/>
            <ac:spMk id="29" creationId="{C180E4EA-0B63-4779-A895-7E90E71088F3}"/>
          </ac:spMkLst>
        </pc:spChg>
        <pc:spChg chg="add del">
          <ac:chgData name="Peter Eolsson" userId="523ecde8-52da-47f0-8265-ec5a81a9a864" providerId="ADAL" clId="{BB8B188A-54AA-41E3-968D-9891D8560AB2}" dt="2020-06-06T13:07:29.937" v="10951" actId="26606"/>
          <ac:spMkLst>
            <pc:docMk/>
            <pc:sldMk cId="190512937" sldId="273"/>
            <ac:spMk id="31" creationId="{CEE01D9D-3DE8-4EED-B0D3-8F3C79CC7673}"/>
          </ac:spMkLst>
        </pc:spChg>
        <pc:spChg chg="add del">
          <ac:chgData name="Peter Eolsson" userId="523ecde8-52da-47f0-8265-ec5a81a9a864" providerId="ADAL" clId="{BB8B188A-54AA-41E3-968D-9891D8560AB2}" dt="2020-06-06T13:07:29.937" v="10951" actId="26606"/>
          <ac:spMkLst>
            <pc:docMk/>
            <pc:sldMk cId="190512937" sldId="273"/>
            <ac:spMk id="33" creationId="{89AF5CE9-607F-43F4-8983-DCD6DA4051FD}"/>
          </ac:spMkLst>
        </pc:spChg>
        <pc:spChg chg="add mod">
          <ac:chgData name="Peter Eolsson" userId="523ecde8-52da-47f0-8265-ec5a81a9a864" providerId="ADAL" clId="{BB8B188A-54AA-41E3-968D-9891D8560AB2}" dt="2020-06-06T13:18:43.749" v="11950" actId="20577"/>
          <ac:spMkLst>
            <pc:docMk/>
            <pc:sldMk cId="190512937" sldId="273"/>
            <ac:spMk id="34" creationId="{AE685B76-6B9D-43DD-9E4F-CD7A1A8724F6}"/>
          </ac:spMkLst>
        </pc:spChg>
        <pc:spChg chg="add del">
          <ac:chgData name="Peter Eolsson" userId="523ecde8-52da-47f0-8265-ec5a81a9a864" providerId="ADAL" clId="{BB8B188A-54AA-41E3-968D-9891D8560AB2}" dt="2020-06-06T13:07:29.937" v="10951" actId="26606"/>
          <ac:spMkLst>
            <pc:docMk/>
            <pc:sldMk cId="190512937" sldId="273"/>
            <ac:spMk id="35" creationId="{6EEA2DBD-9E1E-4521-8C01-F32AD18A89E3}"/>
          </ac:spMkLst>
        </pc:spChg>
        <pc:spChg chg="add del">
          <ac:chgData name="Peter Eolsson" userId="523ecde8-52da-47f0-8265-ec5a81a9a864" providerId="ADAL" clId="{BB8B188A-54AA-41E3-968D-9891D8560AB2}" dt="2020-06-06T13:07:29.937" v="10951" actId="26606"/>
          <ac:spMkLst>
            <pc:docMk/>
            <pc:sldMk cId="190512937" sldId="273"/>
            <ac:spMk id="37" creationId="{15BBD2C1-BA9B-46A9-A27A-33498B169272}"/>
          </ac:spMkLst>
        </pc:spChg>
        <pc:spChg chg="add del">
          <ac:chgData name="Peter Eolsson" userId="523ecde8-52da-47f0-8265-ec5a81a9a864" providerId="ADAL" clId="{BB8B188A-54AA-41E3-968D-9891D8560AB2}" dt="2020-06-06T13:09:33.030" v="11128" actId="26606"/>
          <ac:spMkLst>
            <pc:docMk/>
            <pc:sldMk cId="190512937" sldId="273"/>
            <ac:spMk id="39" creationId="{31896C80-2069-4431-9C19-83B913734490}"/>
          </ac:spMkLst>
        </pc:spChg>
        <pc:spChg chg="add del">
          <ac:chgData name="Peter Eolsson" userId="523ecde8-52da-47f0-8265-ec5a81a9a864" providerId="ADAL" clId="{BB8B188A-54AA-41E3-968D-9891D8560AB2}" dt="2020-06-06T13:09:33.030" v="11128" actId="26606"/>
          <ac:spMkLst>
            <pc:docMk/>
            <pc:sldMk cId="190512937" sldId="273"/>
            <ac:spMk id="40" creationId="{BF120A21-0841-4823-B0C4-28AEBCEF9B78}"/>
          </ac:spMkLst>
        </pc:spChg>
        <pc:spChg chg="add del">
          <ac:chgData name="Peter Eolsson" userId="523ecde8-52da-47f0-8265-ec5a81a9a864" providerId="ADAL" clId="{BB8B188A-54AA-41E3-968D-9891D8560AB2}" dt="2020-06-06T13:09:33.030" v="11128" actId="26606"/>
          <ac:spMkLst>
            <pc:docMk/>
            <pc:sldMk cId="190512937" sldId="273"/>
            <ac:spMk id="41" creationId="{DBB05BAE-BBD3-4289-899F-A6851503C6B0}"/>
          </ac:spMkLst>
        </pc:spChg>
        <pc:spChg chg="add del">
          <ac:chgData name="Peter Eolsson" userId="523ecde8-52da-47f0-8265-ec5a81a9a864" providerId="ADAL" clId="{BB8B188A-54AA-41E3-968D-9891D8560AB2}" dt="2020-06-06T13:09:33.030" v="11128" actId="26606"/>
          <ac:spMkLst>
            <pc:docMk/>
            <pc:sldMk cId="190512937" sldId="273"/>
            <ac:spMk id="42" creationId="{9874D11C-36F5-4BBE-A490-019A54E953B0}"/>
          </ac:spMkLst>
        </pc:spChg>
        <pc:spChg chg="add">
          <ac:chgData name="Peter Eolsson" userId="523ecde8-52da-47f0-8265-ec5a81a9a864" providerId="ADAL" clId="{BB8B188A-54AA-41E3-968D-9891D8560AB2}" dt="2020-06-06T13:09:33.030" v="11128" actId="26606"/>
          <ac:spMkLst>
            <pc:docMk/>
            <pc:sldMk cId="190512937" sldId="273"/>
            <ac:spMk id="47" creationId="{9F4444CE-BC8D-4D61-B303-4C05614E62AB}"/>
          </ac:spMkLst>
        </pc:spChg>
        <pc:spChg chg="add">
          <ac:chgData name="Peter Eolsson" userId="523ecde8-52da-47f0-8265-ec5a81a9a864" providerId="ADAL" clId="{BB8B188A-54AA-41E3-968D-9891D8560AB2}" dt="2020-06-06T13:09:33.030" v="11128" actId="26606"/>
          <ac:spMkLst>
            <pc:docMk/>
            <pc:sldMk cId="190512937" sldId="273"/>
            <ac:spMk id="49" creationId="{62423CA5-E2E1-4789-B759-9906C1C94063}"/>
          </ac:spMkLst>
        </pc:spChg>
        <pc:spChg chg="add">
          <ac:chgData name="Peter Eolsson" userId="523ecde8-52da-47f0-8265-ec5a81a9a864" providerId="ADAL" clId="{BB8B188A-54AA-41E3-968D-9891D8560AB2}" dt="2020-06-06T13:09:33.030" v="11128" actId="26606"/>
          <ac:spMkLst>
            <pc:docMk/>
            <pc:sldMk cId="190512937" sldId="273"/>
            <ac:spMk id="51" creationId="{73772B81-181F-48B7-8826-4D9686D15DF5}"/>
          </ac:spMkLst>
        </pc:spChg>
        <pc:spChg chg="add">
          <ac:chgData name="Peter Eolsson" userId="523ecde8-52da-47f0-8265-ec5a81a9a864" providerId="ADAL" clId="{BB8B188A-54AA-41E3-968D-9891D8560AB2}" dt="2020-06-06T13:09:33.030" v="11128" actId="26606"/>
          <ac:spMkLst>
            <pc:docMk/>
            <pc:sldMk cId="190512937" sldId="273"/>
            <ac:spMk id="53" creationId="{B2205F6E-03C6-4E92-877C-E2482F6599AA}"/>
          </ac:spMkLst>
        </pc:spChg>
        <pc:grpChg chg="add del">
          <ac:chgData name="Peter Eolsson" userId="523ecde8-52da-47f0-8265-ec5a81a9a864" providerId="ADAL" clId="{BB8B188A-54AA-41E3-968D-9891D8560AB2}" dt="2020-06-06T13:07:29.937" v="10951" actId="26606"/>
          <ac:grpSpMkLst>
            <pc:docMk/>
            <pc:sldMk cId="190512937" sldId="273"/>
            <ac:grpSpMk id="9" creationId="{A5AFB369-4673-4727-A7CD-D86AFE0AE069}"/>
          </ac:grpSpMkLst>
        </pc:grpChg>
        <pc:picChg chg="add mod ord">
          <ac:chgData name="Peter Eolsson" userId="523ecde8-52da-47f0-8265-ec5a81a9a864" providerId="ADAL" clId="{BB8B188A-54AA-41E3-968D-9891D8560AB2}" dt="2020-06-06T13:15:36.276" v="11784" actId="1035"/>
          <ac:picMkLst>
            <pc:docMk/>
            <pc:sldMk cId="190512937" sldId="273"/>
            <ac:picMk id="4" creationId="{9475BC95-E526-4960-BD81-7A5D242D57FF}"/>
          </ac:picMkLst>
        </pc:picChg>
        <pc:cxnChg chg="add del">
          <ac:chgData name="Peter Eolsson" userId="523ecde8-52da-47f0-8265-ec5a81a9a864" providerId="ADAL" clId="{BB8B188A-54AA-41E3-968D-9891D8560AB2}" dt="2020-06-06T13:09:33.030" v="11128" actId="26606"/>
          <ac:cxnSpMkLst>
            <pc:docMk/>
            <pc:sldMk cId="190512937" sldId="273"/>
            <ac:cxnSpMk id="11" creationId="{64FA5DFF-7FE6-4855-84E6-DFA78EE978BD}"/>
          </ac:cxnSpMkLst>
        </pc:cxnChg>
        <pc:cxnChg chg="add del">
          <ac:chgData name="Peter Eolsson" userId="523ecde8-52da-47f0-8265-ec5a81a9a864" providerId="ADAL" clId="{BB8B188A-54AA-41E3-968D-9891D8560AB2}" dt="2020-06-06T13:09:33.030" v="11128" actId="26606"/>
          <ac:cxnSpMkLst>
            <pc:docMk/>
            <pc:sldMk cId="190512937" sldId="273"/>
            <ac:cxnSpMk id="13" creationId="{2AFD8CBA-54A3-4363-991B-B9C631BBFA74}"/>
          </ac:cxnSpMkLst>
        </pc:cxnChg>
        <pc:cxnChg chg="add del">
          <ac:chgData name="Peter Eolsson" userId="523ecde8-52da-47f0-8265-ec5a81a9a864" providerId="ADAL" clId="{BB8B188A-54AA-41E3-968D-9891D8560AB2}" dt="2020-06-06T13:07:29.937" v="10951" actId="26606"/>
          <ac:cxnSpMkLst>
            <pc:docMk/>
            <pc:sldMk cId="190512937" sldId="273"/>
            <ac:cxnSpMk id="21" creationId="{A57C1A16-B8AB-4D99-A195-A38F556A6486}"/>
          </ac:cxnSpMkLst>
        </pc:cxnChg>
        <pc:cxnChg chg="add del">
          <ac:chgData name="Peter Eolsson" userId="523ecde8-52da-47f0-8265-ec5a81a9a864" providerId="ADAL" clId="{BB8B188A-54AA-41E3-968D-9891D8560AB2}" dt="2020-06-06T13:07:29.937" v="10951" actId="26606"/>
          <ac:cxnSpMkLst>
            <pc:docMk/>
            <pc:sldMk cId="190512937" sldId="273"/>
            <ac:cxnSpMk id="23" creationId="{F8A9B20B-D1DD-4573-B5EC-558029519236}"/>
          </ac:cxnSpMkLst>
        </pc:cxnChg>
      </pc:sldChg>
      <pc:sldChg chg="delSp add del setBg delDesignElem">
        <pc:chgData name="Peter Eolsson" userId="523ecde8-52da-47f0-8265-ec5a81a9a864" providerId="ADAL" clId="{BB8B188A-54AA-41E3-968D-9891D8560AB2}" dt="2020-06-06T13:20:07.840" v="11958" actId="2696"/>
        <pc:sldMkLst>
          <pc:docMk/>
          <pc:sldMk cId="443457538" sldId="274"/>
        </pc:sldMkLst>
        <pc:spChg chg="del">
          <ac:chgData name="Peter Eolsson" userId="523ecde8-52da-47f0-8265-ec5a81a9a864" providerId="ADAL" clId="{BB8B188A-54AA-41E3-968D-9891D8560AB2}" dt="2020-06-06T13:19:17.192" v="11954"/>
          <ac:spMkLst>
            <pc:docMk/>
            <pc:sldMk cId="443457538" sldId="274"/>
            <ac:spMk id="47" creationId="{9F4444CE-BC8D-4D61-B303-4C05614E62AB}"/>
          </ac:spMkLst>
        </pc:spChg>
        <pc:spChg chg="del">
          <ac:chgData name="Peter Eolsson" userId="523ecde8-52da-47f0-8265-ec5a81a9a864" providerId="ADAL" clId="{BB8B188A-54AA-41E3-968D-9891D8560AB2}" dt="2020-06-06T13:19:17.192" v="11954"/>
          <ac:spMkLst>
            <pc:docMk/>
            <pc:sldMk cId="443457538" sldId="274"/>
            <ac:spMk id="49" creationId="{62423CA5-E2E1-4789-B759-9906C1C94063}"/>
          </ac:spMkLst>
        </pc:spChg>
        <pc:spChg chg="del">
          <ac:chgData name="Peter Eolsson" userId="523ecde8-52da-47f0-8265-ec5a81a9a864" providerId="ADAL" clId="{BB8B188A-54AA-41E3-968D-9891D8560AB2}" dt="2020-06-06T13:19:17.192" v="11954"/>
          <ac:spMkLst>
            <pc:docMk/>
            <pc:sldMk cId="443457538" sldId="274"/>
            <ac:spMk id="51" creationId="{73772B81-181F-48B7-8826-4D9686D15DF5}"/>
          </ac:spMkLst>
        </pc:spChg>
        <pc:spChg chg="del">
          <ac:chgData name="Peter Eolsson" userId="523ecde8-52da-47f0-8265-ec5a81a9a864" providerId="ADAL" clId="{BB8B188A-54AA-41E3-968D-9891D8560AB2}" dt="2020-06-06T13:19:17.192" v="11954"/>
          <ac:spMkLst>
            <pc:docMk/>
            <pc:sldMk cId="443457538" sldId="274"/>
            <ac:spMk id="53" creationId="{B2205F6E-03C6-4E92-877C-E2482F6599AA}"/>
          </ac:spMkLst>
        </pc:spChg>
      </pc:sldChg>
      <pc:sldChg chg="addSp delSp modSp add mod setBg">
        <pc:chgData name="Peter Eolsson" userId="523ecde8-52da-47f0-8265-ec5a81a9a864" providerId="ADAL" clId="{BB8B188A-54AA-41E3-968D-9891D8560AB2}" dt="2020-06-06T13:26:46.090" v="12189" actId="1037"/>
        <pc:sldMkLst>
          <pc:docMk/>
          <pc:sldMk cId="1524457774" sldId="274"/>
        </pc:sldMkLst>
        <pc:spChg chg="del">
          <ac:chgData name="Peter Eolsson" userId="523ecde8-52da-47f0-8265-ec5a81a9a864" providerId="ADAL" clId="{BB8B188A-54AA-41E3-968D-9891D8560AB2}" dt="2020-06-06T13:24:15.021" v="11961" actId="478"/>
          <ac:spMkLst>
            <pc:docMk/>
            <pc:sldMk cId="1524457774" sldId="274"/>
            <ac:spMk id="2" creationId="{4447815A-D84A-400E-84B1-EE2003140959}"/>
          </ac:spMkLst>
        </pc:spChg>
        <pc:spChg chg="del">
          <ac:chgData name="Peter Eolsson" userId="523ecde8-52da-47f0-8265-ec5a81a9a864" providerId="ADAL" clId="{BB8B188A-54AA-41E3-968D-9891D8560AB2}" dt="2020-06-06T13:24:17.168" v="11962" actId="478"/>
          <ac:spMkLst>
            <pc:docMk/>
            <pc:sldMk cId="1524457774" sldId="274"/>
            <ac:spMk id="3" creationId="{70C5E09B-DBCD-4E58-9D1D-3AB00A6582DB}"/>
          </ac:spMkLst>
        </pc:spChg>
        <pc:spChg chg="add del">
          <ac:chgData name="Peter Eolsson" userId="523ecde8-52da-47f0-8265-ec5a81a9a864" providerId="ADAL" clId="{BB8B188A-54AA-41E3-968D-9891D8560AB2}" dt="2020-06-06T13:24:33.738" v="11966" actId="26606"/>
          <ac:spMkLst>
            <pc:docMk/>
            <pc:sldMk cId="1524457774" sldId="274"/>
            <ac:spMk id="36" creationId="{03E8462A-FEBA-4848-81CC-3F8DA3E477BE}"/>
          </ac:spMkLst>
        </pc:spChg>
        <pc:spChg chg="add del">
          <ac:chgData name="Peter Eolsson" userId="523ecde8-52da-47f0-8265-ec5a81a9a864" providerId="ADAL" clId="{BB8B188A-54AA-41E3-968D-9891D8560AB2}" dt="2020-06-06T13:24:33.738" v="11966" actId="26606"/>
          <ac:spMkLst>
            <pc:docMk/>
            <pc:sldMk cId="1524457774" sldId="274"/>
            <ac:spMk id="49" creationId="{7941F9B1-B01B-4A84-89D9-B169AEB4E456}"/>
          </ac:spMkLst>
        </pc:spChg>
        <pc:spChg chg="add del">
          <ac:chgData name="Peter Eolsson" userId="523ecde8-52da-47f0-8265-ec5a81a9a864" providerId="ADAL" clId="{BB8B188A-54AA-41E3-968D-9891D8560AB2}" dt="2020-06-06T13:24:37.981" v="11970" actId="26606"/>
          <ac:spMkLst>
            <pc:docMk/>
            <pc:sldMk cId="1524457774" sldId="274"/>
            <ac:spMk id="54" creationId="{03E8462A-FEBA-4848-81CC-3F8DA3E477BE}"/>
          </ac:spMkLst>
        </pc:spChg>
        <pc:spChg chg="add del">
          <ac:chgData name="Peter Eolsson" userId="523ecde8-52da-47f0-8265-ec5a81a9a864" providerId="ADAL" clId="{BB8B188A-54AA-41E3-968D-9891D8560AB2}" dt="2020-06-06T13:24:37.981" v="11970" actId="26606"/>
          <ac:spMkLst>
            <pc:docMk/>
            <pc:sldMk cId="1524457774" sldId="274"/>
            <ac:spMk id="56" creationId="{7941F9B1-B01B-4A84-89D9-B169AEB4E456}"/>
          </ac:spMkLst>
        </pc:spChg>
        <pc:spChg chg="add del">
          <ac:chgData name="Peter Eolsson" userId="523ecde8-52da-47f0-8265-ec5a81a9a864" providerId="ADAL" clId="{BB8B188A-54AA-41E3-968D-9891D8560AB2}" dt="2020-06-06T13:25:32.980" v="12002" actId="26606"/>
          <ac:spMkLst>
            <pc:docMk/>
            <pc:sldMk cId="1524457774" sldId="274"/>
            <ac:spMk id="59" creationId="{21029ED5-F105-4DD2-99C8-1E4422817978}"/>
          </ac:spMkLst>
        </pc:spChg>
        <pc:spChg chg="add del">
          <ac:chgData name="Peter Eolsson" userId="523ecde8-52da-47f0-8265-ec5a81a9a864" providerId="ADAL" clId="{BB8B188A-54AA-41E3-968D-9891D8560AB2}" dt="2020-06-06T13:25:32.980" v="12002" actId="26606"/>
          <ac:spMkLst>
            <pc:docMk/>
            <pc:sldMk cId="1524457774" sldId="274"/>
            <ac:spMk id="61" creationId="{5C9652B3-A450-4ED6-8FBF-F536BA60B4D8}"/>
          </ac:spMkLst>
        </pc:spChg>
        <pc:spChg chg="add del">
          <ac:chgData name="Peter Eolsson" userId="523ecde8-52da-47f0-8265-ec5a81a9a864" providerId="ADAL" clId="{BB8B188A-54AA-41E3-968D-9891D8560AB2}" dt="2020-06-06T13:26:02.383" v="12008" actId="26606"/>
          <ac:spMkLst>
            <pc:docMk/>
            <pc:sldMk cId="1524457774" sldId="274"/>
            <ac:spMk id="78" creationId="{03E8462A-FEBA-4848-81CC-3F8DA3E477BE}"/>
          </ac:spMkLst>
        </pc:spChg>
        <pc:spChg chg="add del">
          <ac:chgData name="Peter Eolsson" userId="523ecde8-52da-47f0-8265-ec5a81a9a864" providerId="ADAL" clId="{BB8B188A-54AA-41E3-968D-9891D8560AB2}" dt="2020-06-06T13:26:02.383" v="12008" actId="26606"/>
          <ac:spMkLst>
            <pc:docMk/>
            <pc:sldMk cId="1524457774" sldId="274"/>
            <ac:spMk id="91" creationId="{7941F9B1-B01B-4A84-89D9-B169AEB4E456}"/>
          </ac:spMkLst>
        </pc:spChg>
        <pc:spChg chg="add">
          <ac:chgData name="Peter Eolsson" userId="523ecde8-52da-47f0-8265-ec5a81a9a864" providerId="ADAL" clId="{BB8B188A-54AA-41E3-968D-9891D8560AB2}" dt="2020-06-06T13:26:02.383" v="12008" actId="26606"/>
          <ac:spMkLst>
            <pc:docMk/>
            <pc:sldMk cId="1524457774" sldId="274"/>
            <ac:spMk id="108" creationId="{03E8462A-FEBA-4848-81CC-3F8DA3E477BE}"/>
          </ac:spMkLst>
        </pc:spChg>
        <pc:spChg chg="add">
          <ac:chgData name="Peter Eolsson" userId="523ecde8-52da-47f0-8265-ec5a81a9a864" providerId="ADAL" clId="{BB8B188A-54AA-41E3-968D-9891D8560AB2}" dt="2020-06-06T13:26:02.383" v="12008" actId="26606"/>
          <ac:spMkLst>
            <pc:docMk/>
            <pc:sldMk cId="1524457774" sldId="274"/>
            <ac:spMk id="121" creationId="{7941F9B1-B01B-4A84-89D9-B169AEB4E456}"/>
          </ac:spMkLst>
        </pc:spChg>
        <pc:grpChg chg="add del">
          <ac:chgData name="Peter Eolsson" userId="523ecde8-52da-47f0-8265-ec5a81a9a864" providerId="ADAL" clId="{BB8B188A-54AA-41E3-968D-9891D8560AB2}" dt="2020-06-06T13:24:38.003" v="11971" actId="26606"/>
          <ac:grpSpMkLst>
            <pc:docMk/>
            <pc:sldMk cId="1524457774" sldId="274"/>
            <ac:grpSpMk id="9" creationId="{DDE8DE2B-61C1-46D5-BEB8-521321C182C4}"/>
          </ac:grpSpMkLst>
        </pc:grpChg>
        <pc:grpChg chg="add del">
          <ac:chgData name="Peter Eolsson" userId="523ecde8-52da-47f0-8265-ec5a81a9a864" providerId="ADAL" clId="{BB8B188A-54AA-41E3-968D-9891D8560AB2}" dt="2020-06-06T13:24:33.738" v="11966" actId="26606"/>
          <ac:grpSpMkLst>
            <pc:docMk/>
            <pc:sldMk cId="1524457774" sldId="274"/>
            <ac:grpSpMk id="24" creationId="{A4D026A2-7476-44B0-9648-BB98882F7BA3}"/>
          </ac:grpSpMkLst>
        </pc:grpChg>
        <pc:grpChg chg="add del">
          <ac:chgData name="Peter Eolsson" userId="523ecde8-52da-47f0-8265-ec5a81a9a864" providerId="ADAL" clId="{BB8B188A-54AA-41E3-968D-9891D8560AB2}" dt="2020-06-06T13:24:33.738" v="11966" actId="26606"/>
          <ac:grpSpMkLst>
            <pc:docMk/>
            <pc:sldMk cId="1524457774" sldId="274"/>
            <ac:grpSpMk id="38" creationId="{2109F83F-40FE-4DB3-84CC-09FB3340D06D}"/>
          </ac:grpSpMkLst>
        </pc:grpChg>
        <pc:grpChg chg="add del">
          <ac:chgData name="Peter Eolsson" userId="523ecde8-52da-47f0-8265-ec5a81a9a864" providerId="ADAL" clId="{BB8B188A-54AA-41E3-968D-9891D8560AB2}" dt="2020-06-06T13:24:36.029" v="11968" actId="26606"/>
          <ac:grpSpMkLst>
            <pc:docMk/>
            <pc:sldMk cId="1524457774" sldId="274"/>
            <ac:grpSpMk id="51" creationId="{DDE8DE2B-61C1-46D5-BEB8-521321C182C4}"/>
          </ac:grpSpMkLst>
        </pc:grpChg>
        <pc:grpChg chg="add del">
          <ac:chgData name="Peter Eolsson" userId="523ecde8-52da-47f0-8265-ec5a81a9a864" providerId="ADAL" clId="{BB8B188A-54AA-41E3-968D-9891D8560AB2}" dt="2020-06-06T13:24:37.981" v="11970" actId="26606"/>
          <ac:grpSpMkLst>
            <pc:docMk/>
            <pc:sldMk cId="1524457774" sldId="274"/>
            <ac:grpSpMk id="53" creationId="{609316A9-990D-4EC3-A671-70EE5C1493A4}"/>
          </ac:grpSpMkLst>
        </pc:grpChg>
        <pc:grpChg chg="add del">
          <ac:chgData name="Peter Eolsson" userId="523ecde8-52da-47f0-8265-ec5a81a9a864" providerId="ADAL" clId="{BB8B188A-54AA-41E3-968D-9891D8560AB2}" dt="2020-06-06T13:24:37.981" v="11970" actId="26606"/>
          <ac:grpSpMkLst>
            <pc:docMk/>
            <pc:sldMk cId="1524457774" sldId="274"/>
            <ac:grpSpMk id="55" creationId="{2109F83F-40FE-4DB3-84CC-09FB3340D06D}"/>
          </ac:grpSpMkLst>
        </pc:grpChg>
        <pc:grpChg chg="add del">
          <ac:chgData name="Peter Eolsson" userId="523ecde8-52da-47f0-8265-ec5a81a9a864" providerId="ADAL" clId="{BB8B188A-54AA-41E3-968D-9891D8560AB2}" dt="2020-06-06T13:25:32.980" v="12002" actId="26606"/>
          <ac:grpSpMkLst>
            <pc:docMk/>
            <pc:sldMk cId="1524457774" sldId="274"/>
            <ac:grpSpMk id="58" creationId="{DDE8DE2B-61C1-46D5-BEB8-521321C182C4}"/>
          </ac:grpSpMkLst>
        </pc:grpChg>
        <pc:grpChg chg="add del">
          <ac:chgData name="Peter Eolsson" userId="523ecde8-52da-47f0-8265-ec5a81a9a864" providerId="ADAL" clId="{BB8B188A-54AA-41E3-968D-9891D8560AB2}" dt="2020-06-06T13:25:32.980" v="12002" actId="26606"/>
          <ac:grpSpMkLst>
            <pc:docMk/>
            <pc:sldMk cId="1524457774" sldId="274"/>
            <ac:grpSpMk id="60" creationId="{2D621E68-BF28-4A1C-B1A2-4E55E139E79A}"/>
          </ac:grpSpMkLst>
        </pc:grpChg>
        <pc:grpChg chg="add del">
          <ac:chgData name="Peter Eolsson" userId="523ecde8-52da-47f0-8265-ec5a81a9a864" providerId="ADAL" clId="{BB8B188A-54AA-41E3-968D-9891D8560AB2}" dt="2020-06-06T13:26:02.383" v="12008" actId="26606"/>
          <ac:grpSpMkLst>
            <pc:docMk/>
            <pc:sldMk cId="1524457774" sldId="274"/>
            <ac:grpSpMk id="66" creationId="{609316A9-990D-4EC3-A671-70EE5C1493A4}"/>
          </ac:grpSpMkLst>
        </pc:grpChg>
        <pc:grpChg chg="add del">
          <ac:chgData name="Peter Eolsson" userId="523ecde8-52da-47f0-8265-ec5a81a9a864" providerId="ADAL" clId="{BB8B188A-54AA-41E3-968D-9891D8560AB2}" dt="2020-06-06T13:26:02.383" v="12008" actId="26606"/>
          <ac:grpSpMkLst>
            <pc:docMk/>
            <pc:sldMk cId="1524457774" sldId="274"/>
            <ac:grpSpMk id="80" creationId="{2109F83F-40FE-4DB3-84CC-09FB3340D06D}"/>
          </ac:grpSpMkLst>
        </pc:grpChg>
        <pc:grpChg chg="add">
          <ac:chgData name="Peter Eolsson" userId="523ecde8-52da-47f0-8265-ec5a81a9a864" providerId="ADAL" clId="{BB8B188A-54AA-41E3-968D-9891D8560AB2}" dt="2020-06-06T13:26:02.383" v="12008" actId="26606"/>
          <ac:grpSpMkLst>
            <pc:docMk/>
            <pc:sldMk cId="1524457774" sldId="274"/>
            <ac:grpSpMk id="96" creationId="{609316A9-990D-4EC3-A671-70EE5C1493A4}"/>
          </ac:grpSpMkLst>
        </pc:grpChg>
        <pc:grpChg chg="add">
          <ac:chgData name="Peter Eolsson" userId="523ecde8-52da-47f0-8265-ec5a81a9a864" providerId="ADAL" clId="{BB8B188A-54AA-41E3-968D-9891D8560AB2}" dt="2020-06-06T13:26:02.383" v="12008" actId="26606"/>
          <ac:grpSpMkLst>
            <pc:docMk/>
            <pc:sldMk cId="1524457774" sldId="274"/>
            <ac:grpSpMk id="110" creationId="{2109F83F-40FE-4DB3-84CC-09FB3340D06D}"/>
          </ac:grpSpMkLst>
        </pc:grpChg>
        <pc:picChg chg="add del mod">
          <ac:chgData name="Peter Eolsson" userId="523ecde8-52da-47f0-8265-ec5a81a9a864" providerId="ADAL" clId="{BB8B188A-54AA-41E3-968D-9891D8560AB2}" dt="2020-06-06T13:24:47.755" v="11974" actId="478"/>
          <ac:picMkLst>
            <pc:docMk/>
            <pc:sldMk cId="1524457774" sldId="274"/>
            <ac:picMk id="4" creationId="{3B3598B8-7B37-4ADC-99E0-DCB08074295D}"/>
          </ac:picMkLst>
        </pc:picChg>
        <pc:picChg chg="add mod">
          <ac:chgData name="Peter Eolsson" userId="523ecde8-52da-47f0-8265-ec5a81a9a864" providerId="ADAL" clId="{BB8B188A-54AA-41E3-968D-9891D8560AB2}" dt="2020-06-06T13:26:46.090" v="12189" actId="1037"/>
          <ac:picMkLst>
            <pc:docMk/>
            <pc:sldMk cId="1524457774" sldId="274"/>
            <ac:picMk id="5" creationId="{41B5C099-30FF-445B-B6BC-B63964006896}"/>
          </ac:picMkLst>
        </pc:picChg>
      </pc:sldChg>
      <pc:sldChg chg="add del">
        <pc:chgData name="Peter Eolsson" userId="523ecde8-52da-47f0-8265-ec5a81a9a864" providerId="ADAL" clId="{BB8B188A-54AA-41E3-968D-9891D8560AB2}" dt="2020-06-06T13:19:12.479" v="11952"/>
        <pc:sldMkLst>
          <pc:docMk/>
          <pc:sldMk cId="1626057082" sldId="274"/>
        </pc:sldMkLst>
      </pc:sldChg>
      <pc:sldChg chg="add del">
        <pc:chgData name="Peter Eolsson" userId="523ecde8-52da-47f0-8265-ec5a81a9a864" providerId="ADAL" clId="{BB8B188A-54AA-41E3-968D-9891D8560AB2}" dt="2020-06-06T13:24:05.080" v="11959" actId="2696"/>
        <pc:sldMkLst>
          <pc:docMk/>
          <pc:sldMk cId="651922527" sldId="275"/>
        </pc:sldMkLst>
      </pc:sldChg>
      <pc:sldChg chg="addSp delSp modSp add">
        <pc:chgData name="Peter Eolsson" userId="523ecde8-52da-47f0-8265-ec5a81a9a864" providerId="ADAL" clId="{BB8B188A-54AA-41E3-968D-9891D8560AB2}" dt="2020-06-06T13:28:15.047" v="12210" actId="1076"/>
        <pc:sldMkLst>
          <pc:docMk/>
          <pc:sldMk cId="1898846128" sldId="275"/>
        </pc:sldMkLst>
        <pc:picChg chg="add mod">
          <ac:chgData name="Peter Eolsson" userId="523ecde8-52da-47f0-8265-ec5a81a9a864" providerId="ADAL" clId="{BB8B188A-54AA-41E3-968D-9891D8560AB2}" dt="2020-06-06T13:28:15.047" v="12210" actId="1076"/>
          <ac:picMkLst>
            <pc:docMk/>
            <pc:sldMk cId="1898846128" sldId="275"/>
            <ac:picMk id="2" creationId="{C54DED1F-0146-4F2C-A0DF-A89A08B766BE}"/>
          </ac:picMkLst>
        </pc:picChg>
        <pc:picChg chg="del">
          <ac:chgData name="Peter Eolsson" userId="523ecde8-52da-47f0-8265-ec5a81a9a864" providerId="ADAL" clId="{BB8B188A-54AA-41E3-968D-9891D8560AB2}" dt="2020-06-06T13:27:50.941" v="12192" actId="478"/>
          <ac:picMkLst>
            <pc:docMk/>
            <pc:sldMk cId="1898846128" sldId="275"/>
            <ac:picMk id="5" creationId="{41B5C099-30FF-445B-B6BC-B63964006896}"/>
          </ac:picMkLst>
        </pc:picChg>
      </pc:sldChg>
      <pc:sldChg chg="del delDesignElem">
        <pc:chgData name="Peter Eolsson" userId="523ecde8-52da-47f0-8265-ec5a81a9a864" providerId="ADAL" clId="{BB8B188A-54AA-41E3-968D-9891D8560AB2}" dt="2020-06-06T13:19:57.036" v="11956" actId="2696"/>
        <pc:sldMkLst>
          <pc:docMk/>
          <pc:sldMk cId="2376622580" sldId="275"/>
        </pc:sldMkLst>
      </pc:sldChg>
      <pc:sldChg chg="addSp delSp modSp add">
        <pc:chgData name="Peter Eolsson" userId="523ecde8-52da-47f0-8265-ec5a81a9a864" providerId="ADAL" clId="{BB8B188A-54AA-41E3-968D-9891D8560AB2}" dt="2020-06-06T13:29:29.722" v="12215" actId="14100"/>
        <pc:sldMkLst>
          <pc:docMk/>
          <pc:sldMk cId="2835284714" sldId="276"/>
        </pc:sldMkLst>
        <pc:picChg chg="del">
          <ac:chgData name="Peter Eolsson" userId="523ecde8-52da-47f0-8265-ec5a81a9a864" providerId="ADAL" clId="{BB8B188A-54AA-41E3-968D-9891D8560AB2}" dt="2020-06-06T13:29:15.887" v="12213" actId="478"/>
          <ac:picMkLst>
            <pc:docMk/>
            <pc:sldMk cId="2835284714" sldId="276"/>
            <ac:picMk id="2" creationId="{C54DED1F-0146-4F2C-A0DF-A89A08B766BE}"/>
          </ac:picMkLst>
        </pc:picChg>
        <pc:picChg chg="add mod">
          <ac:chgData name="Peter Eolsson" userId="523ecde8-52da-47f0-8265-ec5a81a9a864" providerId="ADAL" clId="{BB8B188A-54AA-41E3-968D-9891D8560AB2}" dt="2020-06-06T13:29:29.722" v="12215" actId="14100"/>
          <ac:picMkLst>
            <pc:docMk/>
            <pc:sldMk cId="2835284714" sldId="276"/>
            <ac:picMk id="3" creationId="{A4C4B2F9-3F59-416F-80F3-9758A1B694B9}"/>
          </ac:picMkLst>
        </pc:picChg>
      </pc:sldChg>
      <pc:sldChg chg="addSp delSp modSp add">
        <pc:chgData name="Peter Eolsson" userId="523ecde8-52da-47f0-8265-ec5a81a9a864" providerId="ADAL" clId="{BB8B188A-54AA-41E3-968D-9891D8560AB2}" dt="2020-06-06T13:31:11.653" v="12229" actId="1037"/>
        <pc:sldMkLst>
          <pc:docMk/>
          <pc:sldMk cId="2056989414" sldId="277"/>
        </pc:sldMkLst>
        <pc:picChg chg="del">
          <ac:chgData name="Peter Eolsson" userId="523ecde8-52da-47f0-8265-ec5a81a9a864" providerId="ADAL" clId="{BB8B188A-54AA-41E3-968D-9891D8560AB2}" dt="2020-06-06T13:30:55.899" v="12218" actId="478"/>
          <ac:picMkLst>
            <pc:docMk/>
            <pc:sldMk cId="2056989414" sldId="277"/>
            <ac:picMk id="2" creationId="{C54DED1F-0146-4F2C-A0DF-A89A08B766BE}"/>
          </ac:picMkLst>
        </pc:picChg>
        <pc:picChg chg="add mod">
          <ac:chgData name="Peter Eolsson" userId="523ecde8-52da-47f0-8265-ec5a81a9a864" providerId="ADAL" clId="{BB8B188A-54AA-41E3-968D-9891D8560AB2}" dt="2020-06-06T13:31:11.653" v="12229" actId="1037"/>
          <ac:picMkLst>
            <pc:docMk/>
            <pc:sldMk cId="2056989414" sldId="277"/>
            <ac:picMk id="3" creationId="{DED9A452-C4F4-427D-A9D3-DCDD33041554}"/>
          </ac:picMkLst>
        </pc:picChg>
      </pc:sldChg>
      <pc:sldChg chg="addSp delSp modSp add">
        <pc:chgData name="Peter Eolsson" userId="523ecde8-52da-47f0-8265-ec5a81a9a864" providerId="ADAL" clId="{BB8B188A-54AA-41E3-968D-9891D8560AB2}" dt="2020-06-06T13:33:40.996" v="12236" actId="1035"/>
        <pc:sldMkLst>
          <pc:docMk/>
          <pc:sldMk cId="2806207766" sldId="278"/>
        </pc:sldMkLst>
        <pc:picChg chg="add mod">
          <ac:chgData name="Peter Eolsson" userId="523ecde8-52da-47f0-8265-ec5a81a9a864" providerId="ADAL" clId="{BB8B188A-54AA-41E3-968D-9891D8560AB2}" dt="2020-06-06T13:33:40.996" v="12236" actId="1035"/>
          <ac:picMkLst>
            <pc:docMk/>
            <pc:sldMk cId="2806207766" sldId="278"/>
            <ac:picMk id="2" creationId="{480DCB38-FB7E-4E8B-BAE9-59D03756CB05}"/>
          </ac:picMkLst>
        </pc:picChg>
        <pc:picChg chg="del">
          <ac:chgData name="Peter Eolsson" userId="523ecde8-52da-47f0-8265-ec5a81a9a864" providerId="ADAL" clId="{BB8B188A-54AA-41E3-968D-9891D8560AB2}" dt="2020-06-06T13:33:29.830" v="12231" actId="478"/>
          <ac:picMkLst>
            <pc:docMk/>
            <pc:sldMk cId="2806207766" sldId="278"/>
            <ac:picMk id="3" creationId="{A4C4B2F9-3F59-416F-80F3-9758A1B694B9}"/>
          </ac:picMkLst>
        </pc:picChg>
      </pc:sldChg>
      <pc:sldChg chg="addSp delSp modSp add">
        <pc:chgData name="Peter Eolsson" userId="523ecde8-52da-47f0-8265-ec5a81a9a864" providerId="ADAL" clId="{BB8B188A-54AA-41E3-968D-9891D8560AB2}" dt="2020-06-06T13:34:52.366" v="12248" actId="14100"/>
        <pc:sldMkLst>
          <pc:docMk/>
          <pc:sldMk cId="3972234242" sldId="279"/>
        </pc:sldMkLst>
        <pc:picChg chg="del">
          <ac:chgData name="Peter Eolsson" userId="523ecde8-52da-47f0-8265-ec5a81a9a864" providerId="ADAL" clId="{BB8B188A-54AA-41E3-968D-9891D8560AB2}" dt="2020-06-06T13:34:40.255" v="12238" actId="478"/>
          <ac:picMkLst>
            <pc:docMk/>
            <pc:sldMk cId="3972234242" sldId="279"/>
            <ac:picMk id="2" creationId="{480DCB38-FB7E-4E8B-BAE9-59D03756CB05}"/>
          </ac:picMkLst>
        </pc:picChg>
        <pc:picChg chg="add mod">
          <ac:chgData name="Peter Eolsson" userId="523ecde8-52da-47f0-8265-ec5a81a9a864" providerId="ADAL" clId="{BB8B188A-54AA-41E3-968D-9891D8560AB2}" dt="2020-06-06T13:34:52.366" v="12248" actId="14100"/>
          <ac:picMkLst>
            <pc:docMk/>
            <pc:sldMk cId="3972234242" sldId="279"/>
            <ac:picMk id="3" creationId="{32F65346-AD53-4F00-9745-B0A3C4552123}"/>
          </ac:picMkLst>
        </pc:picChg>
      </pc:sldChg>
      <pc:sldChg chg="delSp modSp add">
        <pc:chgData name="Peter Eolsson" userId="523ecde8-52da-47f0-8265-ec5a81a9a864" providerId="ADAL" clId="{BB8B188A-54AA-41E3-968D-9891D8560AB2}" dt="2020-06-06T21:11:36.104" v="13275" actId="1076"/>
        <pc:sldMkLst>
          <pc:docMk/>
          <pc:sldMk cId="1964448117" sldId="280"/>
        </pc:sldMkLst>
        <pc:spChg chg="mod">
          <ac:chgData name="Peter Eolsson" userId="523ecde8-52da-47f0-8265-ec5a81a9a864" providerId="ADAL" clId="{BB8B188A-54AA-41E3-968D-9891D8560AB2}" dt="2020-06-06T21:11:36.104" v="13275" actId="1076"/>
          <ac:spMkLst>
            <pc:docMk/>
            <pc:sldMk cId="1964448117" sldId="280"/>
            <ac:spMk id="2" creationId="{E3C3C01C-3681-44EA-B575-81351CAB44C8}"/>
          </ac:spMkLst>
        </pc:spChg>
        <pc:spChg chg="del">
          <ac:chgData name="Peter Eolsson" userId="523ecde8-52da-47f0-8265-ec5a81a9a864" providerId="ADAL" clId="{BB8B188A-54AA-41E3-968D-9891D8560AB2}" dt="2020-06-06T21:11:32.438" v="13274" actId="478"/>
          <ac:spMkLst>
            <pc:docMk/>
            <pc:sldMk cId="1964448117" sldId="280"/>
            <ac:spMk id="3" creationId="{E2F45004-5363-4A28-8292-1C214023D3F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D42AE-75D2-4441-9F94-3E982AF4E718}"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153F60B-AB58-4FFC-91D6-F6CD7A4F6733}">
      <dgm:prSet/>
      <dgm:spPr/>
      <dgm:t>
        <a:bodyPr/>
        <a:lstStyle/>
        <a:p>
          <a:pPr>
            <a:defRPr b="1"/>
          </a:pPr>
          <a:r>
            <a:rPr lang="en-US" dirty="0" err="1"/>
            <a:t>Individanpassade</a:t>
          </a:r>
          <a:r>
            <a:rPr lang="en-US" dirty="0"/>
            <a:t> </a:t>
          </a:r>
          <a:r>
            <a:rPr lang="en-US"/>
            <a:t>mål</a:t>
          </a:r>
          <a:endParaRPr lang="en-US" dirty="0"/>
        </a:p>
      </dgm:t>
    </dgm:pt>
    <dgm:pt modelId="{0F07A71D-805B-4B20-B672-1E6CAFAE5106}" type="parTrans" cxnId="{CCB29658-C6B3-4B26-BAD9-C4385448175F}">
      <dgm:prSet/>
      <dgm:spPr/>
      <dgm:t>
        <a:bodyPr/>
        <a:lstStyle/>
        <a:p>
          <a:endParaRPr lang="en-US"/>
        </a:p>
      </dgm:t>
    </dgm:pt>
    <dgm:pt modelId="{AB19C076-7B64-433F-A4ED-41741951A6E1}" type="sibTrans" cxnId="{CCB29658-C6B3-4B26-BAD9-C4385448175F}">
      <dgm:prSet/>
      <dgm:spPr/>
      <dgm:t>
        <a:bodyPr/>
        <a:lstStyle/>
        <a:p>
          <a:endParaRPr lang="en-US"/>
        </a:p>
      </dgm:t>
    </dgm:pt>
    <dgm:pt modelId="{373C5B7E-C069-4959-86BC-15FE68D3E127}">
      <dgm:prSet/>
      <dgm:spPr/>
      <dgm:t>
        <a:bodyPr/>
        <a:lstStyle/>
        <a:p>
          <a:r>
            <a:rPr lang="en-US"/>
            <a:t>Lär känna varje enskild spelares personlighet</a:t>
          </a:r>
        </a:p>
      </dgm:t>
    </dgm:pt>
    <dgm:pt modelId="{025B7A5C-3C33-4B98-BB7F-BCBD3BA6FCD4}" type="parTrans" cxnId="{11CD2B5E-2089-47FF-80DE-07B3FBBE93E0}">
      <dgm:prSet/>
      <dgm:spPr/>
      <dgm:t>
        <a:bodyPr/>
        <a:lstStyle/>
        <a:p>
          <a:endParaRPr lang="en-US"/>
        </a:p>
      </dgm:t>
    </dgm:pt>
    <dgm:pt modelId="{2CBCA213-9BEC-4B83-9C25-A96702C5121F}" type="sibTrans" cxnId="{11CD2B5E-2089-47FF-80DE-07B3FBBE93E0}">
      <dgm:prSet/>
      <dgm:spPr/>
      <dgm:t>
        <a:bodyPr/>
        <a:lstStyle/>
        <a:p>
          <a:endParaRPr lang="en-US"/>
        </a:p>
      </dgm:t>
    </dgm:pt>
    <dgm:pt modelId="{FC133183-6DCC-46F9-B929-A84B7A57E7A8}">
      <dgm:prSet/>
      <dgm:spPr/>
      <dgm:t>
        <a:bodyPr/>
        <a:lstStyle/>
        <a:p>
          <a:r>
            <a:rPr lang="en-US"/>
            <a:t>Hur ger vi alla chansen att utvecklas till att nå sin maxpotential?</a:t>
          </a:r>
        </a:p>
      </dgm:t>
    </dgm:pt>
    <dgm:pt modelId="{AE133F25-F447-4D4C-906E-60187614D0B9}" type="parTrans" cxnId="{FF73E454-445F-4356-8ADD-0E4C17423E5D}">
      <dgm:prSet/>
      <dgm:spPr/>
      <dgm:t>
        <a:bodyPr/>
        <a:lstStyle/>
        <a:p>
          <a:endParaRPr lang="en-US"/>
        </a:p>
      </dgm:t>
    </dgm:pt>
    <dgm:pt modelId="{C075FE4D-D142-4D9C-B2E6-627E4CB90F23}" type="sibTrans" cxnId="{FF73E454-445F-4356-8ADD-0E4C17423E5D}">
      <dgm:prSet/>
      <dgm:spPr/>
      <dgm:t>
        <a:bodyPr/>
        <a:lstStyle/>
        <a:p>
          <a:endParaRPr lang="en-US"/>
        </a:p>
      </dgm:t>
    </dgm:pt>
    <dgm:pt modelId="{5D3F5C2E-A74E-475F-B389-0D3DC3E8487B}">
      <dgm:prSet/>
      <dgm:spPr/>
      <dgm:t>
        <a:bodyPr/>
        <a:lstStyle/>
        <a:p>
          <a:r>
            <a:rPr lang="en-US"/>
            <a:t>Hur ger vi varje enskild spelare rätt energi och mod under träning och match?</a:t>
          </a:r>
        </a:p>
      </dgm:t>
    </dgm:pt>
    <dgm:pt modelId="{524BED98-A553-4BFA-B48F-7F6624DF7331}" type="parTrans" cxnId="{6BD08EB2-0A68-4EAC-BF7B-A74F81981922}">
      <dgm:prSet/>
      <dgm:spPr/>
      <dgm:t>
        <a:bodyPr/>
        <a:lstStyle/>
        <a:p>
          <a:endParaRPr lang="en-US"/>
        </a:p>
      </dgm:t>
    </dgm:pt>
    <dgm:pt modelId="{15D57BEA-EBD6-4BB1-9F35-C5BFF0DE8B72}" type="sibTrans" cxnId="{6BD08EB2-0A68-4EAC-BF7B-A74F81981922}">
      <dgm:prSet/>
      <dgm:spPr/>
      <dgm:t>
        <a:bodyPr/>
        <a:lstStyle/>
        <a:p>
          <a:endParaRPr lang="en-US"/>
        </a:p>
      </dgm:t>
    </dgm:pt>
    <dgm:pt modelId="{0210F84D-D1C1-4EC8-9910-2B82CA89BC5D}">
      <dgm:prSet/>
      <dgm:spPr/>
      <dgm:t>
        <a:bodyPr/>
        <a:lstStyle/>
        <a:p>
          <a:r>
            <a:rPr lang="en-US"/>
            <a:t>Vilka behöver pushas?</a:t>
          </a:r>
        </a:p>
      </dgm:t>
    </dgm:pt>
    <dgm:pt modelId="{B29B7160-7F3E-41C3-B2C1-1A5831E0BC1B}" type="parTrans" cxnId="{50D43C6E-0341-4D49-9A4E-8C351366926E}">
      <dgm:prSet/>
      <dgm:spPr/>
      <dgm:t>
        <a:bodyPr/>
        <a:lstStyle/>
        <a:p>
          <a:endParaRPr lang="en-US"/>
        </a:p>
      </dgm:t>
    </dgm:pt>
    <dgm:pt modelId="{F1624278-C0D6-4B69-87B5-D6717C95E6CD}" type="sibTrans" cxnId="{50D43C6E-0341-4D49-9A4E-8C351366926E}">
      <dgm:prSet/>
      <dgm:spPr/>
      <dgm:t>
        <a:bodyPr/>
        <a:lstStyle/>
        <a:p>
          <a:endParaRPr lang="en-US"/>
        </a:p>
      </dgm:t>
    </dgm:pt>
    <dgm:pt modelId="{5B7CC97A-35F5-4ACE-9683-2EE0BE6211B4}">
      <dgm:prSet/>
      <dgm:spPr/>
      <dgm:t>
        <a:bodyPr/>
        <a:lstStyle/>
        <a:p>
          <a:r>
            <a:rPr lang="en-US"/>
            <a:t>Vilka behöver uppmuntras?</a:t>
          </a:r>
        </a:p>
      </dgm:t>
    </dgm:pt>
    <dgm:pt modelId="{9AF4F838-8722-40F5-A41E-7467648F7ABB}" type="parTrans" cxnId="{044DED93-7A8C-415F-A49B-7A26FF8702BE}">
      <dgm:prSet/>
      <dgm:spPr/>
      <dgm:t>
        <a:bodyPr/>
        <a:lstStyle/>
        <a:p>
          <a:endParaRPr lang="en-US"/>
        </a:p>
      </dgm:t>
    </dgm:pt>
    <dgm:pt modelId="{3CEE9E3F-2B65-4866-9BB2-51583B83F791}" type="sibTrans" cxnId="{044DED93-7A8C-415F-A49B-7A26FF8702BE}">
      <dgm:prSet/>
      <dgm:spPr/>
      <dgm:t>
        <a:bodyPr/>
        <a:lstStyle/>
        <a:p>
          <a:endParaRPr lang="en-US"/>
        </a:p>
      </dgm:t>
    </dgm:pt>
    <dgm:pt modelId="{D87A3E5E-1E88-43FD-988D-9989603A4748}">
      <dgm:prSet/>
      <dgm:spPr/>
      <dgm:t>
        <a:bodyPr/>
        <a:lstStyle/>
        <a:p>
          <a:pPr>
            <a:defRPr b="1"/>
          </a:pPr>
          <a:r>
            <a:rPr lang="en-US"/>
            <a:t>Återkoppla till varje spelare regelbundet</a:t>
          </a:r>
        </a:p>
      </dgm:t>
    </dgm:pt>
    <dgm:pt modelId="{12B1C2FE-6234-473C-9580-EDFA5E16564A}" type="parTrans" cxnId="{5695C283-091A-40E3-BE9D-B58F9908C99C}">
      <dgm:prSet/>
      <dgm:spPr/>
      <dgm:t>
        <a:bodyPr/>
        <a:lstStyle/>
        <a:p>
          <a:endParaRPr lang="en-US"/>
        </a:p>
      </dgm:t>
    </dgm:pt>
    <dgm:pt modelId="{5AD9EB16-0244-481E-B1A1-331C58F3A75A}" type="sibTrans" cxnId="{5695C283-091A-40E3-BE9D-B58F9908C99C}">
      <dgm:prSet/>
      <dgm:spPr/>
      <dgm:t>
        <a:bodyPr/>
        <a:lstStyle/>
        <a:p>
          <a:endParaRPr lang="en-US"/>
        </a:p>
      </dgm:t>
    </dgm:pt>
    <dgm:pt modelId="{5B9EC431-8F0D-47C0-AF4C-E89DAB7D0CE9}">
      <dgm:prSet/>
      <dgm:spPr/>
      <dgm:t>
        <a:bodyPr/>
        <a:lstStyle/>
        <a:p>
          <a:r>
            <a:rPr lang="en-US"/>
            <a:t>Uppmuntra det som är bra</a:t>
          </a:r>
        </a:p>
      </dgm:t>
    </dgm:pt>
    <dgm:pt modelId="{C34EBB5E-3AE1-423A-BDA0-4B068F444B1A}" type="parTrans" cxnId="{A6F30B52-68E2-46CF-804A-6038C6343C65}">
      <dgm:prSet/>
      <dgm:spPr/>
      <dgm:t>
        <a:bodyPr/>
        <a:lstStyle/>
        <a:p>
          <a:endParaRPr lang="en-US"/>
        </a:p>
      </dgm:t>
    </dgm:pt>
    <dgm:pt modelId="{CE302892-F9CB-456C-84A4-27BC29EF92E7}" type="sibTrans" cxnId="{A6F30B52-68E2-46CF-804A-6038C6343C65}">
      <dgm:prSet/>
      <dgm:spPr/>
      <dgm:t>
        <a:bodyPr/>
        <a:lstStyle/>
        <a:p>
          <a:endParaRPr lang="en-US"/>
        </a:p>
      </dgm:t>
    </dgm:pt>
    <dgm:pt modelId="{B9527B12-941E-403D-BC88-4CB0975340B4}">
      <dgm:prSet/>
      <dgm:spPr/>
      <dgm:t>
        <a:bodyPr/>
        <a:lstStyle/>
        <a:p>
          <a:r>
            <a:rPr lang="en-US"/>
            <a:t>Uppmuntra att öva på det som kan bli bättre</a:t>
          </a:r>
        </a:p>
      </dgm:t>
    </dgm:pt>
    <dgm:pt modelId="{3BCE04DB-C46B-4E35-9F2B-44BB3B545243}" type="parTrans" cxnId="{ACE4A934-60C8-4485-A7F1-3B83F131B034}">
      <dgm:prSet/>
      <dgm:spPr/>
      <dgm:t>
        <a:bodyPr/>
        <a:lstStyle/>
        <a:p>
          <a:endParaRPr lang="en-US"/>
        </a:p>
      </dgm:t>
    </dgm:pt>
    <dgm:pt modelId="{7C48808E-C8B4-40FA-A38F-9219CA11E8C9}" type="sibTrans" cxnId="{ACE4A934-60C8-4485-A7F1-3B83F131B034}">
      <dgm:prSet/>
      <dgm:spPr/>
      <dgm:t>
        <a:bodyPr/>
        <a:lstStyle/>
        <a:p>
          <a:endParaRPr lang="en-US"/>
        </a:p>
      </dgm:t>
    </dgm:pt>
    <dgm:pt modelId="{2259D66F-13C3-4A1E-9D29-41B5B5EF02F4}">
      <dgm:prSet/>
      <dgm:spPr/>
      <dgm:t>
        <a:bodyPr/>
        <a:lstStyle/>
        <a:p>
          <a:pPr>
            <a:defRPr b="1"/>
          </a:pPr>
          <a:r>
            <a:rPr lang="en-US"/>
            <a:t>Var närvarande under träningar, se till att alla blir sedda i alla moment</a:t>
          </a:r>
        </a:p>
      </dgm:t>
    </dgm:pt>
    <dgm:pt modelId="{C5A5B7A6-43D9-452B-8A78-7B936D5CC123}" type="parTrans" cxnId="{FC54D034-0809-44B1-BFAF-3FAB05CA7DF5}">
      <dgm:prSet/>
      <dgm:spPr/>
      <dgm:t>
        <a:bodyPr/>
        <a:lstStyle/>
        <a:p>
          <a:endParaRPr lang="en-US"/>
        </a:p>
      </dgm:t>
    </dgm:pt>
    <dgm:pt modelId="{AC75D38E-E807-494C-AB4C-088C5C2E9C3E}" type="sibTrans" cxnId="{FC54D034-0809-44B1-BFAF-3FAB05CA7DF5}">
      <dgm:prSet/>
      <dgm:spPr/>
      <dgm:t>
        <a:bodyPr/>
        <a:lstStyle/>
        <a:p>
          <a:endParaRPr lang="en-US"/>
        </a:p>
      </dgm:t>
    </dgm:pt>
    <dgm:pt modelId="{D8ADAB4A-47E3-4DBB-B039-6370EDA0D229}">
      <dgm:prSet/>
      <dgm:spPr/>
      <dgm:t>
        <a:bodyPr/>
        <a:lstStyle/>
        <a:p>
          <a:pPr>
            <a:defRPr b="1"/>
          </a:pPr>
          <a:r>
            <a:rPr lang="en-US"/>
            <a:t>Problem. Prata med enskilt med spelaren.</a:t>
          </a:r>
        </a:p>
      </dgm:t>
    </dgm:pt>
    <dgm:pt modelId="{BB7C9482-747D-4BEC-8238-8B54EED0A003}" type="parTrans" cxnId="{3AD303D1-2594-44C9-BCB9-ABD8A240275C}">
      <dgm:prSet/>
      <dgm:spPr/>
      <dgm:t>
        <a:bodyPr/>
        <a:lstStyle/>
        <a:p>
          <a:endParaRPr lang="en-US"/>
        </a:p>
      </dgm:t>
    </dgm:pt>
    <dgm:pt modelId="{7D535857-E35A-43E0-A593-1D54F94C8B15}" type="sibTrans" cxnId="{3AD303D1-2594-44C9-BCB9-ABD8A240275C}">
      <dgm:prSet/>
      <dgm:spPr/>
      <dgm:t>
        <a:bodyPr/>
        <a:lstStyle/>
        <a:p>
          <a:endParaRPr lang="en-US"/>
        </a:p>
      </dgm:t>
    </dgm:pt>
    <dgm:pt modelId="{6079D750-3D95-4FEB-B3E0-2A6207BFEC8C}">
      <dgm:prSet/>
      <dgm:spPr/>
      <dgm:t>
        <a:bodyPr/>
        <a:lstStyle/>
        <a:p>
          <a:r>
            <a:rPr lang="en-US"/>
            <a:t>Försök att lösa konflikter så snart som möjligt</a:t>
          </a:r>
        </a:p>
      </dgm:t>
    </dgm:pt>
    <dgm:pt modelId="{8837A5B6-2B54-49DA-A279-939DD16E5F99}" type="parTrans" cxnId="{8A39DB09-1981-434A-843F-431F2C55ECE9}">
      <dgm:prSet/>
      <dgm:spPr/>
      <dgm:t>
        <a:bodyPr/>
        <a:lstStyle/>
        <a:p>
          <a:endParaRPr lang="en-US"/>
        </a:p>
      </dgm:t>
    </dgm:pt>
    <dgm:pt modelId="{598842A6-E35F-4ED1-9974-5BE60008058B}" type="sibTrans" cxnId="{8A39DB09-1981-434A-843F-431F2C55ECE9}">
      <dgm:prSet/>
      <dgm:spPr/>
      <dgm:t>
        <a:bodyPr/>
        <a:lstStyle/>
        <a:p>
          <a:endParaRPr lang="en-US"/>
        </a:p>
      </dgm:t>
    </dgm:pt>
    <dgm:pt modelId="{05736D58-2591-4EB1-8FC3-DBFA08F11BB7}">
      <dgm:prSet/>
      <dgm:spPr/>
      <dgm:t>
        <a:bodyPr/>
        <a:lstStyle/>
        <a:p>
          <a:r>
            <a:rPr lang="en-US"/>
            <a:t>Förklara </a:t>
          </a:r>
          <a:r>
            <a:rPr lang="en-US" i="1"/>
            <a:t>varför</a:t>
          </a:r>
          <a:r>
            <a:rPr lang="en-US"/>
            <a:t> något inte är OK.</a:t>
          </a:r>
        </a:p>
      </dgm:t>
    </dgm:pt>
    <dgm:pt modelId="{6FED783F-9F9C-436D-ACD2-7E11990C775E}" type="parTrans" cxnId="{1AA86732-E05A-45A1-93E1-4C13F076302C}">
      <dgm:prSet/>
      <dgm:spPr/>
      <dgm:t>
        <a:bodyPr/>
        <a:lstStyle/>
        <a:p>
          <a:endParaRPr lang="en-US"/>
        </a:p>
      </dgm:t>
    </dgm:pt>
    <dgm:pt modelId="{50671A76-EC86-469C-BBF3-EDA9A7F06614}" type="sibTrans" cxnId="{1AA86732-E05A-45A1-93E1-4C13F076302C}">
      <dgm:prSet/>
      <dgm:spPr/>
      <dgm:t>
        <a:bodyPr/>
        <a:lstStyle/>
        <a:p>
          <a:endParaRPr lang="en-US"/>
        </a:p>
      </dgm:t>
    </dgm:pt>
    <dgm:pt modelId="{AC346DA7-9C54-44F3-BE03-998FC0FDAB43}">
      <dgm:prSet/>
      <dgm:spPr/>
      <dgm:t>
        <a:bodyPr/>
        <a:lstStyle/>
        <a:p>
          <a:pPr>
            <a:defRPr b="1"/>
          </a:pPr>
          <a:r>
            <a:rPr lang="en-US"/>
            <a:t>Att vända ilska/frustration och energi</a:t>
          </a:r>
        </a:p>
      </dgm:t>
    </dgm:pt>
    <dgm:pt modelId="{FBC40FA2-2DE8-4853-B79A-3F17DF6B648A}" type="parTrans" cxnId="{65C3309E-BB4C-43EE-B698-08EF9EF853F1}">
      <dgm:prSet/>
      <dgm:spPr/>
      <dgm:t>
        <a:bodyPr/>
        <a:lstStyle/>
        <a:p>
          <a:endParaRPr lang="en-US"/>
        </a:p>
      </dgm:t>
    </dgm:pt>
    <dgm:pt modelId="{BBACB520-1F65-4D8A-8204-FFE90640CAF4}" type="sibTrans" cxnId="{65C3309E-BB4C-43EE-B698-08EF9EF853F1}">
      <dgm:prSet/>
      <dgm:spPr/>
      <dgm:t>
        <a:bodyPr/>
        <a:lstStyle/>
        <a:p>
          <a:endParaRPr lang="en-US"/>
        </a:p>
      </dgm:t>
    </dgm:pt>
    <dgm:pt modelId="{BE9CF062-304A-434E-8B34-0BAD7825FE27}">
      <dgm:prSet/>
      <dgm:spPr/>
      <dgm:t>
        <a:bodyPr/>
        <a:lstStyle/>
        <a:p>
          <a:r>
            <a:rPr lang="en-US"/>
            <a:t>Att sprida vinnarmentalitet till alla</a:t>
          </a:r>
        </a:p>
      </dgm:t>
    </dgm:pt>
    <dgm:pt modelId="{25A0B6AB-5A6F-48F6-8183-9CF3BD5A6027}" type="parTrans" cxnId="{65B4F9A2-8D3B-4A6D-B64F-4566615627E5}">
      <dgm:prSet/>
      <dgm:spPr/>
      <dgm:t>
        <a:bodyPr/>
        <a:lstStyle/>
        <a:p>
          <a:endParaRPr lang="en-US"/>
        </a:p>
      </dgm:t>
    </dgm:pt>
    <dgm:pt modelId="{746DA2B2-65FF-46F6-9673-8A20CAD2AE31}" type="sibTrans" cxnId="{65B4F9A2-8D3B-4A6D-B64F-4566615627E5}">
      <dgm:prSet/>
      <dgm:spPr/>
      <dgm:t>
        <a:bodyPr/>
        <a:lstStyle/>
        <a:p>
          <a:endParaRPr lang="en-US"/>
        </a:p>
      </dgm:t>
    </dgm:pt>
    <dgm:pt modelId="{E7487390-AD17-4B70-967E-06918310FA2D}">
      <dgm:prSet/>
      <dgm:spPr/>
      <dgm:t>
        <a:bodyPr/>
        <a:lstStyle/>
        <a:p>
          <a:r>
            <a:rPr lang="en-US"/>
            <a:t>Att få med oss ledarindivider</a:t>
          </a:r>
        </a:p>
      </dgm:t>
    </dgm:pt>
    <dgm:pt modelId="{B4C4D706-D9A1-41DC-BAD9-839BA7EE288A}" type="parTrans" cxnId="{BA67DEE8-DC85-4972-B988-2C6489F2FD5F}">
      <dgm:prSet/>
      <dgm:spPr/>
      <dgm:t>
        <a:bodyPr/>
        <a:lstStyle/>
        <a:p>
          <a:endParaRPr lang="en-US"/>
        </a:p>
      </dgm:t>
    </dgm:pt>
    <dgm:pt modelId="{BDA9130E-7B52-48CD-AA24-CE30C2AD5F19}" type="sibTrans" cxnId="{BA67DEE8-DC85-4972-B988-2C6489F2FD5F}">
      <dgm:prSet/>
      <dgm:spPr/>
      <dgm:t>
        <a:bodyPr/>
        <a:lstStyle/>
        <a:p>
          <a:endParaRPr lang="en-US"/>
        </a:p>
      </dgm:t>
    </dgm:pt>
    <dgm:pt modelId="{C5CB6F3E-5231-4688-9E81-8E6C5B0F5D19}" type="pres">
      <dgm:prSet presAssocID="{979D42AE-75D2-4441-9F94-3E982AF4E718}" presName="root" presStyleCnt="0">
        <dgm:presLayoutVars>
          <dgm:dir/>
          <dgm:resizeHandles val="exact"/>
        </dgm:presLayoutVars>
      </dgm:prSet>
      <dgm:spPr/>
    </dgm:pt>
    <dgm:pt modelId="{8C26AF0D-DF22-4EC5-81D7-E16BF8E0D271}" type="pres">
      <dgm:prSet presAssocID="{8153F60B-AB58-4FFC-91D6-F6CD7A4F6733}" presName="compNode" presStyleCnt="0"/>
      <dgm:spPr/>
    </dgm:pt>
    <dgm:pt modelId="{C9AC3A75-1AE5-44C7-86DD-C0D2B2D539A3}" type="pres">
      <dgm:prSet presAssocID="{8153F60B-AB58-4FFC-91D6-F6CD7A4F67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495076B-A369-4F9D-8380-A499AAC58650}" type="pres">
      <dgm:prSet presAssocID="{8153F60B-AB58-4FFC-91D6-F6CD7A4F6733}" presName="iconSpace" presStyleCnt="0"/>
      <dgm:spPr/>
    </dgm:pt>
    <dgm:pt modelId="{9455D263-EFBF-41C5-8331-1E0B888768E9}" type="pres">
      <dgm:prSet presAssocID="{8153F60B-AB58-4FFC-91D6-F6CD7A4F6733}" presName="parTx" presStyleLbl="revTx" presStyleIdx="0" presStyleCnt="10">
        <dgm:presLayoutVars>
          <dgm:chMax val="0"/>
          <dgm:chPref val="0"/>
        </dgm:presLayoutVars>
      </dgm:prSet>
      <dgm:spPr/>
    </dgm:pt>
    <dgm:pt modelId="{D796079D-F55B-48EF-A876-7FD43675F031}" type="pres">
      <dgm:prSet presAssocID="{8153F60B-AB58-4FFC-91D6-F6CD7A4F6733}" presName="txSpace" presStyleCnt="0"/>
      <dgm:spPr/>
    </dgm:pt>
    <dgm:pt modelId="{1C1E4A97-CD75-485F-8D46-F5D8BDF7BE3F}" type="pres">
      <dgm:prSet presAssocID="{8153F60B-AB58-4FFC-91D6-F6CD7A4F6733}" presName="desTx" presStyleLbl="revTx" presStyleIdx="1" presStyleCnt="10">
        <dgm:presLayoutVars/>
      </dgm:prSet>
      <dgm:spPr/>
    </dgm:pt>
    <dgm:pt modelId="{F1CBF5D9-CA87-47EC-A88A-759565C77F38}" type="pres">
      <dgm:prSet presAssocID="{AB19C076-7B64-433F-A4ED-41741951A6E1}" presName="sibTrans" presStyleCnt="0"/>
      <dgm:spPr/>
    </dgm:pt>
    <dgm:pt modelId="{4DFAA21A-F811-4B35-8A52-6FA4F1945B22}" type="pres">
      <dgm:prSet presAssocID="{D87A3E5E-1E88-43FD-988D-9989603A4748}" presName="compNode" presStyleCnt="0"/>
      <dgm:spPr/>
    </dgm:pt>
    <dgm:pt modelId="{EA3DFAA7-0478-449C-A9A3-EBDD9C5F9428}" type="pres">
      <dgm:prSet presAssocID="{D87A3E5E-1E88-43FD-988D-9989603A474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4EEB980-DC2F-4258-A2B1-3683CA01AC3F}" type="pres">
      <dgm:prSet presAssocID="{D87A3E5E-1E88-43FD-988D-9989603A4748}" presName="iconSpace" presStyleCnt="0"/>
      <dgm:spPr/>
    </dgm:pt>
    <dgm:pt modelId="{7B48AD41-42BB-4CA5-8E24-33951B9AF2E9}" type="pres">
      <dgm:prSet presAssocID="{D87A3E5E-1E88-43FD-988D-9989603A4748}" presName="parTx" presStyleLbl="revTx" presStyleIdx="2" presStyleCnt="10">
        <dgm:presLayoutVars>
          <dgm:chMax val="0"/>
          <dgm:chPref val="0"/>
        </dgm:presLayoutVars>
      </dgm:prSet>
      <dgm:spPr/>
    </dgm:pt>
    <dgm:pt modelId="{A3269794-60DD-4A7D-92F7-1CCB7ED63770}" type="pres">
      <dgm:prSet presAssocID="{D87A3E5E-1E88-43FD-988D-9989603A4748}" presName="txSpace" presStyleCnt="0"/>
      <dgm:spPr/>
    </dgm:pt>
    <dgm:pt modelId="{C5BA19AB-A452-4460-B243-6EAE7C4D73ED}" type="pres">
      <dgm:prSet presAssocID="{D87A3E5E-1E88-43FD-988D-9989603A4748}" presName="desTx" presStyleLbl="revTx" presStyleIdx="3" presStyleCnt="10">
        <dgm:presLayoutVars/>
      </dgm:prSet>
      <dgm:spPr/>
    </dgm:pt>
    <dgm:pt modelId="{B4E4B312-1179-4ED9-8B9A-6FA63A415160}" type="pres">
      <dgm:prSet presAssocID="{5AD9EB16-0244-481E-B1A1-331C58F3A75A}" presName="sibTrans" presStyleCnt="0"/>
      <dgm:spPr/>
    </dgm:pt>
    <dgm:pt modelId="{1DFD9098-E9A9-43E0-9234-3562BF9DB0EE}" type="pres">
      <dgm:prSet presAssocID="{2259D66F-13C3-4A1E-9D29-41B5B5EF02F4}" presName="compNode" presStyleCnt="0"/>
      <dgm:spPr/>
    </dgm:pt>
    <dgm:pt modelId="{2DA18956-C6A2-42CB-8A0A-9B050F16F8F7}" type="pres">
      <dgm:prSet presAssocID="{2259D66F-13C3-4A1E-9D29-41B5B5EF02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D76CA386-4A73-4074-AA18-4AAC719DBF43}" type="pres">
      <dgm:prSet presAssocID="{2259D66F-13C3-4A1E-9D29-41B5B5EF02F4}" presName="iconSpace" presStyleCnt="0"/>
      <dgm:spPr/>
    </dgm:pt>
    <dgm:pt modelId="{60D72116-49C9-4E02-8139-65F3EA2B7C50}" type="pres">
      <dgm:prSet presAssocID="{2259D66F-13C3-4A1E-9D29-41B5B5EF02F4}" presName="parTx" presStyleLbl="revTx" presStyleIdx="4" presStyleCnt="10">
        <dgm:presLayoutVars>
          <dgm:chMax val="0"/>
          <dgm:chPref val="0"/>
        </dgm:presLayoutVars>
      </dgm:prSet>
      <dgm:spPr/>
    </dgm:pt>
    <dgm:pt modelId="{CC0D04BD-3705-4DF0-B067-E0F9469BA33E}" type="pres">
      <dgm:prSet presAssocID="{2259D66F-13C3-4A1E-9D29-41B5B5EF02F4}" presName="txSpace" presStyleCnt="0"/>
      <dgm:spPr/>
    </dgm:pt>
    <dgm:pt modelId="{86785536-54D1-41A2-847E-3E1DCB644799}" type="pres">
      <dgm:prSet presAssocID="{2259D66F-13C3-4A1E-9D29-41B5B5EF02F4}" presName="desTx" presStyleLbl="revTx" presStyleIdx="5" presStyleCnt="10">
        <dgm:presLayoutVars/>
      </dgm:prSet>
      <dgm:spPr/>
    </dgm:pt>
    <dgm:pt modelId="{3EB30D06-0C92-41B3-9644-D318640895DB}" type="pres">
      <dgm:prSet presAssocID="{AC75D38E-E807-494C-AB4C-088C5C2E9C3E}" presName="sibTrans" presStyleCnt="0"/>
      <dgm:spPr/>
    </dgm:pt>
    <dgm:pt modelId="{A2D0A22C-39C5-4D6D-966C-27E81C2F4AD4}" type="pres">
      <dgm:prSet presAssocID="{D8ADAB4A-47E3-4DBB-B039-6370EDA0D229}" presName="compNode" presStyleCnt="0"/>
      <dgm:spPr/>
    </dgm:pt>
    <dgm:pt modelId="{80799317-1D6C-4116-B377-5A0434ACBCD1}" type="pres">
      <dgm:prSet presAssocID="{D8ADAB4A-47E3-4DBB-B039-6370EDA0D2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5B8CB18E-5FA7-4FF1-B173-7916D4D010C2}" type="pres">
      <dgm:prSet presAssocID="{D8ADAB4A-47E3-4DBB-B039-6370EDA0D229}" presName="iconSpace" presStyleCnt="0"/>
      <dgm:spPr/>
    </dgm:pt>
    <dgm:pt modelId="{AE40E897-8726-414F-88C1-E7C178CFF0A8}" type="pres">
      <dgm:prSet presAssocID="{D8ADAB4A-47E3-4DBB-B039-6370EDA0D229}" presName="parTx" presStyleLbl="revTx" presStyleIdx="6" presStyleCnt="10">
        <dgm:presLayoutVars>
          <dgm:chMax val="0"/>
          <dgm:chPref val="0"/>
        </dgm:presLayoutVars>
      </dgm:prSet>
      <dgm:spPr/>
    </dgm:pt>
    <dgm:pt modelId="{DF45E5A6-8177-41DD-8825-563BDC4F23C5}" type="pres">
      <dgm:prSet presAssocID="{D8ADAB4A-47E3-4DBB-B039-6370EDA0D229}" presName="txSpace" presStyleCnt="0"/>
      <dgm:spPr/>
    </dgm:pt>
    <dgm:pt modelId="{9B862FDA-793E-405A-910D-CE705916424E}" type="pres">
      <dgm:prSet presAssocID="{D8ADAB4A-47E3-4DBB-B039-6370EDA0D229}" presName="desTx" presStyleLbl="revTx" presStyleIdx="7" presStyleCnt="10">
        <dgm:presLayoutVars/>
      </dgm:prSet>
      <dgm:spPr/>
    </dgm:pt>
    <dgm:pt modelId="{036C58A1-EBEB-42BC-BA4F-9D393B2A80FA}" type="pres">
      <dgm:prSet presAssocID="{7D535857-E35A-43E0-A593-1D54F94C8B15}" presName="sibTrans" presStyleCnt="0"/>
      <dgm:spPr/>
    </dgm:pt>
    <dgm:pt modelId="{39F10699-6624-47BD-AED6-38603B3CF524}" type="pres">
      <dgm:prSet presAssocID="{AC346DA7-9C54-44F3-BE03-998FC0FDAB43}" presName="compNode" presStyleCnt="0"/>
      <dgm:spPr/>
    </dgm:pt>
    <dgm:pt modelId="{3B04C067-C585-403C-8CD9-426B2AE4F792}" type="pres">
      <dgm:prSet presAssocID="{AC346DA7-9C54-44F3-BE03-998FC0FDAB4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ry Face with No Fill"/>
        </a:ext>
      </dgm:extLst>
    </dgm:pt>
    <dgm:pt modelId="{720913A7-2EE0-4F9A-A99F-42E34A9FF3C9}" type="pres">
      <dgm:prSet presAssocID="{AC346DA7-9C54-44F3-BE03-998FC0FDAB43}" presName="iconSpace" presStyleCnt="0"/>
      <dgm:spPr/>
    </dgm:pt>
    <dgm:pt modelId="{316DCDAE-7A8D-4491-8E0A-5A115D04DB62}" type="pres">
      <dgm:prSet presAssocID="{AC346DA7-9C54-44F3-BE03-998FC0FDAB43}" presName="parTx" presStyleLbl="revTx" presStyleIdx="8" presStyleCnt="10">
        <dgm:presLayoutVars>
          <dgm:chMax val="0"/>
          <dgm:chPref val="0"/>
        </dgm:presLayoutVars>
      </dgm:prSet>
      <dgm:spPr/>
    </dgm:pt>
    <dgm:pt modelId="{C7B2EF6D-F1E6-4A04-ACA7-3FCC5E81D7A9}" type="pres">
      <dgm:prSet presAssocID="{AC346DA7-9C54-44F3-BE03-998FC0FDAB43}" presName="txSpace" presStyleCnt="0"/>
      <dgm:spPr/>
    </dgm:pt>
    <dgm:pt modelId="{7B25AB9F-9478-416D-BF5E-00C340B79D30}" type="pres">
      <dgm:prSet presAssocID="{AC346DA7-9C54-44F3-BE03-998FC0FDAB43}" presName="desTx" presStyleLbl="revTx" presStyleIdx="9" presStyleCnt="10">
        <dgm:presLayoutVars/>
      </dgm:prSet>
      <dgm:spPr/>
    </dgm:pt>
  </dgm:ptLst>
  <dgm:cxnLst>
    <dgm:cxn modelId="{8A39DB09-1981-434A-843F-431F2C55ECE9}" srcId="{D8ADAB4A-47E3-4DBB-B039-6370EDA0D229}" destId="{6079D750-3D95-4FEB-B3E0-2A6207BFEC8C}" srcOrd="0" destOrd="0" parTransId="{8837A5B6-2B54-49DA-A279-939DD16E5F99}" sibTransId="{598842A6-E35F-4ED1-9974-5BE60008058B}"/>
    <dgm:cxn modelId="{E748991E-1AFA-436D-A795-30DEA492E2D2}" type="presOf" srcId="{05736D58-2591-4EB1-8FC3-DBFA08F11BB7}" destId="{9B862FDA-793E-405A-910D-CE705916424E}" srcOrd="0" destOrd="1" presId="urn:microsoft.com/office/officeart/2018/2/layout/IconLabelDescriptionList"/>
    <dgm:cxn modelId="{1AA86732-E05A-45A1-93E1-4C13F076302C}" srcId="{D8ADAB4A-47E3-4DBB-B039-6370EDA0D229}" destId="{05736D58-2591-4EB1-8FC3-DBFA08F11BB7}" srcOrd="1" destOrd="0" parTransId="{6FED783F-9F9C-436D-ACD2-7E11990C775E}" sibTransId="{50671A76-EC86-469C-BBF3-EDA9A7F06614}"/>
    <dgm:cxn modelId="{ACE4A934-60C8-4485-A7F1-3B83F131B034}" srcId="{D87A3E5E-1E88-43FD-988D-9989603A4748}" destId="{B9527B12-941E-403D-BC88-4CB0975340B4}" srcOrd="1" destOrd="0" parTransId="{3BCE04DB-C46B-4E35-9F2B-44BB3B545243}" sibTransId="{7C48808E-C8B4-40FA-A38F-9219CA11E8C9}"/>
    <dgm:cxn modelId="{FC54D034-0809-44B1-BFAF-3FAB05CA7DF5}" srcId="{979D42AE-75D2-4441-9F94-3E982AF4E718}" destId="{2259D66F-13C3-4A1E-9D29-41B5B5EF02F4}" srcOrd="2" destOrd="0" parTransId="{C5A5B7A6-43D9-452B-8A78-7B936D5CC123}" sibTransId="{AC75D38E-E807-494C-AB4C-088C5C2E9C3E}"/>
    <dgm:cxn modelId="{91934336-C816-4FA7-B06F-CE368D919EE1}" type="presOf" srcId="{373C5B7E-C069-4959-86BC-15FE68D3E127}" destId="{1C1E4A97-CD75-485F-8D46-F5D8BDF7BE3F}" srcOrd="0" destOrd="0" presId="urn:microsoft.com/office/officeart/2018/2/layout/IconLabelDescriptionList"/>
    <dgm:cxn modelId="{87876C5D-A5EF-4DE3-8472-68B8C61674CE}" type="presOf" srcId="{8153F60B-AB58-4FFC-91D6-F6CD7A4F6733}" destId="{9455D263-EFBF-41C5-8331-1E0B888768E9}" srcOrd="0" destOrd="0" presId="urn:microsoft.com/office/officeart/2018/2/layout/IconLabelDescriptionList"/>
    <dgm:cxn modelId="{816B215E-CBB9-4D88-8F07-8AE0819F8FE4}" type="presOf" srcId="{AC346DA7-9C54-44F3-BE03-998FC0FDAB43}" destId="{316DCDAE-7A8D-4491-8E0A-5A115D04DB62}" srcOrd="0" destOrd="0" presId="urn:microsoft.com/office/officeart/2018/2/layout/IconLabelDescriptionList"/>
    <dgm:cxn modelId="{11CD2B5E-2089-47FF-80DE-07B3FBBE93E0}" srcId="{8153F60B-AB58-4FFC-91D6-F6CD7A4F6733}" destId="{373C5B7E-C069-4959-86BC-15FE68D3E127}" srcOrd="0" destOrd="0" parTransId="{025B7A5C-3C33-4B98-BB7F-BCBD3BA6FCD4}" sibTransId="{2CBCA213-9BEC-4B83-9C25-A96702C5121F}"/>
    <dgm:cxn modelId="{50D43C6E-0341-4D49-9A4E-8C351366926E}" srcId="{5D3F5C2E-A74E-475F-B389-0D3DC3E8487B}" destId="{0210F84D-D1C1-4EC8-9910-2B82CA89BC5D}" srcOrd="0" destOrd="0" parTransId="{B29B7160-7F3E-41C3-B2C1-1A5831E0BC1B}" sibTransId="{F1624278-C0D6-4B69-87B5-D6717C95E6CD}"/>
    <dgm:cxn modelId="{A6F30B52-68E2-46CF-804A-6038C6343C65}" srcId="{D87A3E5E-1E88-43FD-988D-9989603A4748}" destId="{5B9EC431-8F0D-47C0-AF4C-E89DAB7D0CE9}" srcOrd="0" destOrd="0" parTransId="{C34EBB5E-3AE1-423A-BDA0-4B068F444B1A}" sibTransId="{CE302892-F9CB-456C-84A4-27BC29EF92E7}"/>
    <dgm:cxn modelId="{06E62054-613C-428F-8A52-EB27A30C00D0}" type="presOf" srcId="{5B7CC97A-35F5-4ACE-9683-2EE0BE6211B4}" destId="{1C1E4A97-CD75-485F-8D46-F5D8BDF7BE3F}" srcOrd="0" destOrd="4" presId="urn:microsoft.com/office/officeart/2018/2/layout/IconLabelDescriptionList"/>
    <dgm:cxn modelId="{FF73E454-445F-4356-8ADD-0E4C17423E5D}" srcId="{8153F60B-AB58-4FFC-91D6-F6CD7A4F6733}" destId="{FC133183-6DCC-46F9-B929-A84B7A57E7A8}" srcOrd="1" destOrd="0" parTransId="{AE133F25-F447-4D4C-906E-60187614D0B9}" sibTransId="{C075FE4D-D142-4D9C-B2E6-627E4CB90F23}"/>
    <dgm:cxn modelId="{CCB29658-C6B3-4B26-BAD9-C4385448175F}" srcId="{979D42AE-75D2-4441-9F94-3E982AF4E718}" destId="{8153F60B-AB58-4FFC-91D6-F6CD7A4F6733}" srcOrd="0" destOrd="0" parTransId="{0F07A71D-805B-4B20-B672-1E6CAFAE5106}" sibTransId="{AB19C076-7B64-433F-A4ED-41741951A6E1}"/>
    <dgm:cxn modelId="{C73A835A-96E5-407A-BE59-5826A918227F}" type="presOf" srcId="{BE9CF062-304A-434E-8B34-0BAD7825FE27}" destId="{7B25AB9F-9478-416D-BF5E-00C340B79D30}" srcOrd="0" destOrd="0" presId="urn:microsoft.com/office/officeart/2018/2/layout/IconLabelDescriptionList"/>
    <dgm:cxn modelId="{8A67967E-1E33-4A46-8ACC-8304114A7FD0}" type="presOf" srcId="{D8ADAB4A-47E3-4DBB-B039-6370EDA0D229}" destId="{AE40E897-8726-414F-88C1-E7C178CFF0A8}" srcOrd="0" destOrd="0" presId="urn:microsoft.com/office/officeart/2018/2/layout/IconLabelDescriptionList"/>
    <dgm:cxn modelId="{5695C283-091A-40E3-BE9D-B58F9908C99C}" srcId="{979D42AE-75D2-4441-9F94-3E982AF4E718}" destId="{D87A3E5E-1E88-43FD-988D-9989603A4748}" srcOrd="1" destOrd="0" parTransId="{12B1C2FE-6234-473C-9580-EDFA5E16564A}" sibTransId="{5AD9EB16-0244-481E-B1A1-331C58F3A75A}"/>
    <dgm:cxn modelId="{8928CD8E-142B-4628-9BA4-0580F750207C}" type="presOf" srcId="{E7487390-AD17-4B70-967E-06918310FA2D}" destId="{7B25AB9F-9478-416D-BF5E-00C340B79D30}" srcOrd="0" destOrd="1" presId="urn:microsoft.com/office/officeart/2018/2/layout/IconLabelDescriptionList"/>
    <dgm:cxn modelId="{044DED93-7A8C-415F-A49B-7A26FF8702BE}" srcId="{5D3F5C2E-A74E-475F-B389-0D3DC3E8487B}" destId="{5B7CC97A-35F5-4ACE-9683-2EE0BE6211B4}" srcOrd="1" destOrd="0" parTransId="{9AF4F838-8722-40F5-A41E-7467648F7ABB}" sibTransId="{3CEE9E3F-2B65-4866-9BB2-51583B83F791}"/>
    <dgm:cxn modelId="{65C3309E-BB4C-43EE-B698-08EF9EF853F1}" srcId="{979D42AE-75D2-4441-9F94-3E982AF4E718}" destId="{AC346DA7-9C54-44F3-BE03-998FC0FDAB43}" srcOrd="4" destOrd="0" parTransId="{FBC40FA2-2DE8-4853-B79A-3F17DF6B648A}" sibTransId="{BBACB520-1F65-4D8A-8204-FFE90640CAF4}"/>
    <dgm:cxn modelId="{65B4F9A2-8D3B-4A6D-B64F-4566615627E5}" srcId="{AC346DA7-9C54-44F3-BE03-998FC0FDAB43}" destId="{BE9CF062-304A-434E-8B34-0BAD7825FE27}" srcOrd="0" destOrd="0" parTransId="{25A0B6AB-5A6F-48F6-8183-9CF3BD5A6027}" sibTransId="{746DA2B2-65FF-46F6-9673-8A20CAD2AE31}"/>
    <dgm:cxn modelId="{7453D9A9-982A-4E75-8E2B-27034D5C9A44}" type="presOf" srcId="{979D42AE-75D2-4441-9F94-3E982AF4E718}" destId="{C5CB6F3E-5231-4688-9E81-8E6C5B0F5D19}" srcOrd="0" destOrd="0" presId="urn:microsoft.com/office/officeart/2018/2/layout/IconLabelDescriptionList"/>
    <dgm:cxn modelId="{D08EC0AB-7F84-4B65-9049-639A9DD238D3}" type="presOf" srcId="{FC133183-6DCC-46F9-B929-A84B7A57E7A8}" destId="{1C1E4A97-CD75-485F-8D46-F5D8BDF7BE3F}" srcOrd="0" destOrd="1" presId="urn:microsoft.com/office/officeart/2018/2/layout/IconLabelDescriptionList"/>
    <dgm:cxn modelId="{1F8978AC-5A9F-410F-ADEF-7F3379A0A414}" type="presOf" srcId="{B9527B12-941E-403D-BC88-4CB0975340B4}" destId="{C5BA19AB-A452-4460-B243-6EAE7C4D73ED}" srcOrd="0" destOrd="1" presId="urn:microsoft.com/office/officeart/2018/2/layout/IconLabelDescriptionList"/>
    <dgm:cxn modelId="{6BD08EB2-0A68-4EAC-BF7B-A74F81981922}" srcId="{8153F60B-AB58-4FFC-91D6-F6CD7A4F6733}" destId="{5D3F5C2E-A74E-475F-B389-0D3DC3E8487B}" srcOrd="2" destOrd="0" parTransId="{524BED98-A553-4BFA-B48F-7F6624DF7331}" sibTransId="{15D57BEA-EBD6-4BB1-9F35-C5BFF0DE8B72}"/>
    <dgm:cxn modelId="{3AD303D1-2594-44C9-BCB9-ABD8A240275C}" srcId="{979D42AE-75D2-4441-9F94-3E982AF4E718}" destId="{D8ADAB4A-47E3-4DBB-B039-6370EDA0D229}" srcOrd="3" destOrd="0" parTransId="{BB7C9482-747D-4BEC-8238-8B54EED0A003}" sibTransId="{7D535857-E35A-43E0-A593-1D54F94C8B15}"/>
    <dgm:cxn modelId="{B475F2D4-F21B-4E45-A069-F252FAFBC365}" type="presOf" srcId="{2259D66F-13C3-4A1E-9D29-41B5B5EF02F4}" destId="{60D72116-49C9-4E02-8139-65F3EA2B7C50}" srcOrd="0" destOrd="0" presId="urn:microsoft.com/office/officeart/2018/2/layout/IconLabelDescriptionList"/>
    <dgm:cxn modelId="{3A6ECED9-DE75-4432-92E9-71B64417CB28}" type="presOf" srcId="{D87A3E5E-1E88-43FD-988D-9989603A4748}" destId="{7B48AD41-42BB-4CA5-8E24-33951B9AF2E9}" srcOrd="0" destOrd="0" presId="urn:microsoft.com/office/officeart/2018/2/layout/IconLabelDescriptionList"/>
    <dgm:cxn modelId="{5E7DF8E1-7D9D-4397-861D-0A78323C999F}" type="presOf" srcId="{0210F84D-D1C1-4EC8-9910-2B82CA89BC5D}" destId="{1C1E4A97-CD75-485F-8D46-F5D8BDF7BE3F}" srcOrd="0" destOrd="3" presId="urn:microsoft.com/office/officeart/2018/2/layout/IconLabelDescriptionList"/>
    <dgm:cxn modelId="{BA67DEE8-DC85-4972-B988-2C6489F2FD5F}" srcId="{AC346DA7-9C54-44F3-BE03-998FC0FDAB43}" destId="{E7487390-AD17-4B70-967E-06918310FA2D}" srcOrd="1" destOrd="0" parTransId="{B4C4D706-D9A1-41DC-BAD9-839BA7EE288A}" sibTransId="{BDA9130E-7B52-48CD-AA24-CE30C2AD5F19}"/>
    <dgm:cxn modelId="{B9F5F0F0-698A-4223-87ED-B08703DA1557}" type="presOf" srcId="{6079D750-3D95-4FEB-B3E0-2A6207BFEC8C}" destId="{9B862FDA-793E-405A-910D-CE705916424E}" srcOrd="0" destOrd="0" presId="urn:microsoft.com/office/officeart/2018/2/layout/IconLabelDescriptionList"/>
    <dgm:cxn modelId="{74979CFB-9A4F-4C98-803F-A8EAD763E7FA}" type="presOf" srcId="{5D3F5C2E-A74E-475F-B389-0D3DC3E8487B}" destId="{1C1E4A97-CD75-485F-8D46-F5D8BDF7BE3F}" srcOrd="0" destOrd="2" presId="urn:microsoft.com/office/officeart/2018/2/layout/IconLabelDescriptionList"/>
    <dgm:cxn modelId="{359BC5FF-4192-4330-80E1-DC787732CD65}" type="presOf" srcId="{5B9EC431-8F0D-47C0-AF4C-E89DAB7D0CE9}" destId="{C5BA19AB-A452-4460-B243-6EAE7C4D73ED}" srcOrd="0" destOrd="0" presId="urn:microsoft.com/office/officeart/2018/2/layout/IconLabelDescriptionList"/>
    <dgm:cxn modelId="{BD7F89F4-DB72-4DFF-908B-DAF94E4858B7}" type="presParOf" srcId="{C5CB6F3E-5231-4688-9E81-8E6C5B0F5D19}" destId="{8C26AF0D-DF22-4EC5-81D7-E16BF8E0D271}" srcOrd="0" destOrd="0" presId="urn:microsoft.com/office/officeart/2018/2/layout/IconLabelDescriptionList"/>
    <dgm:cxn modelId="{11571F83-7DFD-4867-8E5E-6AD9833CA130}" type="presParOf" srcId="{8C26AF0D-DF22-4EC5-81D7-E16BF8E0D271}" destId="{C9AC3A75-1AE5-44C7-86DD-C0D2B2D539A3}" srcOrd="0" destOrd="0" presId="urn:microsoft.com/office/officeart/2018/2/layout/IconLabelDescriptionList"/>
    <dgm:cxn modelId="{953D5586-8E91-41FE-A717-482FD5D7490F}" type="presParOf" srcId="{8C26AF0D-DF22-4EC5-81D7-E16BF8E0D271}" destId="{6495076B-A369-4F9D-8380-A499AAC58650}" srcOrd="1" destOrd="0" presId="urn:microsoft.com/office/officeart/2018/2/layout/IconLabelDescriptionList"/>
    <dgm:cxn modelId="{1B53E59A-CAB7-4047-A434-3BB0056CB225}" type="presParOf" srcId="{8C26AF0D-DF22-4EC5-81D7-E16BF8E0D271}" destId="{9455D263-EFBF-41C5-8331-1E0B888768E9}" srcOrd="2" destOrd="0" presId="urn:microsoft.com/office/officeart/2018/2/layout/IconLabelDescriptionList"/>
    <dgm:cxn modelId="{B282AE3E-E941-4DCA-863C-EAB81602D382}" type="presParOf" srcId="{8C26AF0D-DF22-4EC5-81D7-E16BF8E0D271}" destId="{D796079D-F55B-48EF-A876-7FD43675F031}" srcOrd="3" destOrd="0" presId="urn:microsoft.com/office/officeart/2018/2/layout/IconLabelDescriptionList"/>
    <dgm:cxn modelId="{8834FC10-0628-42B2-BFCF-9D773BABF786}" type="presParOf" srcId="{8C26AF0D-DF22-4EC5-81D7-E16BF8E0D271}" destId="{1C1E4A97-CD75-485F-8D46-F5D8BDF7BE3F}" srcOrd="4" destOrd="0" presId="urn:microsoft.com/office/officeart/2018/2/layout/IconLabelDescriptionList"/>
    <dgm:cxn modelId="{F9103D8F-482D-438C-A899-3AAF05BE38DF}" type="presParOf" srcId="{C5CB6F3E-5231-4688-9E81-8E6C5B0F5D19}" destId="{F1CBF5D9-CA87-47EC-A88A-759565C77F38}" srcOrd="1" destOrd="0" presId="urn:microsoft.com/office/officeart/2018/2/layout/IconLabelDescriptionList"/>
    <dgm:cxn modelId="{0A42A337-A702-4A57-B4A6-C5F6B0ED5AFC}" type="presParOf" srcId="{C5CB6F3E-5231-4688-9E81-8E6C5B0F5D19}" destId="{4DFAA21A-F811-4B35-8A52-6FA4F1945B22}" srcOrd="2" destOrd="0" presId="urn:microsoft.com/office/officeart/2018/2/layout/IconLabelDescriptionList"/>
    <dgm:cxn modelId="{BB873CD0-96F6-498B-A080-5025A3F0E7F3}" type="presParOf" srcId="{4DFAA21A-F811-4B35-8A52-6FA4F1945B22}" destId="{EA3DFAA7-0478-449C-A9A3-EBDD9C5F9428}" srcOrd="0" destOrd="0" presId="urn:microsoft.com/office/officeart/2018/2/layout/IconLabelDescriptionList"/>
    <dgm:cxn modelId="{B80640FE-ED3E-469A-AA3C-419FA72FD9AA}" type="presParOf" srcId="{4DFAA21A-F811-4B35-8A52-6FA4F1945B22}" destId="{24EEB980-DC2F-4258-A2B1-3683CA01AC3F}" srcOrd="1" destOrd="0" presId="urn:microsoft.com/office/officeart/2018/2/layout/IconLabelDescriptionList"/>
    <dgm:cxn modelId="{9245291A-D014-476B-BCA2-BEE987DF046B}" type="presParOf" srcId="{4DFAA21A-F811-4B35-8A52-6FA4F1945B22}" destId="{7B48AD41-42BB-4CA5-8E24-33951B9AF2E9}" srcOrd="2" destOrd="0" presId="urn:microsoft.com/office/officeart/2018/2/layout/IconLabelDescriptionList"/>
    <dgm:cxn modelId="{AE97634F-5883-417C-93BE-09FE56B6F740}" type="presParOf" srcId="{4DFAA21A-F811-4B35-8A52-6FA4F1945B22}" destId="{A3269794-60DD-4A7D-92F7-1CCB7ED63770}" srcOrd="3" destOrd="0" presId="urn:microsoft.com/office/officeart/2018/2/layout/IconLabelDescriptionList"/>
    <dgm:cxn modelId="{0F4A0B3F-A72B-4257-B0D2-55330EF89FC7}" type="presParOf" srcId="{4DFAA21A-F811-4B35-8A52-6FA4F1945B22}" destId="{C5BA19AB-A452-4460-B243-6EAE7C4D73ED}" srcOrd="4" destOrd="0" presId="urn:microsoft.com/office/officeart/2018/2/layout/IconLabelDescriptionList"/>
    <dgm:cxn modelId="{74D4EC83-4249-4CE9-BD6D-A5C0B9EC9397}" type="presParOf" srcId="{C5CB6F3E-5231-4688-9E81-8E6C5B0F5D19}" destId="{B4E4B312-1179-4ED9-8B9A-6FA63A415160}" srcOrd="3" destOrd="0" presId="urn:microsoft.com/office/officeart/2018/2/layout/IconLabelDescriptionList"/>
    <dgm:cxn modelId="{0CF6D8FA-7908-4D5D-9636-B34AA191878A}" type="presParOf" srcId="{C5CB6F3E-5231-4688-9E81-8E6C5B0F5D19}" destId="{1DFD9098-E9A9-43E0-9234-3562BF9DB0EE}" srcOrd="4" destOrd="0" presId="urn:microsoft.com/office/officeart/2018/2/layout/IconLabelDescriptionList"/>
    <dgm:cxn modelId="{00956417-8FD3-4F16-A2D4-A773334B00D1}" type="presParOf" srcId="{1DFD9098-E9A9-43E0-9234-3562BF9DB0EE}" destId="{2DA18956-C6A2-42CB-8A0A-9B050F16F8F7}" srcOrd="0" destOrd="0" presId="urn:microsoft.com/office/officeart/2018/2/layout/IconLabelDescriptionList"/>
    <dgm:cxn modelId="{10F9EA0C-6FD4-4EE3-9AD6-44771AB43A5D}" type="presParOf" srcId="{1DFD9098-E9A9-43E0-9234-3562BF9DB0EE}" destId="{D76CA386-4A73-4074-AA18-4AAC719DBF43}" srcOrd="1" destOrd="0" presId="urn:microsoft.com/office/officeart/2018/2/layout/IconLabelDescriptionList"/>
    <dgm:cxn modelId="{2E0F4A43-0672-4D02-87B1-0BC2F3F9DF80}" type="presParOf" srcId="{1DFD9098-E9A9-43E0-9234-3562BF9DB0EE}" destId="{60D72116-49C9-4E02-8139-65F3EA2B7C50}" srcOrd="2" destOrd="0" presId="urn:microsoft.com/office/officeart/2018/2/layout/IconLabelDescriptionList"/>
    <dgm:cxn modelId="{02F1A16A-DBDA-4659-875D-B66E0378D681}" type="presParOf" srcId="{1DFD9098-E9A9-43E0-9234-3562BF9DB0EE}" destId="{CC0D04BD-3705-4DF0-B067-E0F9469BA33E}" srcOrd="3" destOrd="0" presId="urn:microsoft.com/office/officeart/2018/2/layout/IconLabelDescriptionList"/>
    <dgm:cxn modelId="{E7AEFDFA-E4C4-48D2-9CDA-6AE61DFA702C}" type="presParOf" srcId="{1DFD9098-E9A9-43E0-9234-3562BF9DB0EE}" destId="{86785536-54D1-41A2-847E-3E1DCB644799}" srcOrd="4" destOrd="0" presId="urn:microsoft.com/office/officeart/2018/2/layout/IconLabelDescriptionList"/>
    <dgm:cxn modelId="{D3CEF4D5-B373-4279-9508-D7364FE75CED}" type="presParOf" srcId="{C5CB6F3E-5231-4688-9E81-8E6C5B0F5D19}" destId="{3EB30D06-0C92-41B3-9644-D318640895DB}" srcOrd="5" destOrd="0" presId="urn:microsoft.com/office/officeart/2018/2/layout/IconLabelDescriptionList"/>
    <dgm:cxn modelId="{B0B7A9F6-A91E-4696-9959-62852799AC11}" type="presParOf" srcId="{C5CB6F3E-5231-4688-9E81-8E6C5B0F5D19}" destId="{A2D0A22C-39C5-4D6D-966C-27E81C2F4AD4}" srcOrd="6" destOrd="0" presId="urn:microsoft.com/office/officeart/2018/2/layout/IconLabelDescriptionList"/>
    <dgm:cxn modelId="{928D1B92-7DDD-42CA-925C-3DF9B32B0459}" type="presParOf" srcId="{A2D0A22C-39C5-4D6D-966C-27E81C2F4AD4}" destId="{80799317-1D6C-4116-B377-5A0434ACBCD1}" srcOrd="0" destOrd="0" presId="urn:microsoft.com/office/officeart/2018/2/layout/IconLabelDescriptionList"/>
    <dgm:cxn modelId="{F361AC62-9747-4F19-BA58-7BB4280D5BDA}" type="presParOf" srcId="{A2D0A22C-39C5-4D6D-966C-27E81C2F4AD4}" destId="{5B8CB18E-5FA7-4FF1-B173-7916D4D010C2}" srcOrd="1" destOrd="0" presId="urn:microsoft.com/office/officeart/2018/2/layout/IconLabelDescriptionList"/>
    <dgm:cxn modelId="{74F7BC89-3CAC-48A7-BA22-EE10C1A0FA89}" type="presParOf" srcId="{A2D0A22C-39C5-4D6D-966C-27E81C2F4AD4}" destId="{AE40E897-8726-414F-88C1-E7C178CFF0A8}" srcOrd="2" destOrd="0" presId="urn:microsoft.com/office/officeart/2018/2/layout/IconLabelDescriptionList"/>
    <dgm:cxn modelId="{27312050-168F-4903-BE78-68445DD5C4DF}" type="presParOf" srcId="{A2D0A22C-39C5-4D6D-966C-27E81C2F4AD4}" destId="{DF45E5A6-8177-41DD-8825-563BDC4F23C5}" srcOrd="3" destOrd="0" presId="urn:microsoft.com/office/officeart/2018/2/layout/IconLabelDescriptionList"/>
    <dgm:cxn modelId="{EAF49DE3-10C1-46F4-9C1C-DCE41D83C8A2}" type="presParOf" srcId="{A2D0A22C-39C5-4D6D-966C-27E81C2F4AD4}" destId="{9B862FDA-793E-405A-910D-CE705916424E}" srcOrd="4" destOrd="0" presId="urn:microsoft.com/office/officeart/2018/2/layout/IconLabelDescriptionList"/>
    <dgm:cxn modelId="{ED393F03-0B36-400C-BB91-96925A1C18BB}" type="presParOf" srcId="{C5CB6F3E-5231-4688-9E81-8E6C5B0F5D19}" destId="{036C58A1-EBEB-42BC-BA4F-9D393B2A80FA}" srcOrd="7" destOrd="0" presId="urn:microsoft.com/office/officeart/2018/2/layout/IconLabelDescriptionList"/>
    <dgm:cxn modelId="{60340EA6-0987-4D89-A02E-AA0E42E3F5ED}" type="presParOf" srcId="{C5CB6F3E-5231-4688-9E81-8E6C5B0F5D19}" destId="{39F10699-6624-47BD-AED6-38603B3CF524}" srcOrd="8" destOrd="0" presId="urn:microsoft.com/office/officeart/2018/2/layout/IconLabelDescriptionList"/>
    <dgm:cxn modelId="{BCA9070C-8F29-429B-A609-CE10DC5BAF9A}" type="presParOf" srcId="{39F10699-6624-47BD-AED6-38603B3CF524}" destId="{3B04C067-C585-403C-8CD9-426B2AE4F792}" srcOrd="0" destOrd="0" presId="urn:microsoft.com/office/officeart/2018/2/layout/IconLabelDescriptionList"/>
    <dgm:cxn modelId="{1C0D3A79-8610-48FE-BBB6-279E2583572E}" type="presParOf" srcId="{39F10699-6624-47BD-AED6-38603B3CF524}" destId="{720913A7-2EE0-4F9A-A99F-42E34A9FF3C9}" srcOrd="1" destOrd="0" presId="urn:microsoft.com/office/officeart/2018/2/layout/IconLabelDescriptionList"/>
    <dgm:cxn modelId="{0243CEAE-8E97-44D6-8C30-AA61F555223C}" type="presParOf" srcId="{39F10699-6624-47BD-AED6-38603B3CF524}" destId="{316DCDAE-7A8D-4491-8E0A-5A115D04DB62}" srcOrd="2" destOrd="0" presId="urn:microsoft.com/office/officeart/2018/2/layout/IconLabelDescriptionList"/>
    <dgm:cxn modelId="{6EEA044E-0CE3-4CA0-B604-01F623320A72}" type="presParOf" srcId="{39F10699-6624-47BD-AED6-38603B3CF524}" destId="{C7B2EF6D-F1E6-4A04-ACA7-3FCC5E81D7A9}" srcOrd="3" destOrd="0" presId="urn:microsoft.com/office/officeart/2018/2/layout/IconLabelDescriptionList"/>
    <dgm:cxn modelId="{4620A6CF-4BC0-4A3F-B957-F2F658AB1C21}" type="presParOf" srcId="{39F10699-6624-47BD-AED6-38603B3CF524}" destId="{7B25AB9F-9478-416D-BF5E-00C340B79D3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C3A75-1AE5-44C7-86DD-C0D2B2D539A3}">
      <dsp:nvSpPr>
        <dsp:cNvPr id="0" name=""/>
        <dsp:cNvSpPr/>
      </dsp:nvSpPr>
      <dsp:spPr>
        <a:xfrm>
          <a:off x="10394" y="292632"/>
          <a:ext cx="589310" cy="589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55D263-EFBF-41C5-8331-1E0B888768E9}">
      <dsp:nvSpPr>
        <dsp:cNvPr id="0" name=""/>
        <dsp:cNvSpPr/>
      </dsp:nvSpPr>
      <dsp:spPr>
        <a:xfrm>
          <a:off x="10394" y="1032796"/>
          <a:ext cx="1683744" cy="746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err="1"/>
            <a:t>Individanpassade</a:t>
          </a:r>
          <a:r>
            <a:rPr lang="en-US" sz="1400" kern="1200" dirty="0"/>
            <a:t> </a:t>
          </a:r>
          <a:r>
            <a:rPr lang="en-US" sz="1400" kern="1200"/>
            <a:t>mål</a:t>
          </a:r>
          <a:endParaRPr lang="en-US" sz="1400" kern="1200" dirty="0"/>
        </a:p>
      </dsp:txBody>
      <dsp:txXfrm>
        <a:off x="10394" y="1032796"/>
        <a:ext cx="1683744" cy="746575"/>
      </dsp:txXfrm>
    </dsp:sp>
    <dsp:sp modelId="{1C1E4A97-CD75-485F-8D46-F5D8BDF7BE3F}">
      <dsp:nvSpPr>
        <dsp:cNvPr id="0" name=""/>
        <dsp:cNvSpPr/>
      </dsp:nvSpPr>
      <dsp:spPr>
        <a:xfrm>
          <a:off x="10394" y="1849536"/>
          <a:ext cx="1683744" cy="195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Lär känna varje enskild spelares personlighet</a:t>
          </a:r>
        </a:p>
        <a:p>
          <a:pPr marL="0" lvl="0" indent="0" algn="l" defTabSz="488950">
            <a:lnSpc>
              <a:spcPct val="90000"/>
            </a:lnSpc>
            <a:spcBef>
              <a:spcPct val="0"/>
            </a:spcBef>
            <a:spcAft>
              <a:spcPct val="35000"/>
            </a:spcAft>
            <a:buNone/>
          </a:pPr>
          <a:r>
            <a:rPr lang="en-US" sz="1100" kern="1200"/>
            <a:t>Hur ger vi alla chansen att utvecklas till att nå sin maxpotential?</a:t>
          </a:r>
        </a:p>
        <a:p>
          <a:pPr marL="0" lvl="0" indent="0" algn="l" defTabSz="488950">
            <a:lnSpc>
              <a:spcPct val="90000"/>
            </a:lnSpc>
            <a:spcBef>
              <a:spcPct val="0"/>
            </a:spcBef>
            <a:spcAft>
              <a:spcPct val="35000"/>
            </a:spcAft>
            <a:buNone/>
          </a:pPr>
          <a:r>
            <a:rPr lang="en-US" sz="1100" kern="1200"/>
            <a:t>Hur ger vi varje enskild spelare rätt energi och mod under träning och match?</a:t>
          </a:r>
        </a:p>
        <a:p>
          <a:pPr marL="57150" lvl="1" indent="-57150" algn="l" defTabSz="488950">
            <a:lnSpc>
              <a:spcPct val="90000"/>
            </a:lnSpc>
            <a:spcBef>
              <a:spcPct val="0"/>
            </a:spcBef>
            <a:spcAft>
              <a:spcPct val="15000"/>
            </a:spcAft>
            <a:buChar char="•"/>
          </a:pPr>
          <a:r>
            <a:rPr lang="en-US" sz="1100" kern="1200"/>
            <a:t>Vilka behöver pushas?</a:t>
          </a:r>
        </a:p>
        <a:p>
          <a:pPr marL="57150" lvl="1" indent="-57150" algn="l" defTabSz="488950">
            <a:lnSpc>
              <a:spcPct val="90000"/>
            </a:lnSpc>
            <a:spcBef>
              <a:spcPct val="0"/>
            </a:spcBef>
            <a:spcAft>
              <a:spcPct val="15000"/>
            </a:spcAft>
            <a:buChar char="•"/>
          </a:pPr>
          <a:r>
            <a:rPr lang="en-US" sz="1100" kern="1200"/>
            <a:t>Vilka behöver uppmuntras?</a:t>
          </a:r>
        </a:p>
      </dsp:txBody>
      <dsp:txXfrm>
        <a:off x="10394" y="1849536"/>
        <a:ext cx="1683744" cy="1951313"/>
      </dsp:txXfrm>
    </dsp:sp>
    <dsp:sp modelId="{EA3DFAA7-0478-449C-A9A3-EBDD9C5F9428}">
      <dsp:nvSpPr>
        <dsp:cNvPr id="0" name=""/>
        <dsp:cNvSpPr/>
      </dsp:nvSpPr>
      <dsp:spPr>
        <a:xfrm>
          <a:off x="1988794" y="292632"/>
          <a:ext cx="589310" cy="589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48AD41-42BB-4CA5-8E24-33951B9AF2E9}">
      <dsp:nvSpPr>
        <dsp:cNvPr id="0" name=""/>
        <dsp:cNvSpPr/>
      </dsp:nvSpPr>
      <dsp:spPr>
        <a:xfrm>
          <a:off x="1988794" y="1032796"/>
          <a:ext cx="1683744" cy="746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Återkoppla till varje spelare regelbundet</a:t>
          </a:r>
        </a:p>
      </dsp:txBody>
      <dsp:txXfrm>
        <a:off x="1988794" y="1032796"/>
        <a:ext cx="1683744" cy="746575"/>
      </dsp:txXfrm>
    </dsp:sp>
    <dsp:sp modelId="{C5BA19AB-A452-4460-B243-6EAE7C4D73ED}">
      <dsp:nvSpPr>
        <dsp:cNvPr id="0" name=""/>
        <dsp:cNvSpPr/>
      </dsp:nvSpPr>
      <dsp:spPr>
        <a:xfrm>
          <a:off x="1988794" y="1849536"/>
          <a:ext cx="1683744" cy="195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Uppmuntra det som är bra</a:t>
          </a:r>
        </a:p>
        <a:p>
          <a:pPr marL="0" lvl="0" indent="0" algn="l" defTabSz="488950">
            <a:lnSpc>
              <a:spcPct val="90000"/>
            </a:lnSpc>
            <a:spcBef>
              <a:spcPct val="0"/>
            </a:spcBef>
            <a:spcAft>
              <a:spcPct val="35000"/>
            </a:spcAft>
            <a:buNone/>
          </a:pPr>
          <a:r>
            <a:rPr lang="en-US" sz="1100" kern="1200"/>
            <a:t>Uppmuntra att öva på det som kan bli bättre</a:t>
          </a:r>
        </a:p>
      </dsp:txBody>
      <dsp:txXfrm>
        <a:off x="1988794" y="1849536"/>
        <a:ext cx="1683744" cy="1951313"/>
      </dsp:txXfrm>
    </dsp:sp>
    <dsp:sp modelId="{2DA18956-C6A2-42CB-8A0A-9B050F16F8F7}">
      <dsp:nvSpPr>
        <dsp:cNvPr id="0" name=""/>
        <dsp:cNvSpPr/>
      </dsp:nvSpPr>
      <dsp:spPr>
        <a:xfrm>
          <a:off x="3967194" y="292632"/>
          <a:ext cx="589310" cy="589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D72116-49C9-4E02-8139-65F3EA2B7C50}">
      <dsp:nvSpPr>
        <dsp:cNvPr id="0" name=""/>
        <dsp:cNvSpPr/>
      </dsp:nvSpPr>
      <dsp:spPr>
        <a:xfrm>
          <a:off x="3967194" y="1032796"/>
          <a:ext cx="1683744" cy="746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Var närvarande under träningar, se till att alla blir sedda i alla moment</a:t>
          </a:r>
        </a:p>
      </dsp:txBody>
      <dsp:txXfrm>
        <a:off x="3967194" y="1032796"/>
        <a:ext cx="1683744" cy="746575"/>
      </dsp:txXfrm>
    </dsp:sp>
    <dsp:sp modelId="{86785536-54D1-41A2-847E-3E1DCB644799}">
      <dsp:nvSpPr>
        <dsp:cNvPr id="0" name=""/>
        <dsp:cNvSpPr/>
      </dsp:nvSpPr>
      <dsp:spPr>
        <a:xfrm>
          <a:off x="3967194" y="1849536"/>
          <a:ext cx="1683744" cy="1951313"/>
        </a:xfrm>
        <a:prstGeom prst="rect">
          <a:avLst/>
        </a:prstGeom>
        <a:noFill/>
        <a:ln>
          <a:noFill/>
        </a:ln>
        <a:effectLst/>
      </dsp:spPr>
      <dsp:style>
        <a:lnRef idx="0">
          <a:scrgbClr r="0" g="0" b="0"/>
        </a:lnRef>
        <a:fillRef idx="0">
          <a:scrgbClr r="0" g="0" b="0"/>
        </a:fillRef>
        <a:effectRef idx="0">
          <a:scrgbClr r="0" g="0" b="0"/>
        </a:effectRef>
        <a:fontRef idx="minor"/>
      </dsp:style>
    </dsp:sp>
    <dsp:sp modelId="{80799317-1D6C-4116-B377-5A0434ACBCD1}">
      <dsp:nvSpPr>
        <dsp:cNvPr id="0" name=""/>
        <dsp:cNvSpPr/>
      </dsp:nvSpPr>
      <dsp:spPr>
        <a:xfrm>
          <a:off x="5945594" y="292632"/>
          <a:ext cx="589310" cy="589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40E897-8726-414F-88C1-E7C178CFF0A8}">
      <dsp:nvSpPr>
        <dsp:cNvPr id="0" name=""/>
        <dsp:cNvSpPr/>
      </dsp:nvSpPr>
      <dsp:spPr>
        <a:xfrm>
          <a:off x="5945594" y="1032796"/>
          <a:ext cx="1683744" cy="746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Problem. Prata med enskilt med spelaren.</a:t>
          </a:r>
        </a:p>
      </dsp:txBody>
      <dsp:txXfrm>
        <a:off x="5945594" y="1032796"/>
        <a:ext cx="1683744" cy="746575"/>
      </dsp:txXfrm>
    </dsp:sp>
    <dsp:sp modelId="{9B862FDA-793E-405A-910D-CE705916424E}">
      <dsp:nvSpPr>
        <dsp:cNvPr id="0" name=""/>
        <dsp:cNvSpPr/>
      </dsp:nvSpPr>
      <dsp:spPr>
        <a:xfrm>
          <a:off x="5945594" y="1849536"/>
          <a:ext cx="1683744" cy="195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Försök att lösa konflikter så snart som möjligt</a:t>
          </a:r>
        </a:p>
        <a:p>
          <a:pPr marL="0" lvl="0" indent="0" algn="l" defTabSz="488950">
            <a:lnSpc>
              <a:spcPct val="90000"/>
            </a:lnSpc>
            <a:spcBef>
              <a:spcPct val="0"/>
            </a:spcBef>
            <a:spcAft>
              <a:spcPct val="35000"/>
            </a:spcAft>
            <a:buNone/>
          </a:pPr>
          <a:r>
            <a:rPr lang="en-US" sz="1100" kern="1200"/>
            <a:t>Förklara </a:t>
          </a:r>
          <a:r>
            <a:rPr lang="en-US" sz="1100" i="1" kern="1200"/>
            <a:t>varför</a:t>
          </a:r>
          <a:r>
            <a:rPr lang="en-US" sz="1100" kern="1200"/>
            <a:t> något inte är OK.</a:t>
          </a:r>
        </a:p>
      </dsp:txBody>
      <dsp:txXfrm>
        <a:off x="5945594" y="1849536"/>
        <a:ext cx="1683744" cy="1951313"/>
      </dsp:txXfrm>
    </dsp:sp>
    <dsp:sp modelId="{3B04C067-C585-403C-8CD9-426B2AE4F792}">
      <dsp:nvSpPr>
        <dsp:cNvPr id="0" name=""/>
        <dsp:cNvSpPr/>
      </dsp:nvSpPr>
      <dsp:spPr>
        <a:xfrm>
          <a:off x="7923994" y="292632"/>
          <a:ext cx="589310" cy="589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6DCDAE-7A8D-4491-8E0A-5A115D04DB62}">
      <dsp:nvSpPr>
        <dsp:cNvPr id="0" name=""/>
        <dsp:cNvSpPr/>
      </dsp:nvSpPr>
      <dsp:spPr>
        <a:xfrm>
          <a:off x="7923994" y="1032796"/>
          <a:ext cx="1683744" cy="746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Att vända ilska/frustration och energi</a:t>
          </a:r>
        </a:p>
      </dsp:txBody>
      <dsp:txXfrm>
        <a:off x="7923994" y="1032796"/>
        <a:ext cx="1683744" cy="746575"/>
      </dsp:txXfrm>
    </dsp:sp>
    <dsp:sp modelId="{7B25AB9F-9478-416D-BF5E-00C340B79D30}">
      <dsp:nvSpPr>
        <dsp:cNvPr id="0" name=""/>
        <dsp:cNvSpPr/>
      </dsp:nvSpPr>
      <dsp:spPr>
        <a:xfrm>
          <a:off x="7923994" y="1849536"/>
          <a:ext cx="1683744" cy="195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Att sprida vinnarmentalitet till alla</a:t>
          </a:r>
        </a:p>
        <a:p>
          <a:pPr marL="0" lvl="0" indent="0" algn="l" defTabSz="488950">
            <a:lnSpc>
              <a:spcPct val="90000"/>
            </a:lnSpc>
            <a:spcBef>
              <a:spcPct val="0"/>
            </a:spcBef>
            <a:spcAft>
              <a:spcPct val="35000"/>
            </a:spcAft>
            <a:buNone/>
          </a:pPr>
          <a:r>
            <a:rPr lang="en-US" sz="1100" kern="1200"/>
            <a:t>Att få med oss ledarindivider</a:t>
          </a:r>
        </a:p>
      </dsp:txBody>
      <dsp:txXfrm>
        <a:off x="7923994" y="1849536"/>
        <a:ext cx="1683744" cy="195131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403569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137093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985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15680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744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45488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388467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428361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43398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CD22B-8C78-40D3-8B90-262479C1FDCE}" type="datetimeFigureOut">
              <a:rPr lang="sv-SE" smtClean="0"/>
              <a:t>2020-06-06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354383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CD22B-8C78-40D3-8B90-262479C1FDCE}" type="datetimeFigureOut">
              <a:rPr lang="sv-SE" smtClean="0"/>
              <a:t>2020-06-06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41783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CD22B-8C78-40D3-8B90-262479C1FDCE}" type="datetimeFigureOut">
              <a:rPr lang="sv-SE" smtClean="0"/>
              <a:t>2020-06-06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369912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CD22B-8C78-40D3-8B90-262479C1FDCE}" type="datetimeFigureOut">
              <a:rPr lang="sv-SE" smtClean="0"/>
              <a:t>2020-06-06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352565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CD22B-8C78-40D3-8B90-262479C1FDCE}" type="datetimeFigureOut">
              <a:rPr lang="sv-SE" smtClean="0"/>
              <a:t>2020-06-06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331365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CD22B-8C78-40D3-8B90-262479C1FDCE}" type="datetimeFigureOut">
              <a:rPr lang="sv-SE" smtClean="0"/>
              <a:t>2020-06-06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458C0D9-A7C3-44AE-94BA-1390EC4BAA98}" type="slidenum">
              <a:rPr lang="sv-SE" smtClean="0"/>
              <a:t>‹#›</a:t>
            </a:fld>
            <a:endParaRPr lang="sv-SE"/>
          </a:p>
        </p:txBody>
      </p:sp>
    </p:spTree>
    <p:extLst>
      <p:ext uri="{BB962C8B-B14F-4D97-AF65-F5344CB8AC3E}">
        <p14:creationId xmlns:p14="http://schemas.microsoft.com/office/powerpoint/2010/main" val="310459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458C0D9-A7C3-44AE-94BA-1390EC4BAA98}" type="slidenum">
              <a:rPr lang="sv-SE" smtClean="0"/>
              <a:t>‹#›</a:t>
            </a:fld>
            <a:endParaRPr lang="sv-SE"/>
          </a:p>
        </p:txBody>
      </p:sp>
      <p:sp>
        <p:nvSpPr>
          <p:cNvPr id="5" name="Date Placeholder 4"/>
          <p:cNvSpPr>
            <a:spLocks noGrp="1"/>
          </p:cNvSpPr>
          <p:nvPr>
            <p:ph type="dt" sz="half" idx="10"/>
          </p:nvPr>
        </p:nvSpPr>
        <p:spPr/>
        <p:txBody>
          <a:bodyPr/>
          <a:lstStyle/>
          <a:p>
            <a:fld id="{173CD22B-8C78-40D3-8B90-262479C1FDCE}" type="datetimeFigureOut">
              <a:rPr lang="sv-SE" smtClean="0"/>
              <a:t>2020-06-06</a:t>
            </a:fld>
            <a:endParaRPr lang="sv-SE"/>
          </a:p>
        </p:txBody>
      </p:sp>
    </p:spTree>
    <p:extLst>
      <p:ext uri="{BB962C8B-B14F-4D97-AF65-F5344CB8AC3E}">
        <p14:creationId xmlns:p14="http://schemas.microsoft.com/office/powerpoint/2010/main" val="12869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3CD22B-8C78-40D3-8B90-262479C1FDCE}" type="datetimeFigureOut">
              <a:rPr lang="sv-SE" smtClean="0"/>
              <a:t>2020-06-06</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58C0D9-A7C3-44AE-94BA-1390EC4BAA98}" type="slidenum">
              <a:rPr lang="sv-SE" smtClean="0"/>
              <a:t>‹#›</a:t>
            </a:fld>
            <a:endParaRPr lang="sv-SE"/>
          </a:p>
        </p:txBody>
      </p:sp>
    </p:spTree>
    <p:extLst>
      <p:ext uri="{BB962C8B-B14F-4D97-AF65-F5344CB8AC3E}">
        <p14:creationId xmlns:p14="http://schemas.microsoft.com/office/powerpoint/2010/main" val="408892875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A183-9C53-4CBB-B4AE-E5CC41B45772}"/>
              </a:ext>
            </a:extLst>
          </p:cNvPr>
          <p:cNvSpPr>
            <a:spLocks noGrp="1"/>
          </p:cNvSpPr>
          <p:nvPr>
            <p:ph type="title"/>
          </p:nvPr>
        </p:nvSpPr>
        <p:spPr>
          <a:xfrm>
            <a:off x="4419136" y="1020871"/>
            <a:ext cx="6960759" cy="2849671"/>
          </a:xfrm>
        </p:spPr>
        <p:txBody>
          <a:bodyPr vert="horz" lIns="91440" tIns="45720" rIns="91440" bIns="45720" rtlCol="0" anchor="b">
            <a:normAutofit/>
          </a:bodyPr>
          <a:lstStyle/>
          <a:p>
            <a:pPr>
              <a:lnSpc>
                <a:spcPct val="90000"/>
              </a:lnSpc>
            </a:pPr>
            <a:r>
              <a:rPr lang="en-US" sz="4700">
                <a:solidFill>
                  <a:srgbClr val="FFFFFF"/>
                </a:solidFill>
              </a:rPr>
              <a:t>SIK F-09</a:t>
            </a:r>
            <a:br>
              <a:rPr lang="en-US" sz="4700">
                <a:solidFill>
                  <a:srgbClr val="FFFFFF"/>
                </a:solidFill>
              </a:rPr>
            </a:br>
            <a:br>
              <a:rPr lang="en-US" sz="4700">
                <a:solidFill>
                  <a:srgbClr val="FFFFFF"/>
                </a:solidFill>
              </a:rPr>
            </a:br>
            <a:r>
              <a:rPr lang="en-US" sz="4700">
                <a:solidFill>
                  <a:srgbClr val="FFFFFF"/>
                </a:solidFill>
              </a:rPr>
              <a:t>Visioner &amp; mål</a:t>
            </a:r>
            <a:br>
              <a:rPr lang="en-US" sz="4700">
                <a:solidFill>
                  <a:srgbClr val="FFFFFF"/>
                </a:solidFill>
              </a:rPr>
            </a:br>
            <a:r>
              <a:rPr lang="en-US" sz="4700">
                <a:solidFill>
                  <a:srgbClr val="FFFFFF"/>
                </a:solidFill>
              </a:rPr>
              <a:t>och hur vi tar oss dit</a:t>
            </a:r>
          </a:p>
        </p:txBody>
      </p:sp>
    </p:spTree>
    <p:extLst>
      <p:ext uri="{BB962C8B-B14F-4D97-AF65-F5344CB8AC3E}">
        <p14:creationId xmlns:p14="http://schemas.microsoft.com/office/powerpoint/2010/main" val="24327910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8" name="Rectangle 10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1" name="Straight Connector 1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1" name="Rectangle 1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F65346-AD53-4F00-9745-B0A3C4552123}"/>
              </a:ext>
            </a:extLst>
          </p:cNvPr>
          <p:cNvPicPr>
            <a:picLocks noChangeAspect="1"/>
          </p:cNvPicPr>
          <p:nvPr/>
        </p:nvPicPr>
        <p:blipFill>
          <a:blip r:embed="rId2"/>
          <a:stretch>
            <a:fillRect/>
          </a:stretch>
        </p:blipFill>
        <p:spPr>
          <a:xfrm>
            <a:off x="84335" y="59787"/>
            <a:ext cx="9504680" cy="6723568"/>
          </a:xfrm>
          <a:prstGeom prst="rect">
            <a:avLst/>
          </a:prstGeom>
        </p:spPr>
      </p:pic>
    </p:spTree>
    <p:extLst>
      <p:ext uri="{BB962C8B-B14F-4D97-AF65-F5344CB8AC3E}">
        <p14:creationId xmlns:p14="http://schemas.microsoft.com/office/powerpoint/2010/main" val="397223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C01C-3681-44EA-B575-81351CAB44C8}"/>
              </a:ext>
            </a:extLst>
          </p:cNvPr>
          <p:cNvSpPr>
            <a:spLocks noGrp="1"/>
          </p:cNvSpPr>
          <p:nvPr>
            <p:ph type="title"/>
          </p:nvPr>
        </p:nvSpPr>
        <p:spPr>
          <a:xfrm>
            <a:off x="781837" y="2629988"/>
            <a:ext cx="8596668" cy="1320800"/>
          </a:xfrm>
        </p:spPr>
        <p:txBody>
          <a:bodyPr/>
          <a:lstStyle/>
          <a:p>
            <a:r>
              <a:rPr lang="sv-SE" dirty="0"/>
              <a:t>Vad innebär detta i praktiken?</a:t>
            </a:r>
          </a:p>
        </p:txBody>
      </p:sp>
    </p:spTree>
    <p:extLst>
      <p:ext uri="{BB962C8B-B14F-4D97-AF65-F5344CB8AC3E}">
        <p14:creationId xmlns:p14="http://schemas.microsoft.com/office/powerpoint/2010/main" val="196444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D574-20CB-4AD5-A9D1-2749EEEF3071}"/>
              </a:ext>
            </a:extLst>
          </p:cNvPr>
          <p:cNvSpPr>
            <a:spLocks noGrp="1"/>
          </p:cNvSpPr>
          <p:nvPr>
            <p:ph type="title"/>
          </p:nvPr>
        </p:nvSpPr>
        <p:spPr>
          <a:xfrm>
            <a:off x="677334" y="609600"/>
            <a:ext cx="9231776" cy="1060580"/>
          </a:xfrm>
        </p:spPr>
        <p:txBody>
          <a:bodyPr>
            <a:normAutofit fontScale="90000"/>
          </a:bodyPr>
          <a:lstStyle/>
          <a:p>
            <a:r>
              <a:rPr lang="sv-SE" dirty="0"/>
              <a:t>Fokus matcher – vad är ett bra resultat?</a:t>
            </a:r>
            <a:br>
              <a:rPr lang="sv-SE" dirty="0"/>
            </a:br>
            <a:r>
              <a:rPr lang="sv-SE" dirty="0"/>
              <a:t>”</a:t>
            </a:r>
            <a:r>
              <a:rPr lang="sv-SE" sz="2200" dirty="0"/>
              <a:t>På träning lär vi oss. På matcher gör vi det vi lärt oss”</a:t>
            </a:r>
            <a:br>
              <a:rPr lang="sv-SE" sz="2800" dirty="0"/>
            </a:br>
            <a:endParaRPr lang="sv-SE" dirty="0"/>
          </a:p>
        </p:txBody>
      </p:sp>
      <p:sp>
        <p:nvSpPr>
          <p:cNvPr id="3" name="Content Placeholder 2">
            <a:extLst>
              <a:ext uri="{FF2B5EF4-FFF2-40B4-BE49-F238E27FC236}">
                <a16:creationId xmlns:a16="http://schemas.microsoft.com/office/drawing/2014/main" id="{07B892DF-FD23-44F4-BB18-C2402B7EE9E1}"/>
              </a:ext>
            </a:extLst>
          </p:cNvPr>
          <p:cNvSpPr>
            <a:spLocks noGrp="1"/>
          </p:cNvSpPr>
          <p:nvPr>
            <p:ph idx="1"/>
          </p:nvPr>
        </p:nvSpPr>
        <p:spPr>
          <a:xfrm>
            <a:off x="677334" y="1670180"/>
            <a:ext cx="8596668" cy="4926563"/>
          </a:xfrm>
        </p:spPr>
        <p:txBody>
          <a:bodyPr>
            <a:normAutofit fontScale="77500" lnSpcReduction="20000"/>
          </a:bodyPr>
          <a:lstStyle/>
          <a:p>
            <a:r>
              <a:rPr lang="sv-SE" dirty="0"/>
              <a:t>Slutresultatet i matchen är mindre viktigt.</a:t>
            </a:r>
          </a:p>
          <a:p>
            <a:r>
              <a:rPr lang="sv-SE" dirty="0"/>
              <a:t>Spelarnas prestation i matcher är en spegling av det vi gör på våra träningar</a:t>
            </a:r>
          </a:p>
          <a:p>
            <a:r>
              <a:rPr lang="sv-SE" dirty="0"/>
              <a:t>Fokus på </a:t>
            </a:r>
            <a:r>
              <a:rPr lang="sv-SE" i="1" dirty="0"/>
              <a:t>varje</a:t>
            </a:r>
            <a:r>
              <a:rPr lang="sv-SE" dirty="0"/>
              <a:t> individs utveckling och prestation</a:t>
            </a:r>
          </a:p>
          <a:p>
            <a:r>
              <a:rPr lang="sv-SE" dirty="0"/>
              <a:t>Fokus på energi, engagemang och glädje – matcher skall vara kul!</a:t>
            </a:r>
          </a:p>
          <a:p>
            <a:r>
              <a:rPr lang="sv-SE" dirty="0"/>
              <a:t>Ett mål är ”bara” en enskild lyckad individuell prestation som många andra på planen. Ingen måttstock på individuell utveckling</a:t>
            </a:r>
          </a:p>
          <a:p>
            <a:r>
              <a:rPr lang="sv-SE" dirty="0"/>
              <a:t>Fokusera på individuella prestationer framför lagets resultat</a:t>
            </a:r>
          </a:p>
          <a:p>
            <a:r>
              <a:rPr lang="sv-SE" dirty="0"/>
              <a:t>Håll på koll på utvecklingen av lyckade:</a:t>
            </a:r>
          </a:p>
          <a:p>
            <a:pPr lvl="1"/>
            <a:r>
              <a:rPr lang="sv-SE" dirty="0"/>
              <a:t>Mottagningar</a:t>
            </a:r>
          </a:p>
          <a:p>
            <a:pPr lvl="1"/>
            <a:r>
              <a:rPr lang="sv-SE" dirty="0"/>
              <a:t>Passningar</a:t>
            </a:r>
          </a:p>
          <a:p>
            <a:pPr lvl="1"/>
            <a:r>
              <a:rPr lang="sv-SE" dirty="0"/>
              <a:t>Dribblingar</a:t>
            </a:r>
          </a:p>
          <a:p>
            <a:r>
              <a:rPr lang="sv-SE" dirty="0"/>
              <a:t>Uppmuntra varje individ att vara modig, att våga misslyckas och utvecklas</a:t>
            </a:r>
          </a:p>
          <a:p>
            <a:r>
              <a:rPr lang="sv-SE" dirty="0"/>
              <a:t>Större fokus på lyckade aktioner än misstag</a:t>
            </a:r>
          </a:p>
          <a:p>
            <a:r>
              <a:rPr lang="sv-SE" dirty="0"/>
              <a:t>Fokus på anfallsspelet, att äga bollen</a:t>
            </a:r>
          </a:p>
          <a:p>
            <a:r>
              <a:rPr lang="sv-SE" dirty="0"/>
              <a:t>Försvarsspel innebär bara att ta tillbaka bollen så snabbt som möjligt</a:t>
            </a:r>
          </a:p>
          <a:p>
            <a:r>
              <a:rPr lang="sv-SE" dirty="0"/>
              <a:t>Viktigt att ALLA spelare är delaktiga fullt ut i matcherna. Alla har lika stort ansvar i anfallsspelet</a:t>
            </a:r>
          </a:p>
          <a:p>
            <a:r>
              <a:rPr lang="sv-SE" dirty="0"/>
              <a:t>Begränsa ingen till en position på planen, uppmuntra till rörlighet och platsbyten</a:t>
            </a:r>
          </a:p>
          <a:p>
            <a:endParaRPr lang="sv-SE" dirty="0"/>
          </a:p>
          <a:p>
            <a:endParaRPr lang="sv-SE" dirty="0"/>
          </a:p>
          <a:p>
            <a:pPr marL="457200" lvl="1" indent="0">
              <a:buNone/>
            </a:pPr>
            <a:endParaRPr lang="sv-SE" dirty="0"/>
          </a:p>
          <a:p>
            <a:endParaRPr lang="sv-SE" dirty="0"/>
          </a:p>
          <a:p>
            <a:endParaRPr lang="sv-SE" dirty="0"/>
          </a:p>
          <a:p>
            <a:endParaRPr lang="sv-SE" dirty="0"/>
          </a:p>
        </p:txBody>
      </p:sp>
      <p:sp>
        <p:nvSpPr>
          <p:cNvPr id="4" name="Title 1">
            <a:extLst>
              <a:ext uri="{FF2B5EF4-FFF2-40B4-BE49-F238E27FC236}">
                <a16:creationId xmlns:a16="http://schemas.microsoft.com/office/drawing/2014/main" id="{C01328F5-8797-4E1F-9FD7-96FD53C133A0}"/>
              </a:ext>
            </a:extLst>
          </p:cNvPr>
          <p:cNvSpPr txBox="1">
            <a:spLocks/>
          </p:cNvSpPr>
          <p:nvPr/>
        </p:nvSpPr>
        <p:spPr>
          <a:xfrm>
            <a:off x="677334" y="146181"/>
            <a:ext cx="9231776" cy="10605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100" dirty="0"/>
              <a:t>10-14 år</a:t>
            </a:r>
            <a:br>
              <a:rPr lang="sv-SE" sz="2800" dirty="0"/>
            </a:br>
            <a:endParaRPr lang="sv-SE" dirty="0"/>
          </a:p>
        </p:txBody>
      </p:sp>
    </p:spTree>
    <p:extLst>
      <p:ext uri="{BB962C8B-B14F-4D97-AF65-F5344CB8AC3E}">
        <p14:creationId xmlns:p14="http://schemas.microsoft.com/office/powerpoint/2010/main" val="403363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94E2-1FBA-46FE-9EF9-06669E3FBFC8}"/>
              </a:ext>
            </a:extLst>
          </p:cNvPr>
          <p:cNvSpPr>
            <a:spLocks noGrp="1"/>
          </p:cNvSpPr>
          <p:nvPr>
            <p:ph type="title"/>
          </p:nvPr>
        </p:nvSpPr>
        <p:spPr>
          <a:xfrm>
            <a:off x="320675" y="466725"/>
            <a:ext cx="8596668" cy="1320800"/>
          </a:xfrm>
        </p:spPr>
        <p:txBody>
          <a:bodyPr>
            <a:normAutofit/>
          </a:bodyPr>
          <a:lstStyle/>
          <a:p>
            <a:pPr>
              <a:lnSpc>
                <a:spcPct val="90000"/>
              </a:lnSpc>
            </a:pPr>
            <a:r>
              <a:rPr lang="sv-SE" sz="2800" dirty="0"/>
              <a:t>10-14 år</a:t>
            </a:r>
            <a:br>
              <a:rPr lang="sv-SE" sz="2800" dirty="0"/>
            </a:br>
            <a:r>
              <a:rPr lang="sv-SE" sz="2800" dirty="0"/>
              <a:t>Träningsfokus. Boll, boll, boll….</a:t>
            </a:r>
            <a:br>
              <a:rPr lang="sv-SE" sz="2800" dirty="0"/>
            </a:br>
            <a:endParaRPr lang="sv-SE" sz="2800" dirty="0"/>
          </a:p>
        </p:txBody>
      </p:sp>
      <p:sp>
        <p:nvSpPr>
          <p:cNvPr id="3" name="Content Placeholder 2">
            <a:extLst>
              <a:ext uri="{FF2B5EF4-FFF2-40B4-BE49-F238E27FC236}">
                <a16:creationId xmlns:a16="http://schemas.microsoft.com/office/drawing/2014/main" id="{1CEC957B-BB69-4185-BD53-C3218530776D}"/>
              </a:ext>
            </a:extLst>
          </p:cNvPr>
          <p:cNvSpPr>
            <a:spLocks noGrp="1"/>
          </p:cNvSpPr>
          <p:nvPr>
            <p:ph idx="1"/>
          </p:nvPr>
        </p:nvSpPr>
        <p:spPr>
          <a:xfrm>
            <a:off x="314325" y="1543049"/>
            <a:ext cx="9490075" cy="4943475"/>
          </a:xfrm>
        </p:spPr>
        <p:txBody>
          <a:bodyPr>
            <a:normAutofit/>
          </a:bodyPr>
          <a:lstStyle/>
          <a:p>
            <a:pPr marL="0" indent="0">
              <a:lnSpc>
                <a:spcPct val="90000"/>
              </a:lnSpc>
              <a:buNone/>
            </a:pPr>
            <a:r>
              <a:rPr lang="sv-SE" sz="1400" dirty="0"/>
              <a:t>Varför är denna ålder extra viktig? Detta tror vi:</a:t>
            </a:r>
          </a:p>
          <a:p>
            <a:pPr>
              <a:lnSpc>
                <a:spcPct val="90000"/>
              </a:lnSpc>
            </a:pPr>
            <a:r>
              <a:rPr lang="sv-SE" sz="1400" dirty="0"/>
              <a:t>Ligger man efter tekniskt vid 15 års ålder blir det svårt att komma ikapp dina kamrater.</a:t>
            </a:r>
          </a:p>
          <a:p>
            <a:pPr>
              <a:lnSpc>
                <a:spcPct val="90000"/>
              </a:lnSpc>
            </a:pPr>
            <a:r>
              <a:rPr lang="sv-SE" sz="1400" dirty="0"/>
              <a:t>Under åren 7-16 år är det viktigaste att varje spelare får så mycket egen tid med bollen som möjligt.</a:t>
            </a:r>
          </a:p>
          <a:p>
            <a:pPr>
              <a:lnSpc>
                <a:spcPct val="90000"/>
              </a:lnSpc>
            </a:pPr>
            <a:r>
              <a:rPr lang="sv-SE" sz="1400" dirty="0"/>
              <a:t>Mycket repeterande bollövningar för att bygga muskelminnet</a:t>
            </a:r>
          </a:p>
          <a:p>
            <a:pPr>
              <a:lnSpc>
                <a:spcPct val="90000"/>
              </a:lnSpc>
            </a:pPr>
            <a:r>
              <a:rPr lang="sv-SE" sz="1400" dirty="0"/>
              <a:t>Undvik övningar med som ändå kommer automatiskt/gratis eller mera effektivt senare i utvecklingen</a:t>
            </a:r>
          </a:p>
          <a:p>
            <a:pPr>
              <a:lnSpc>
                <a:spcPct val="90000"/>
              </a:lnSpc>
            </a:pPr>
            <a:r>
              <a:rPr lang="sv-SE" sz="1400" dirty="0"/>
              <a:t>Minst 60 minuter med egen boll varje träning, för varje spelare</a:t>
            </a:r>
          </a:p>
          <a:p>
            <a:pPr>
              <a:lnSpc>
                <a:spcPct val="90000"/>
              </a:lnSpc>
            </a:pPr>
            <a:r>
              <a:rPr lang="sv-SE" sz="1400" dirty="0"/>
              <a:t>Sträva efter att hålla tempot i övningarna. Tränarens främsta uppgift?</a:t>
            </a:r>
          </a:p>
          <a:p>
            <a:pPr>
              <a:lnSpc>
                <a:spcPct val="90000"/>
              </a:lnSpc>
            </a:pPr>
            <a:r>
              <a:rPr lang="sv-SE" sz="1400" dirty="0"/>
              <a:t>Fysisk kan de flesta 30-åringar träna upp sig till allsvensk nivå under några månader. Men tekniskt är det för sent redan vid 16 år</a:t>
            </a:r>
          </a:p>
          <a:p>
            <a:pPr>
              <a:lnSpc>
                <a:spcPct val="90000"/>
              </a:lnSpc>
            </a:pPr>
            <a:r>
              <a:rPr lang="sv-SE" sz="1400" dirty="0"/>
              <a:t>Storplansspel under träning kan vara kul men är ej särskilt utvecklande. Speciellt för de som redan ligger efter. En individ har bollen max 5% av tiden. En match i veckan är tillräcklig speltid i större grupper.</a:t>
            </a:r>
          </a:p>
          <a:p>
            <a:pPr>
              <a:lnSpc>
                <a:spcPct val="90000"/>
              </a:lnSpc>
            </a:pPr>
            <a:r>
              <a:rPr lang="sv-SE" sz="1400" dirty="0"/>
              <a:t>Den fysiska statusen på spelarna hålls genom att ha högt tempo på träningarna. Ju bättre teknik spelarna får desto explosivare kommer de kunna utföra övningar vilket per automatik bygger fysik. Specialövningar med boll som fokuserar på tex snabbhet, </a:t>
            </a:r>
            <a:r>
              <a:rPr lang="sv-SE" sz="1400" dirty="0" err="1"/>
              <a:t>kordination</a:t>
            </a:r>
            <a:r>
              <a:rPr lang="sv-SE" sz="1400" dirty="0"/>
              <a:t>, löpteknik, spänst, timing, balans, kondition.</a:t>
            </a:r>
          </a:p>
        </p:txBody>
      </p:sp>
    </p:spTree>
    <p:extLst>
      <p:ext uri="{BB962C8B-B14F-4D97-AF65-F5344CB8AC3E}">
        <p14:creationId xmlns:p14="http://schemas.microsoft.com/office/powerpoint/2010/main" val="335201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AA0E-A47D-480A-BFB1-56603025056D}"/>
              </a:ext>
            </a:extLst>
          </p:cNvPr>
          <p:cNvSpPr>
            <a:spLocks noGrp="1"/>
          </p:cNvSpPr>
          <p:nvPr>
            <p:ph type="title"/>
          </p:nvPr>
        </p:nvSpPr>
        <p:spPr>
          <a:xfrm>
            <a:off x="643467" y="816638"/>
            <a:ext cx="3367359" cy="5224724"/>
          </a:xfrm>
        </p:spPr>
        <p:txBody>
          <a:bodyPr anchor="ctr">
            <a:normAutofit/>
          </a:bodyPr>
          <a:lstStyle/>
          <a:p>
            <a:r>
              <a:rPr lang="sv-SE" dirty="0"/>
              <a:t>Vad fokuserar vi mindre på?</a:t>
            </a:r>
            <a:br>
              <a:rPr lang="sv-SE" dirty="0"/>
            </a:br>
            <a:endParaRPr lang="sv-SE" dirty="0"/>
          </a:p>
        </p:txBody>
      </p:sp>
      <p:sp>
        <p:nvSpPr>
          <p:cNvPr id="85" name="Content Placeholder 2">
            <a:extLst>
              <a:ext uri="{FF2B5EF4-FFF2-40B4-BE49-F238E27FC236}">
                <a16:creationId xmlns:a16="http://schemas.microsoft.com/office/drawing/2014/main" id="{F1BFF0A5-AD8B-449A-ADB5-312E3A784711}"/>
              </a:ext>
            </a:extLst>
          </p:cNvPr>
          <p:cNvSpPr>
            <a:spLocks noGrp="1"/>
          </p:cNvSpPr>
          <p:nvPr>
            <p:ph idx="1"/>
          </p:nvPr>
        </p:nvSpPr>
        <p:spPr>
          <a:xfrm>
            <a:off x="4654295" y="860256"/>
            <a:ext cx="4619706" cy="5590407"/>
          </a:xfrm>
        </p:spPr>
        <p:txBody>
          <a:bodyPr anchor="ctr">
            <a:normAutofit/>
          </a:bodyPr>
          <a:lstStyle/>
          <a:p>
            <a:pPr marL="0" indent="0">
              <a:buNone/>
            </a:pPr>
            <a:r>
              <a:rPr lang="sv-SE" i="1" dirty="0"/>
              <a:t>Kort sammanfattat allt som inte spelarna är redo för eller som är effektivare i längre fram i utvecklingen. Tex:</a:t>
            </a:r>
          </a:p>
          <a:p>
            <a:r>
              <a:rPr lang="sv-SE" dirty="0"/>
              <a:t>Spelsystem</a:t>
            </a:r>
          </a:p>
          <a:p>
            <a:r>
              <a:rPr lang="sv-SE" dirty="0"/>
              <a:t>Teori</a:t>
            </a:r>
          </a:p>
          <a:p>
            <a:r>
              <a:rPr lang="sv-SE" dirty="0"/>
              <a:t>Positionsspel</a:t>
            </a:r>
          </a:p>
          <a:p>
            <a:r>
              <a:rPr lang="sv-SE" dirty="0"/>
              <a:t>Att spela ”</a:t>
            </a:r>
            <a:r>
              <a:rPr lang="sv-SE" dirty="0" err="1"/>
              <a:t>safe</a:t>
            </a:r>
            <a:r>
              <a:rPr lang="sv-SE" dirty="0"/>
              <a:t>” för att undvika misstag</a:t>
            </a:r>
          </a:p>
          <a:p>
            <a:r>
              <a:rPr lang="sv-SE" dirty="0"/>
              <a:t>Rörelsemönster</a:t>
            </a:r>
          </a:p>
          <a:p>
            <a:r>
              <a:rPr lang="sv-SE" dirty="0"/>
              <a:t>Markeringsspel</a:t>
            </a:r>
          </a:p>
          <a:p>
            <a:r>
              <a:rPr lang="sv-SE" dirty="0"/>
              <a:t>Defensiva instruktioner som hämmar det offensiva spelet</a:t>
            </a:r>
          </a:p>
          <a:p>
            <a:r>
              <a:rPr lang="sv-SE" dirty="0"/>
              <a:t>Saker som sänker tempot i spelet</a:t>
            </a:r>
          </a:p>
          <a:p>
            <a:r>
              <a:rPr lang="sv-SE" dirty="0"/>
              <a:t>Fasta situationer</a:t>
            </a:r>
          </a:p>
          <a:p>
            <a:r>
              <a:rPr lang="sv-SE" dirty="0"/>
              <a:t>Ren fysik &amp; kondition (utan boll)</a:t>
            </a:r>
          </a:p>
          <a:p>
            <a:pPr marL="0" indent="0">
              <a:buNone/>
            </a:pPr>
            <a:endParaRPr lang="sv-SE" dirty="0"/>
          </a:p>
        </p:txBody>
      </p:sp>
      <p:sp>
        <p:nvSpPr>
          <p:cNvPr id="72" name="Title 1">
            <a:extLst>
              <a:ext uri="{FF2B5EF4-FFF2-40B4-BE49-F238E27FC236}">
                <a16:creationId xmlns:a16="http://schemas.microsoft.com/office/drawing/2014/main" id="{79960F0D-5851-4C98-A788-A2DE9B192D42}"/>
              </a:ext>
            </a:extLst>
          </p:cNvPr>
          <p:cNvSpPr txBox="1">
            <a:spLocks/>
          </p:cNvSpPr>
          <p:nvPr/>
        </p:nvSpPr>
        <p:spPr>
          <a:xfrm>
            <a:off x="521208" y="450955"/>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52218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22CE-0687-4001-97B6-D133771FF7F8}"/>
              </a:ext>
            </a:extLst>
          </p:cNvPr>
          <p:cNvSpPr>
            <a:spLocks noGrp="1"/>
          </p:cNvSpPr>
          <p:nvPr>
            <p:ph type="title"/>
          </p:nvPr>
        </p:nvSpPr>
        <p:spPr>
          <a:xfrm>
            <a:off x="416075" y="940526"/>
            <a:ext cx="10197494" cy="1099457"/>
          </a:xfrm>
        </p:spPr>
        <p:txBody>
          <a:bodyPr>
            <a:normAutofit/>
          </a:bodyPr>
          <a:lstStyle/>
          <a:p>
            <a:r>
              <a:rPr lang="sv-SE" dirty="0"/>
              <a:t>Vikten av att se individen</a:t>
            </a:r>
          </a:p>
        </p:txBody>
      </p:sp>
      <p:graphicFrame>
        <p:nvGraphicFramePr>
          <p:cNvPr id="5" name="Content Placeholder 2">
            <a:extLst>
              <a:ext uri="{FF2B5EF4-FFF2-40B4-BE49-F238E27FC236}">
                <a16:creationId xmlns:a16="http://schemas.microsoft.com/office/drawing/2014/main" id="{DF295EBD-C26E-4DEB-99CF-63BF1368D235}"/>
              </a:ext>
            </a:extLst>
          </p:cNvPr>
          <p:cNvGraphicFramePr>
            <a:graphicFrameLocks noGrp="1"/>
          </p:cNvGraphicFramePr>
          <p:nvPr>
            <p:ph idx="1"/>
            <p:extLst>
              <p:ext uri="{D42A27DB-BD31-4B8C-83A1-F6EECF244321}">
                <p14:modId xmlns:p14="http://schemas.microsoft.com/office/powerpoint/2010/main" val="2407185322"/>
              </p:ext>
            </p:extLst>
          </p:nvPr>
        </p:nvGraphicFramePr>
        <p:xfrm>
          <a:off x="511870"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574E00F4-F19B-4EAE-9B1A-D88C285FA35B}"/>
              </a:ext>
            </a:extLst>
          </p:cNvPr>
          <p:cNvSpPr txBox="1">
            <a:spLocks/>
          </p:cNvSpPr>
          <p:nvPr/>
        </p:nvSpPr>
        <p:spPr>
          <a:xfrm>
            <a:off x="383964" y="244823"/>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173265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D574-20CB-4AD5-A9D1-2749EEEF3071}"/>
              </a:ext>
            </a:extLst>
          </p:cNvPr>
          <p:cNvSpPr>
            <a:spLocks noGrp="1"/>
          </p:cNvSpPr>
          <p:nvPr>
            <p:ph type="title"/>
          </p:nvPr>
        </p:nvSpPr>
        <p:spPr>
          <a:xfrm>
            <a:off x="677334" y="609600"/>
            <a:ext cx="9231776" cy="1060580"/>
          </a:xfrm>
        </p:spPr>
        <p:txBody>
          <a:bodyPr>
            <a:normAutofit fontScale="90000"/>
          </a:bodyPr>
          <a:lstStyle/>
          <a:p>
            <a:r>
              <a:rPr lang="sv-SE" dirty="0"/>
              <a:t>Fokus matcher – vad är ett bra resultat?</a:t>
            </a:r>
            <a:br>
              <a:rPr lang="sv-SE" dirty="0"/>
            </a:br>
            <a:r>
              <a:rPr lang="sv-SE" dirty="0"/>
              <a:t>”</a:t>
            </a:r>
            <a:r>
              <a:rPr lang="sv-SE" sz="2200" dirty="0"/>
              <a:t>På träning lär vi oss. På matcher gör vi det vi lärt oss”</a:t>
            </a:r>
            <a:br>
              <a:rPr lang="sv-SE" sz="2800" dirty="0"/>
            </a:br>
            <a:endParaRPr lang="sv-SE" dirty="0"/>
          </a:p>
        </p:txBody>
      </p:sp>
      <p:sp>
        <p:nvSpPr>
          <p:cNvPr id="3" name="Content Placeholder 2">
            <a:extLst>
              <a:ext uri="{FF2B5EF4-FFF2-40B4-BE49-F238E27FC236}">
                <a16:creationId xmlns:a16="http://schemas.microsoft.com/office/drawing/2014/main" id="{07B892DF-FD23-44F4-BB18-C2402B7EE9E1}"/>
              </a:ext>
            </a:extLst>
          </p:cNvPr>
          <p:cNvSpPr>
            <a:spLocks noGrp="1"/>
          </p:cNvSpPr>
          <p:nvPr>
            <p:ph idx="1"/>
          </p:nvPr>
        </p:nvSpPr>
        <p:spPr>
          <a:xfrm>
            <a:off x="677334" y="1670180"/>
            <a:ext cx="8596668" cy="4926563"/>
          </a:xfrm>
        </p:spPr>
        <p:txBody>
          <a:bodyPr>
            <a:normAutofit lnSpcReduction="10000"/>
          </a:bodyPr>
          <a:lstStyle/>
          <a:p>
            <a:r>
              <a:rPr lang="sv-SE" dirty="0"/>
              <a:t>Spelarnas prestation i matcher är en spegling av det vi gör på våra träningar</a:t>
            </a:r>
          </a:p>
          <a:p>
            <a:r>
              <a:rPr lang="sv-SE" dirty="0"/>
              <a:t>Fokus på </a:t>
            </a:r>
            <a:r>
              <a:rPr lang="sv-SE" i="1" dirty="0"/>
              <a:t>varje</a:t>
            </a:r>
            <a:r>
              <a:rPr lang="sv-SE" dirty="0"/>
              <a:t> individs utveckling och prestation – men även lagets</a:t>
            </a:r>
          </a:p>
          <a:p>
            <a:r>
              <a:rPr lang="sv-SE" dirty="0"/>
              <a:t>Fokus på högt bolltempo i passningsspelet</a:t>
            </a:r>
          </a:p>
          <a:p>
            <a:r>
              <a:rPr lang="sv-SE" dirty="0"/>
              <a:t>Prestation framför resultat, både lagets och individens</a:t>
            </a:r>
          </a:p>
          <a:p>
            <a:r>
              <a:rPr lang="sv-SE" dirty="0"/>
              <a:t>Anfall är bästa försvar, vi skall äga bollen!</a:t>
            </a:r>
          </a:p>
          <a:p>
            <a:r>
              <a:rPr lang="sv-SE" dirty="0"/>
              <a:t>1 eller 2 tillslag – effektiv teknik i högt tempo</a:t>
            </a:r>
          </a:p>
          <a:p>
            <a:r>
              <a:rPr lang="sv-SE" dirty="0"/>
              <a:t>Uppmuntra varje individ att vara modig, att våga misslyckas och utvecklas</a:t>
            </a:r>
          </a:p>
          <a:p>
            <a:r>
              <a:rPr lang="sv-SE" dirty="0"/>
              <a:t>Större fokus på lyckade aktioner än misstag</a:t>
            </a:r>
          </a:p>
          <a:p>
            <a:r>
              <a:rPr lang="sv-SE" dirty="0"/>
              <a:t>Tidig press i försvarsspelet</a:t>
            </a:r>
          </a:p>
          <a:p>
            <a:r>
              <a:rPr lang="sv-SE" dirty="0"/>
              <a:t>Stor delaktighet av alla i spelet. Ingen får gömma sig.</a:t>
            </a:r>
          </a:p>
          <a:p>
            <a:r>
              <a:rPr lang="sv-SE" dirty="0"/>
              <a:t>Begränsa ingen till en position på planen, uppmuntra till rörlighet och platsbyten</a:t>
            </a:r>
          </a:p>
          <a:p>
            <a:r>
              <a:rPr lang="sv-SE" dirty="0"/>
              <a:t>Mycket rörelse, ingen skall springa mer än oss</a:t>
            </a:r>
          </a:p>
          <a:p>
            <a:endParaRPr lang="sv-SE" dirty="0"/>
          </a:p>
          <a:p>
            <a:endParaRPr lang="sv-SE" dirty="0"/>
          </a:p>
          <a:p>
            <a:pPr marL="457200" lvl="1" indent="0">
              <a:buNone/>
            </a:pPr>
            <a:endParaRPr lang="sv-SE" dirty="0"/>
          </a:p>
          <a:p>
            <a:endParaRPr lang="sv-SE" dirty="0"/>
          </a:p>
          <a:p>
            <a:endParaRPr lang="sv-SE" dirty="0"/>
          </a:p>
          <a:p>
            <a:endParaRPr lang="sv-SE" dirty="0"/>
          </a:p>
        </p:txBody>
      </p:sp>
      <p:sp>
        <p:nvSpPr>
          <p:cNvPr id="4" name="Title 1">
            <a:extLst>
              <a:ext uri="{FF2B5EF4-FFF2-40B4-BE49-F238E27FC236}">
                <a16:creationId xmlns:a16="http://schemas.microsoft.com/office/drawing/2014/main" id="{C01328F5-8797-4E1F-9FD7-96FD53C133A0}"/>
              </a:ext>
            </a:extLst>
          </p:cNvPr>
          <p:cNvSpPr txBox="1">
            <a:spLocks/>
          </p:cNvSpPr>
          <p:nvPr/>
        </p:nvSpPr>
        <p:spPr>
          <a:xfrm>
            <a:off x="677334" y="146181"/>
            <a:ext cx="9231776" cy="10605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100" dirty="0"/>
              <a:t>14-16 år</a:t>
            </a:r>
            <a:br>
              <a:rPr lang="sv-SE" sz="2800" dirty="0"/>
            </a:br>
            <a:endParaRPr lang="sv-SE" dirty="0"/>
          </a:p>
        </p:txBody>
      </p:sp>
    </p:spTree>
    <p:extLst>
      <p:ext uri="{BB962C8B-B14F-4D97-AF65-F5344CB8AC3E}">
        <p14:creationId xmlns:p14="http://schemas.microsoft.com/office/powerpoint/2010/main" val="415888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94E2-1FBA-46FE-9EF9-06669E3FBFC8}"/>
              </a:ext>
            </a:extLst>
          </p:cNvPr>
          <p:cNvSpPr>
            <a:spLocks noGrp="1"/>
          </p:cNvSpPr>
          <p:nvPr>
            <p:ph type="title"/>
          </p:nvPr>
        </p:nvSpPr>
        <p:spPr>
          <a:xfrm>
            <a:off x="320675" y="466725"/>
            <a:ext cx="8596668" cy="1320800"/>
          </a:xfrm>
        </p:spPr>
        <p:txBody>
          <a:bodyPr>
            <a:normAutofit/>
          </a:bodyPr>
          <a:lstStyle/>
          <a:p>
            <a:pPr>
              <a:lnSpc>
                <a:spcPct val="90000"/>
              </a:lnSpc>
            </a:pPr>
            <a:r>
              <a:rPr lang="sv-SE" sz="2400" dirty="0"/>
              <a:t>14-16 år</a:t>
            </a:r>
            <a:br>
              <a:rPr lang="sv-SE" sz="2800" dirty="0"/>
            </a:br>
            <a:r>
              <a:rPr lang="sv-SE" sz="2800" dirty="0"/>
              <a:t>Träningsfokus. Passningar, rörelse, tempo, teknik..</a:t>
            </a:r>
            <a:br>
              <a:rPr lang="sv-SE" sz="2800" dirty="0"/>
            </a:br>
            <a:endParaRPr lang="sv-SE" sz="2800" dirty="0"/>
          </a:p>
        </p:txBody>
      </p:sp>
      <p:sp>
        <p:nvSpPr>
          <p:cNvPr id="3" name="Content Placeholder 2">
            <a:extLst>
              <a:ext uri="{FF2B5EF4-FFF2-40B4-BE49-F238E27FC236}">
                <a16:creationId xmlns:a16="http://schemas.microsoft.com/office/drawing/2014/main" id="{1CEC957B-BB69-4185-BD53-C3218530776D}"/>
              </a:ext>
            </a:extLst>
          </p:cNvPr>
          <p:cNvSpPr>
            <a:spLocks noGrp="1"/>
          </p:cNvSpPr>
          <p:nvPr>
            <p:ph idx="1"/>
          </p:nvPr>
        </p:nvSpPr>
        <p:spPr>
          <a:xfrm>
            <a:off x="314325" y="1543049"/>
            <a:ext cx="9490075" cy="4943475"/>
          </a:xfrm>
        </p:spPr>
        <p:txBody>
          <a:bodyPr>
            <a:normAutofit lnSpcReduction="10000"/>
          </a:bodyPr>
          <a:lstStyle/>
          <a:p>
            <a:pPr marL="0" indent="0">
              <a:lnSpc>
                <a:spcPct val="90000"/>
              </a:lnSpc>
              <a:buNone/>
            </a:pPr>
            <a:r>
              <a:rPr lang="sv-SE" sz="1400" dirty="0"/>
              <a:t>Varför är denna ålder extra viktig? Detta tror vi:</a:t>
            </a:r>
          </a:p>
          <a:p>
            <a:pPr>
              <a:lnSpc>
                <a:spcPct val="90000"/>
              </a:lnSpc>
            </a:pPr>
            <a:r>
              <a:rPr lang="sv-SE" sz="1400" dirty="0"/>
              <a:t>Målet är att alla vid denna ålder redan skall ha god teknik och vara bekväm med bollen vid fötterna</a:t>
            </a:r>
          </a:p>
          <a:p>
            <a:pPr>
              <a:lnSpc>
                <a:spcPct val="90000"/>
              </a:lnSpc>
            </a:pPr>
            <a:r>
              <a:rPr lang="sv-SE" sz="1400" dirty="0"/>
              <a:t>Fokus i träningen på både avancerad och enkel teknik i högt tempo</a:t>
            </a:r>
          </a:p>
          <a:p>
            <a:pPr>
              <a:lnSpc>
                <a:spcPct val="90000"/>
              </a:lnSpc>
            </a:pPr>
            <a:r>
              <a:rPr lang="sv-SE" sz="1400" dirty="0"/>
              <a:t>Prata mycket bolltempo och rörelse. Grunden i spelet.</a:t>
            </a:r>
          </a:p>
          <a:p>
            <a:pPr>
              <a:lnSpc>
                <a:spcPct val="90000"/>
              </a:lnSpc>
            </a:pPr>
            <a:r>
              <a:rPr lang="sv-SE" sz="1400" dirty="0"/>
              <a:t>Påbörja viss fysträning, mest explosivitet, snabbhet och spänst. </a:t>
            </a:r>
          </a:p>
          <a:p>
            <a:pPr>
              <a:lnSpc>
                <a:spcPct val="90000"/>
              </a:lnSpc>
            </a:pPr>
            <a:r>
              <a:rPr lang="sv-SE" sz="1400" dirty="0"/>
              <a:t>Individen har ansvar över sin fysiska status</a:t>
            </a:r>
          </a:p>
          <a:p>
            <a:pPr>
              <a:lnSpc>
                <a:spcPct val="90000"/>
              </a:lnSpc>
            </a:pPr>
            <a:r>
              <a:rPr lang="sv-SE" sz="1400" dirty="0"/>
              <a:t>Öka träningstid till 3-4 ggr/vecka. Beroende på om vi har match.</a:t>
            </a:r>
          </a:p>
          <a:p>
            <a:pPr>
              <a:lnSpc>
                <a:spcPct val="90000"/>
              </a:lnSpc>
            </a:pPr>
            <a:r>
              <a:rPr lang="sv-SE" sz="1400" dirty="0"/>
              <a:t>45-60 minuter med egen boll varje träning, för varje spelare. </a:t>
            </a:r>
          </a:p>
          <a:p>
            <a:pPr>
              <a:lnSpc>
                <a:spcPct val="90000"/>
              </a:lnSpc>
            </a:pPr>
            <a:r>
              <a:rPr lang="sv-SE" sz="1400" dirty="0"/>
              <a:t>Börja öka storleken på spelövningar. 5 mot 5 är en bra spelform.</a:t>
            </a:r>
          </a:p>
          <a:p>
            <a:pPr>
              <a:lnSpc>
                <a:spcPct val="90000"/>
              </a:lnSpc>
            </a:pPr>
            <a:r>
              <a:rPr lang="sv-SE" sz="1400" dirty="0"/>
              <a:t>Börja prata specialteknik och detaljer. Avslutningar, tacklingar, nickar, målvaktsspel, inlägg </a:t>
            </a:r>
            <a:r>
              <a:rPr lang="sv-SE" sz="1400" dirty="0" err="1"/>
              <a:t>etc</a:t>
            </a:r>
            <a:r>
              <a:rPr lang="sv-SE" sz="1400" dirty="0"/>
              <a:t>…</a:t>
            </a:r>
          </a:p>
          <a:p>
            <a:pPr>
              <a:lnSpc>
                <a:spcPct val="90000"/>
              </a:lnSpc>
            </a:pPr>
            <a:r>
              <a:rPr lang="sv-SE" sz="1400" dirty="0"/>
              <a:t>Börja prata spelsystem och rörelsemönster. Men i enklare drag</a:t>
            </a:r>
          </a:p>
          <a:p>
            <a:pPr>
              <a:lnSpc>
                <a:spcPct val="90000"/>
              </a:lnSpc>
            </a:pPr>
            <a:r>
              <a:rPr lang="sv-SE" sz="1400" dirty="0"/>
              <a:t>Behåll fokus på anfallsspelet, fokusera försvarsspelet på att vinna tillbaka bollen högt uppe i banan</a:t>
            </a:r>
          </a:p>
          <a:p>
            <a:pPr>
              <a:lnSpc>
                <a:spcPct val="90000"/>
              </a:lnSpc>
            </a:pPr>
            <a:r>
              <a:rPr lang="sv-SE" sz="1400" dirty="0"/>
              <a:t>Våga hålla laget högt</a:t>
            </a:r>
          </a:p>
          <a:p>
            <a:pPr>
              <a:lnSpc>
                <a:spcPct val="90000"/>
              </a:lnSpc>
            </a:pPr>
            <a:r>
              <a:rPr lang="sv-SE" sz="1400" dirty="0"/>
              <a:t>Tätt mellan lagdelarna</a:t>
            </a:r>
          </a:p>
          <a:p>
            <a:pPr>
              <a:lnSpc>
                <a:spcPct val="90000"/>
              </a:lnSpc>
            </a:pPr>
            <a:r>
              <a:rPr lang="sv-SE" sz="1400" dirty="0"/>
              <a:t>Mycket platsbyten</a:t>
            </a:r>
          </a:p>
          <a:p>
            <a:pPr>
              <a:lnSpc>
                <a:spcPct val="90000"/>
              </a:lnSpc>
            </a:pPr>
            <a:r>
              <a:rPr lang="sv-SE" sz="1400" dirty="0"/>
              <a:t>Frihet i det offensiva spelet</a:t>
            </a:r>
          </a:p>
          <a:p>
            <a:pPr>
              <a:lnSpc>
                <a:spcPct val="90000"/>
              </a:lnSpc>
            </a:pPr>
            <a:endParaRPr lang="sv-SE" sz="1400" dirty="0"/>
          </a:p>
        </p:txBody>
      </p:sp>
    </p:spTree>
    <p:extLst>
      <p:ext uri="{BB962C8B-B14F-4D97-AF65-F5344CB8AC3E}">
        <p14:creationId xmlns:p14="http://schemas.microsoft.com/office/powerpoint/2010/main" val="100456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AA0E-A47D-480A-BFB1-56603025056D}"/>
              </a:ext>
            </a:extLst>
          </p:cNvPr>
          <p:cNvSpPr>
            <a:spLocks noGrp="1"/>
          </p:cNvSpPr>
          <p:nvPr>
            <p:ph type="title"/>
          </p:nvPr>
        </p:nvSpPr>
        <p:spPr>
          <a:xfrm>
            <a:off x="643467" y="816638"/>
            <a:ext cx="3367359" cy="5224724"/>
          </a:xfrm>
        </p:spPr>
        <p:txBody>
          <a:bodyPr anchor="ctr">
            <a:normAutofit/>
          </a:bodyPr>
          <a:lstStyle/>
          <a:p>
            <a:r>
              <a:rPr lang="sv-SE" dirty="0"/>
              <a:t>Vad fokuserar vi mindre på?</a:t>
            </a:r>
            <a:br>
              <a:rPr lang="sv-SE" dirty="0"/>
            </a:br>
            <a:endParaRPr lang="sv-SE" dirty="0"/>
          </a:p>
        </p:txBody>
      </p:sp>
      <p:sp>
        <p:nvSpPr>
          <p:cNvPr id="85" name="Content Placeholder 2">
            <a:extLst>
              <a:ext uri="{FF2B5EF4-FFF2-40B4-BE49-F238E27FC236}">
                <a16:creationId xmlns:a16="http://schemas.microsoft.com/office/drawing/2014/main" id="{F1BFF0A5-AD8B-449A-ADB5-312E3A784711}"/>
              </a:ext>
            </a:extLst>
          </p:cNvPr>
          <p:cNvSpPr>
            <a:spLocks noGrp="1"/>
          </p:cNvSpPr>
          <p:nvPr>
            <p:ph idx="1"/>
          </p:nvPr>
        </p:nvSpPr>
        <p:spPr>
          <a:xfrm>
            <a:off x="4654295" y="816638"/>
            <a:ext cx="4619706" cy="5224724"/>
          </a:xfrm>
        </p:spPr>
        <p:txBody>
          <a:bodyPr anchor="ctr">
            <a:normAutofit lnSpcReduction="10000"/>
          </a:bodyPr>
          <a:lstStyle/>
          <a:p>
            <a:pPr marL="0" indent="0">
              <a:buNone/>
            </a:pPr>
            <a:r>
              <a:rPr lang="sv-SE" i="1" dirty="0"/>
              <a:t>Kort sammanfattat allt som inte spelarna är redo för eller som kan bättre utvecklas i längre fram. Tex:</a:t>
            </a:r>
          </a:p>
          <a:p>
            <a:r>
              <a:rPr lang="sv-SE" dirty="0"/>
              <a:t>Avancerade spelsystem</a:t>
            </a:r>
          </a:p>
          <a:p>
            <a:r>
              <a:rPr lang="sv-SE" dirty="0"/>
              <a:t>Positionsspel</a:t>
            </a:r>
          </a:p>
          <a:p>
            <a:r>
              <a:rPr lang="sv-SE" dirty="0"/>
              <a:t>Att spela ”</a:t>
            </a:r>
            <a:r>
              <a:rPr lang="sv-SE" dirty="0" err="1"/>
              <a:t>safe</a:t>
            </a:r>
            <a:r>
              <a:rPr lang="sv-SE" dirty="0"/>
              <a:t>” för att undvika misstag</a:t>
            </a:r>
          </a:p>
          <a:p>
            <a:r>
              <a:rPr lang="sv-SE" dirty="0"/>
              <a:t>Markeringsspel (för mycket)</a:t>
            </a:r>
          </a:p>
          <a:p>
            <a:r>
              <a:rPr lang="sv-SE" dirty="0"/>
              <a:t>Överdrivna instruktioner om defensiva uppgifter som begränsar anfallsspelet</a:t>
            </a:r>
          </a:p>
          <a:p>
            <a:r>
              <a:rPr lang="sv-SE" dirty="0"/>
              <a:t>Saker som sänker tempot</a:t>
            </a:r>
          </a:p>
          <a:p>
            <a:r>
              <a:rPr lang="sv-SE" dirty="0"/>
              <a:t>Fasta situationer (för mycket)</a:t>
            </a:r>
          </a:p>
          <a:p>
            <a:r>
              <a:rPr lang="sv-SE" dirty="0"/>
              <a:t>Fysik som går att träna i kombination med bollbehandling</a:t>
            </a:r>
          </a:p>
          <a:p>
            <a:r>
              <a:rPr lang="sv-SE" dirty="0"/>
              <a:t>Styrka – ineffektivt innan det hormonella systemet kommit igång på allvar</a:t>
            </a:r>
          </a:p>
          <a:p>
            <a:pPr marL="0" indent="0">
              <a:buNone/>
            </a:pPr>
            <a:endParaRPr lang="sv-SE" dirty="0"/>
          </a:p>
        </p:txBody>
      </p:sp>
      <p:sp>
        <p:nvSpPr>
          <p:cNvPr id="72" name="Title 1">
            <a:extLst>
              <a:ext uri="{FF2B5EF4-FFF2-40B4-BE49-F238E27FC236}">
                <a16:creationId xmlns:a16="http://schemas.microsoft.com/office/drawing/2014/main" id="{79960F0D-5851-4C98-A788-A2DE9B192D42}"/>
              </a:ext>
            </a:extLst>
          </p:cNvPr>
          <p:cNvSpPr txBox="1">
            <a:spLocks/>
          </p:cNvSpPr>
          <p:nvPr/>
        </p:nvSpPr>
        <p:spPr>
          <a:xfrm>
            <a:off x="521208" y="450955"/>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14-16 år</a:t>
            </a:r>
          </a:p>
        </p:txBody>
      </p:sp>
    </p:spTree>
    <p:extLst>
      <p:ext uri="{BB962C8B-B14F-4D97-AF65-F5344CB8AC3E}">
        <p14:creationId xmlns:p14="http://schemas.microsoft.com/office/powerpoint/2010/main" val="300085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0462-93C0-4847-AA12-84FA10B22ADC}"/>
              </a:ext>
            </a:extLst>
          </p:cNvPr>
          <p:cNvSpPr>
            <a:spLocks noGrp="1"/>
          </p:cNvSpPr>
          <p:nvPr>
            <p:ph type="ctrTitle"/>
          </p:nvPr>
        </p:nvSpPr>
        <p:spPr>
          <a:xfrm>
            <a:off x="1507067" y="2015412"/>
            <a:ext cx="7766936" cy="2035424"/>
          </a:xfrm>
        </p:spPr>
        <p:txBody>
          <a:bodyPr>
            <a:normAutofit fontScale="90000"/>
          </a:bodyPr>
          <a:lstStyle/>
          <a:p>
            <a:r>
              <a:rPr lang="sv-SE" dirty="0"/>
              <a:t>Träningsupplägg</a:t>
            </a:r>
            <a:br>
              <a:rPr lang="sv-SE" dirty="0"/>
            </a:br>
            <a:r>
              <a:rPr lang="sv-SE" dirty="0"/>
              <a:t>SIK F-09</a:t>
            </a:r>
            <a:br>
              <a:rPr lang="sv-SE" dirty="0"/>
            </a:br>
            <a:r>
              <a:rPr lang="sv-SE" sz="2400" dirty="0"/>
              <a:t>Flickor 11 år gamla</a:t>
            </a:r>
            <a:endParaRPr lang="sv-SE" dirty="0"/>
          </a:p>
        </p:txBody>
      </p:sp>
      <p:sp>
        <p:nvSpPr>
          <p:cNvPr id="3" name="Subtitle 2">
            <a:extLst>
              <a:ext uri="{FF2B5EF4-FFF2-40B4-BE49-F238E27FC236}">
                <a16:creationId xmlns:a16="http://schemas.microsoft.com/office/drawing/2014/main" id="{E3731301-2AD7-42EC-B66F-78EEAE2E9049}"/>
              </a:ext>
            </a:extLst>
          </p:cNvPr>
          <p:cNvSpPr>
            <a:spLocks noGrp="1"/>
          </p:cNvSpPr>
          <p:nvPr>
            <p:ph type="subTitle" idx="1"/>
          </p:nvPr>
        </p:nvSpPr>
        <p:spPr>
          <a:xfrm>
            <a:off x="1507067" y="5571723"/>
            <a:ext cx="7766936" cy="1096899"/>
          </a:xfrm>
        </p:spPr>
        <p:txBody>
          <a:bodyPr/>
          <a:lstStyle/>
          <a:p>
            <a:r>
              <a:rPr lang="sv-SE" dirty="0"/>
              <a:t>Maj 2020</a:t>
            </a:r>
          </a:p>
        </p:txBody>
      </p:sp>
    </p:spTree>
    <p:extLst>
      <p:ext uri="{BB962C8B-B14F-4D97-AF65-F5344CB8AC3E}">
        <p14:creationId xmlns:p14="http://schemas.microsoft.com/office/powerpoint/2010/main" val="118407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2D8D-00C9-412F-8732-4968270883DD}"/>
              </a:ext>
            </a:extLst>
          </p:cNvPr>
          <p:cNvSpPr>
            <a:spLocks noGrp="1"/>
          </p:cNvSpPr>
          <p:nvPr>
            <p:ph type="title"/>
          </p:nvPr>
        </p:nvSpPr>
        <p:spPr>
          <a:xfrm>
            <a:off x="677334" y="609600"/>
            <a:ext cx="8596668" cy="827314"/>
          </a:xfrm>
        </p:spPr>
        <p:txBody>
          <a:bodyPr/>
          <a:lstStyle/>
          <a:p>
            <a:r>
              <a:rPr lang="sv-SE" dirty="0"/>
              <a:t>Vad är vårt mål?</a:t>
            </a:r>
          </a:p>
        </p:txBody>
      </p:sp>
      <p:sp>
        <p:nvSpPr>
          <p:cNvPr id="3" name="Content Placeholder 2">
            <a:extLst>
              <a:ext uri="{FF2B5EF4-FFF2-40B4-BE49-F238E27FC236}">
                <a16:creationId xmlns:a16="http://schemas.microsoft.com/office/drawing/2014/main" id="{5B1E73F7-F55E-4F55-B9C0-72DA870A6B54}"/>
              </a:ext>
            </a:extLst>
          </p:cNvPr>
          <p:cNvSpPr>
            <a:spLocks noGrp="1"/>
          </p:cNvSpPr>
          <p:nvPr>
            <p:ph idx="1"/>
          </p:nvPr>
        </p:nvSpPr>
        <p:spPr>
          <a:xfrm>
            <a:off x="677334" y="1280160"/>
            <a:ext cx="8596668" cy="5381897"/>
          </a:xfrm>
        </p:spPr>
        <p:txBody>
          <a:bodyPr>
            <a:normAutofit lnSpcReduction="10000"/>
          </a:bodyPr>
          <a:lstStyle/>
          <a:p>
            <a:pPr marL="0" indent="0">
              <a:buNone/>
            </a:pPr>
            <a:r>
              <a:rPr lang="sv-SE" sz="1600" dirty="0">
                <a:solidFill>
                  <a:schemeClr val="accent6">
                    <a:lumMod val="75000"/>
                  </a:schemeClr>
                </a:solidFill>
              </a:rPr>
              <a:t>10-14 år – </a:t>
            </a:r>
            <a:r>
              <a:rPr lang="sv-SE" sz="1600" b="1" dirty="0">
                <a:solidFill>
                  <a:schemeClr val="accent6">
                    <a:lumMod val="75000"/>
                  </a:schemeClr>
                </a:solidFill>
              </a:rPr>
              <a:t>Brassefotboll</a:t>
            </a:r>
            <a:r>
              <a:rPr lang="sv-SE" sz="1600" b="1" dirty="0">
                <a:solidFill>
                  <a:srgbClr val="92D050"/>
                </a:solidFill>
              </a:rPr>
              <a:t>,</a:t>
            </a:r>
            <a:r>
              <a:rPr lang="sv-SE" sz="1600" dirty="0"/>
              <a:t> </a:t>
            </a:r>
          </a:p>
          <a:p>
            <a:r>
              <a:rPr lang="sv-SE" sz="1200" dirty="0"/>
              <a:t>Bollbehandling, teknik, tempo, fart &amp; fläkt</a:t>
            </a:r>
          </a:p>
          <a:p>
            <a:r>
              <a:rPr lang="sv-SE" sz="1200" dirty="0"/>
              <a:t>Mottagningar – passningar, mod och självsäkerhet</a:t>
            </a:r>
          </a:p>
          <a:p>
            <a:r>
              <a:rPr lang="sv-SE" sz="1200" dirty="0"/>
              <a:t>Fokus på 1 mot 1 situationer</a:t>
            </a:r>
          </a:p>
          <a:p>
            <a:r>
              <a:rPr lang="sv-SE" sz="1200" dirty="0"/>
              <a:t>Försvar = ta tillbaka bollen så snabbt som möjligt</a:t>
            </a:r>
          </a:p>
          <a:p>
            <a:endParaRPr lang="sv-SE" sz="1100" b="1" i="1" dirty="0"/>
          </a:p>
          <a:p>
            <a:pPr marL="0" indent="0">
              <a:buNone/>
            </a:pPr>
            <a:r>
              <a:rPr lang="sv-SE" sz="1600" dirty="0">
                <a:solidFill>
                  <a:srgbClr val="FFC000"/>
                </a:solidFill>
              </a:rPr>
              <a:t>14-16 år – Spansk fotboll</a:t>
            </a:r>
          </a:p>
          <a:p>
            <a:r>
              <a:rPr lang="sv-SE" sz="1200" dirty="0"/>
              <a:t>Passningar, rörelsemönster, teknik</a:t>
            </a:r>
          </a:p>
          <a:p>
            <a:r>
              <a:rPr lang="sv-SE" sz="1200" dirty="0"/>
              <a:t>Högt bolltempo</a:t>
            </a:r>
          </a:p>
          <a:p>
            <a:r>
              <a:rPr lang="sv-SE" sz="1200" dirty="0"/>
              <a:t>Att äga bollen</a:t>
            </a:r>
          </a:p>
          <a:p>
            <a:pPr marL="0" indent="0">
              <a:buNone/>
            </a:pPr>
            <a:endParaRPr lang="sv-SE" sz="1200" b="1" i="1" dirty="0"/>
          </a:p>
          <a:p>
            <a:r>
              <a:rPr lang="sv-SE" sz="1600" dirty="0">
                <a:solidFill>
                  <a:srgbClr val="C00000"/>
                </a:solidFill>
              </a:rPr>
              <a:t>16-18 år – Tysk fotboll</a:t>
            </a:r>
            <a:endParaRPr lang="sv-SE" sz="1600" dirty="0"/>
          </a:p>
          <a:p>
            <a:r>
              <a:rPr lang="sv-SE" sz="1200" dirty="0"/>
              <a:t>Mer fokus på taktik, spelsystem, fysik</a:t>
            </a:r>
          </a:p>
          <a:p>
            <a:r>
              <a:rPr lang="sv-SE" sz="1200" dirty="0">
                <a:solidFill>
                  <a:schemeClr val="tx1"/>
                </a:solidFill>
              </a:rPr>
              <a:t>Mer lagfokus, mindre individualism</a:t>
            </a:r>
            <a:endParaRPr lang="sv-SE" sz="1600" dirty="0">
              <a:solidFill>
                <a:schemeClr val="tx1"/>
              </a:solidFill>
            </a:endParaRPr>
          </a:p>
          <a:p>
            <a:endParaRPr lang="sv-SE" sz="1600" dirty="0">
              <a:solidFill>
                <a:srgbClr val="C00000"/>
              </a:solidFill>
            </a:endParaRPr>
          </a:p>
          <a:p>
            <a:r>
              <a:rPr lang="sv-SE" sz="1600" dirty="0">
                <a:solidFill>
                  <a:srgbClr val="FF9900"/>
                </a:solidFill>
              </a:rPr>
              <a:t>18 år - Totalfotboll</a:t>
            </a:r>
          </a:p>
          <a:p>
            <a:r>
              <a:rPr lang="sv-SE" sz="1200" dirty="0"/>
              <a:t>Balans mellan teknik, fart, taktik och fysik </a:t>
            </a:r>
            <a:endParaRPr lang="sv-SE" sz="1200" b="1" i="1" dirty="0"/>
          </a:p>
        </p:txBody>
      </p:sp>
      <p:pic>
        <p:nvPicPr>
          <p:cNvPr id="5" name="Graphic 4" descr="Ribbon">
            <a:extLst>
              <a:ext uri="{FF2B5EF4-FFF2-40B4-BE49-F238E27FC236}">
                <a16:creationId xmlns:a16="http://schemas.microsoft.com/office/drawing/2014/main" id="{F90EC013-1194-4D59-A89B-00C8D9F094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5674" y="5521233"/>
            <a:ext cx="914400" cy="914400"/>
          </a:xfrm>
          <a:prstGeom prst="rect">
            <a:avLst/>
          </a:prstGeom>
        </p:spPr>
      </p:pic>
      <p:pic>
        <p:nvPicPr>
          <p:cNvPr id="7" name="Graphic 6" descr="Drum">
            <a:extLst>
              <a:ext uri="{FF2B5EF4-FFF2-40B4-BE49-F238E27FC236}">
                <a16:creationId xmlns:a16="http://schemas.microsoft.com/office/drawing/2014/main" id="{C940A143-5963-43A4-B129-DBCFFA0E2F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0074" y="1436912"/>
            <a:ext cx="715346" cy="715346"/>
          </a:xfrm>
          <a:prstGeom prst="rect">
            <a:avLst/>
          </a:prstGeom>
        </p:spPr>
      </p:pic>
      <p:pic>
        <p:nvPicPr>
          <p:cNvPr id="9" name="Graphic 8" descr="Paint brush">
            <a:extLst>
              <a:ext uri="{FF2B5EF4-FFF2-40B4-BE49-F238E27FC236}">
                <a16:creationId xmlns:a16="http://schemas.microsoft.com/office/drawing/2014/main" id="{759E6E01-8D0D-488A-A4CF-76E0718637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3892" y="2934478"/>
            <a:ext cx="715347" cy="715347"/>
          </a:xfrm>
          <a:prstGeom prst="rect">
            <a:avLst/>
          </a:prstGeom>
        </p:spPr>
      </p:pic>
      <p:pic>
        <p:nvPicPr>
          <p:cNvPr id="11" name="Graphic 10" descr="Clapper board">
            <a:extLst>
              <a:ext uri="{FF2B5EF4-FFF2-40B4-BE49-F238E27FC236}">
                <a16:creationId xmlns:a16="http://schemas.microsoft.com/office/drawing/2014/main" id="{F47D2FC9-FDAE-4CA7-9D06-616C6B6BA2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11885" y="4327381"/>
            <a:ext cx="715348" cy="715348"/>
          </a:xfrm>
          <a:prstGeom prst="rect">
            <a:avLst/>
          </a:prstGeom>
        </p:spPr>
      </p:pic>
    </p:spTree>
    <p:extLst>
      <p:ext uri="{BB962C8B-B14F-4D97-AF65-F5344CB8AC3E}">
        <p14:creationId xmlns:p14="http://schemas.microsoft.com/office/powerpoint/2010/main" val="35976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02DB-D2F8-4776-A329-914164D49018}"/>
              </a:ext>
            </a:extLst>
          </p:cNvPr>
          <p:cNvSpPr>
            <a:spLocks noGrp="1"/>
          </p:cNvSpPr>
          <p:nvPr>
            <p:ph type="title"/>
          </p:nvPr>
        </p:nvSpPr>
        <p:spPr>
          <a:xfrm>
            <a:off x="1333502" y="495965"/>
            <a:ext cx="8596668" cy="789992"/>
          </a:xfrm>
        </p:spPr>
        <p:txBody>
          <a:bodyPr>
            <a:normAutofit/>
          </a:bodyPr>
          <a:lstStyle/>
          <a:p>
            <a:r>
              <a:rPr lang="sv-SE" dirty="0"/>
              <a:t>Upplägg träningspass</a:t>
            </a:r>
          </a:p>
        </p:txBody>
      </p:sp>
      <p:sp>
        <p:nvSpPr>
          <p:cNvPr id="3" name="Content Placeholder 2">
            <a:extLst>
              <a:ext uri="{FF2B5EF4-FFF2-40B4-BE49-F238E27FC236}">
                <a16:creationId xmlns:a16="http://schemas.microsoft.com/office/drawing/2014/main" id="{0AD68FBB-A0ED-42A4-BE97-FFC3995C4619}"/>
              </a:ext>
            </a:extLst>
          </p:cNvPr>
          <p:cNvSpPr>
            <a:spLocks noGrp="1"/>
          </p:cNvSpPr>
          <p:nvPr>
            <p:ph idx="1"/>
          </p:nvPr>
        </p:nvSpPr>
        <p:spPr>
          <a:xfrm>
            <a:off x="1333502" y="2192626"/>
            <a:ext cx="8596668" cy="881190"/>
          </a:xfrm>
        </p:spPr>
        <p:txBody>
          <a:bodyPr>
            <a:normAutofit/>
          </a:bodyPr>
          <a:lstStyle/>
          <a:p>
            <a:r>
              <a:rPr lang="sv-SE" u="sng" dirty="0"/>
              <a:t>Uppvärmning 5-10 minuter</a:t>
            </a:r>
          </a:p>
          <a:p>
            <a:pPr lvl="1"/>
            <a:r>
              <a:rPr lang="sv-SE" dirty="0"/>
              <a:t>Alltid med varsin boll vid fötterna</a:t>
            </a:r>
          </a:p>
          <a:p>
            <a:pPr lvl="1"/>
            <a:endParaRPr lang="sv-SE" dirty="0"/>
          </a:p>
          <a:p>
            <a:pPr lvl="1"/>
            <a:endParaRPr lang="sv-SE" dirty="0"/>
          </a:p>
        </p:txBody>
      </p:sp>
      <p:sp>
        <p:nvSpPr>
          <p:cNvPr id="19" name="Content Placeholder 2">
            <a:extLst>
              <a:ext uri="{FF2B5EF4-FFF2-40B4-BE49-F238E27FC236}">
                <a16:creationId xmlns:a16="http://schemas.microsoft.com/office/drawing/2014/main" id="{94D9394D-C471-4502-AFEA-271A732130DC}"/>
              </a:ext>
            </a:extLst>
          </p:cNvPr>
          <p:cNvSpPr txBox="1">
            <a:spLocks/>
          </p:cNvSpPr>
          <p:nvPr/>
        </p:nvSpPr>
        <p:spPr>
          <a:xfrm>
            <a:off x="1333502" y="3099974"/>
            <a:ext cx="8596668" cy="8485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v-SE" dirty="0"/>
              <a:t>Cirkelträning i grupp – 12 till 15 minuter per station. Totalt 50-60 minuter</a:t>
            </a:r>
          </a:p>
          <a:p>
            <a:pPr lvl="1"/>
            <a:r>
              <a:rPr lang="sv-SE" dirty="0"/>
              <a:t>Övningar med fokus med maximerad bollkontakt per individ.</a:t>
            </a:r>
          </a:p>
          <a:p>
            <a:pPr marL="457200" lvl="1" indent="0">
              <a:buNone/>
            </a:pPr>
            <a:endParaRPr lang="sv-SE" dirty="0"/>
          </a:p>
          <a:p>
            <a:pPr lvl="1"/>
            <a:endParaRPr lang="sv-SE" dirty="0"/>
          </a:p>
        </p:txBody>
      </p:sp>
      <p:sp>
        <p:nvSpPr>
          <p:cNvPr id="21" name="Content Placeholder 2">
            <a:extLst>
              <a:ext uri="{FF2B5EF4-FFF2-40B4-BE49-F238E27FC236}">
                <a16:creationId xmlns:a16="http://schemas.microsoft.com/office/drawing/2014/main" id="{9F5C6266-112C-4C75-875E-75DA32B70052}"/>
              </a:ext>
            </a:extLst>
          </p:cNvPr>
          <p:cNvSpPr txBox="1">
            <a:spLocks/>
          </p:cNvSpPr>
          <p:nvPr/>
        </p:nvSpPr>
        <p:spPr>
          <a:xfrm>
            <a:off x="1333502" y="1344394"/>
            <a:ext cx="8596668" cy="816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v-SE" u="sng" dirty="0"/>
              <a:t>Samling</a:t>
            </a:r>
          </a:p>
          <a:p>
            <a:pPr lvl="1"/>
            <a:r>
              <a:rPr lang="sv-SE" dirty="0"/>
              <a:t>Dela in i  2-4 grupper under genomgång av träning</a:t>
            </a:r>
          </a:p>
        </p:txBody>
      </p:sp>
      <p:sp>
        <p:nvSpPr>
          <p:cNvPr id="23" name="Content Placeholder 2">
            <a:extLst>
              <a:ext uri="{FF2B5EF4-FFF2-40B4-BE49-F238E27FC236}">
                <a16:creationId xmlns:a16="http://schemas.microsoft.com/office/drawing/2014/main" id="{D0179459-B51D-42C7-9454-49419752FEAB}"/>
              </a:ext>
            </a:extLst>
          </p:cNvPr>
          <p:cNvSpPr txBox="1">
            <a:spLocks/>
          </p:cNvSpPr>
          <p:nvPr/>
        </p:nvSpPr>
        <p:spPr>
          <a:xfrm>
            <a:off x="1333502" y="3946792"/>
            <a:ext cx="8596668" cy="151526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v-SE" u="sng" dirty="0"/>
              <a:t>Spelövningar – 20 minuter </a:t>
            </a:r>
          </a:p>
          <a:p>
            <a:pPr lvl="1"/>
            <a:r>
              <a:rPr lang="sv-SE" dirty="0"/>
              <a:t>Övningar med inriktning på tempo och mod</a:t>
            </a:r>
          </a:p>
          <a:p>
            <a:pPr lvl="1"/>
            <a:r>
              <a:rPr lang="sv-SE" dirty="0"/>
              <a:t>Att alltid våga använda tekniken som lösning</a:t>
            </a:r>
          </a:p>
          <a:p>
            <a:pPr lvl="1"/>
            <a:r>
              <a:rPr lang="sv-SE" dirty="0"/>
              <a:t>Att våga misslyckas</a:t>
            </a:r>
          </a:p>
          <a:p>
            <a:pPr lvl="1"/>
            <a:r>
              <a:rPr lang="sv-SE" dirty="0"/>
              <a:t>Att utmana 1 mot 1 är alltid ett alternativ</a:t>
            </a:r>
          </a:p>
          <a:p>
            <a:pPr lvl="1"/>
            <a:endParaRPr lang="sv-SE" dirty="0"/>
          </a:p>
        </p:txBody>
      </p:sp>
      <p:sp>
        <p:nvSpPr>
          <p:cNvPr id="25" name="Content Placeholder 2">
            <a:extLst>
              <a:ext uri="{FF2B5EF4-FFF2-40B4-BE49-F238E27FC236}">
                <a16:creationId xmlns:a16="http://schemas.microsoft.com/office/drawing/2014/main" id="{94FAA09C-659D-4F35-A857-EE0218737D2D}"/>
              </a:ext>
            </a:extLst>
          </p:cNvPr>
          <p:cNvSpPr txBox="1">
            <a:spLocks/>
          </p:cNvSpPr>
          <p:nvPr/>
        </p:nvSpPr>
        <p:spPr>
          <a:xfrm>
            <a:off x="1333502" y="5462059"/>
            <a:ext cx="8596668" cy="9066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v-SE" u="sng" dirty="0"/>
              <a:t>Avslutningslek – En kul avslutning.</a:t>
            </a:r>
          </a:p>
          <a:p>
            <a:pPr lvl="1"/>
            <a:r>
              <a:rPr lang="sv-SE" dirty="0"/>
              <a:t>Tex stafett, klockan </a:t>
            </a:r>
            <a:r>
              <a:rPr lang="sv-SE" dirty="0" err="1"/>
              <a:t>etc</a:t>
            </a:r>
            <a:r>
              <a:rPr lang="sv-SE" dirty="0"/>
              <a:t>…</a:t>
            </a:r>
            <a:endParaRPr lang="sv-SE" u="sng" dirty="0"/>
          </a:p>
          <a:p>
            <a:pPr lvl="1"/>
            <a:endParaRPr lang="sv-SE" dirty="0"/>
          </a:p>
        </p:txBody>
      </p:sp>
      <p:sp>
        <p:nvSpPr>
          <p:cNvPr id="8" name="Title 1">
            <a:extLst>
              <a:ext uri="{FF2B5EF4-FFF2-40B4-BE49-F238E27FC236}">
                <a16:creationId xmlns:a16="http://schemas.microsoft.com/office/drawing/2014/main" id="{86A5709D-8E08-46C5-AFD1-4AE556229EA8}"/>
              </a:ext>
            </a:extLst>
          </p:cNvPr>
          <p:cNvSpPr txBox="1">
            <a:spLocks/>
          </p:cNvSpPr>
          <p:nvPr/>
        </p:nvSpPr>
        <p:spPr>
          <a:xfrm>
            <a:off x="7547068" y="250930"/>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157903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7EBE-635E-4104-A4DF-82EDA0834C0D}"/>
              </a:ext>
            </a:extLst>
          </p:cNvPr>
          <p:cNvSpPr>
            <a:spLocks noGrp="1"/>
          </p:cNvSpPr>
          <p:nvPr>
            <p:ph type="title"/>
          </p:nvPr>
        </p:nvSpPr>
        <p:spPr>
          <a:xfrm>
            <a:off x="677334" y="609600"/>
            <a:ext cx="8596668" cy="678024"/>
          </a:xfrm>
        </p:spPr>
        <p:txBody>
          <a:bodyPr/>
          <a:lstStyle/>
          <a:p>
            <a:r>
              <a:rPr lang="sv-SE" dirty="0"/>
              <a:t>Cirkelträning – ”Bollen är min bästa vän”</a:t>
            </a:r>
          </a:p>
        </p:txBody>
      </p:sp>
      <p:sp>
        <p:nvSpPr>
          <p:cNvPr id="3" name="Content Placeholder 2">
            <a:extLst>
              <a:ext uri="{FF2B5EF4-FFF2-40B4-BE49-F238E27FC236}">
                <a16:creationId xmlns:a16="http://schemas.microsoft.com/office/drawing/2014/main" id="{D9CA7A79-62FF-4522-A1DD-A3E1C1726DCF}"/>
              </a:ext>
            </a:extLst>
          </p:cNvPr>
          <p:cNvSpPr>
            <a:spLocks noGrp="1"/>
          </p:cNvSpPr>
          <p:nvPr>
            <p:ph idx="1"/>
          </p:nvPr>
        </p:nvSpPr>
        <p:spPr>
          <a:xfrm>
            <a:off x="677334" y="1352940"/>
            <a:ext cx="8596668" cy="2600752"/>
          </a:xfrm>
        </p:spPr>
        <p:txBody>
          <a:bodyPr>
            <a:normAutofit/>
          </a:bodyPr>
          <a:lstStyle/>
          <a:p>
            <a:pPr lvl="1"/>
            <a:r>
              <a:rPr lang="sv-SE" dirty="0"/>
              <a:t>Varsin boll. En boll per spelare eller max per par</a:t>
            </a:r>
          </a:p>
          <a:p>
            <a:pPr lvl="1"/>
            <a:r>
              <a:rPr lang="sv-SE" dirty="0"/>
              <a:t>Inga köer</a:t>
            </a:r>
          </a:p>
          <a:p>
            <a:pPr lvl="1"/>
            <a:r>
              <a:rPr lang="sv-SE" dirty="0"/>
              <a:t>Övningar med fokus på maximerad bollkontakt per individ</a:t>
            </a:r>
          </a:p>
          <a:p>
            <a:pPr lvl="1"/>
            <a:r>
              <a:rPr lang="sv-SE" dirty="0"/>
              <a:t>Övningar med fokus på repetition. Öva muskelminne.</a:t>
            </a:r>
          </a:p>
          <a:p>
            <a:pPr lvl="1"/>
            <a:r>
              <a:rPr lang="sv-SE" dirty="0"/>
              <a:t>Ett bestämt fokusområde per station</a:t>
            </a:r>
          </a:p>
          <a:p>
            <a:pPr lvl="2"/>
            <a:r>
              <a:rPr lang="sv-SE" dirty="0"/>
              <a:t>Tex. Tex mottagningar, medtagningar, nedtagningar, dribblingar, driva boll, långa passningar, korta passningar, snabbhet, acceleration, uthållighet, spänst, passningar i sidled, balans, täcka boll, jonglera med boll, volleyspel, nickar </a:t>
            </a:r>
            <a:r>
              <a:rPr lang="sv-SE" dirty="0" err="1"/>
              <a:t>etc</a:t>
            </a:r>
            <a:r>
              <a:rPr lang="sv-SE" dirty="0"/>
              <a:t>….</a:t>
            </a:r>
          </a:p>
        </p:txBody>
      </p:sp>
      <p:sp>
        <p:nvSpPr>
          <p:cNvPr id="5" name="Content Placeholder 2">
            <a:extLst>
              <a:ext uri="{FF2B5EF4-FFF2-40B4-BE49-F238E27FC236}">
                <a16:creationId xmlns:a16="http://schemas.microsoft.com/office/drawing/2014/main" id="{9A756B1F-8B7B-48A7-97C7-FF7F9F746FCE}"/>
              </a:ext>
            </a:extLst>
          </p:cNvPr>
          <p:cNvSpPr txBox="1">
            <a:spLocks/>
          </p:cNvSpPr>
          <p:nvPr/>
        </p:nvSpPr>
        <p:spPr>
          <a:xfrm>
            <a:off x="677334" y="3953691"/>
            <a:ext cx="8596668" cy="277368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sv-SE" dirty="0"/>
              <a:t>Övningar anpassade för individerna i gruppen. Viktigt med jämn gruppindelning och att kunna justera svårighetsgrad och tempo efter individerna i gruppen</a:t>
            </a:r>
          </a:p>
          <a:p>
            <a:pPr lvl="1"/>
            <a:r>
              <a:rPr lang="sv-SE" dirty="0"/>
              <a:t>Viktigt att fokusera på tempot i övningarna. När en spelare bemästrar något finns alltid utmaningen att göra det snabbare</a:t>
            </a:r>
          </a:p>
          <a:p>
            <a:pPr lvl="1"/>
            <a:r>
              <a:rPr lang="sv-SE" dirty="0"/>
              <a:t>Fokus på att använda båda fötterna i ALLA övningar</a:t>
            </a:r>
          </a:p>
          <a:p>
            <a:pPr lvl="1"/>
            <a:r>
              <a:rPr lang="sv-SE" dirty="0"/>
              <a:t>Använda tävlingar som katalysator. Utmaningar, tidtagning, tävlingar osv för att hålla uppe intensiteten i övningarna</a:t>
            </a:r>
          </a:p>
          <a:p>
            <a:pPr lvl="1"/>
            <a:r>
              <a:rPr lang="sv-SE" dirty="0"/>
              <a:t>Det är denna del i träningen som formar vilka spelare vi har om 5 år</a:t>
            </a:r>
          </a:p>
          <a:p>
            <a:pPr lvl="1"/>
            <a:r>
              <a:rPr lang="sv-SE" dirty="0"/>
              <a:t>Viktigt att alla jobbar på samma sätt i denna del av träningen. Spelarna skall bli vana vid att vi övar bollbehandling 60 minuter varje träning.</a:t>
            </a:r>
          </a:p>
        </p:txBody>
      </p:sp>
      <p:sp>
        <p:nvSpPr>
          <p:cNvPr id="6" name="Title 1">
            <a:extLst>
              <a:ext uri="{FF2B5EF4-FFF2-40B4-BE49-F238E27FC236}">
                <a16:creationId xmlns:a16="http://schemas.microsoft.com/office/drawing/2014/main" id="{D843030C-E386-4560-8AEE-2DD8BC240AA4}"/>
              </a:ext>
            </a:extLst>
          </p:cNvPr>
          <p:cNvSpPr txBox="1">
            <a:spLocks/>
          </p:cNvSpPr>
          <p:nvPr/>
        </p:nvSpPr>
        <p:spPr>
          <a:xfrm>
            <a:off x="7547068" y="250930"/>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3027345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267C-76F1-42EC-AB4F-BCDC41DA5B9D}"/>
              </a:ext>
            </a:extLst>
          </p:cNvPr>
          <p:cNvSpPr>
            <a:spLocks noGrp="1"/>
          </p:cNvSpPr>
          <p:nvPr>
            <p:ph type="title"/>
          </p:nvPr>
        </p:nvSpPr>
        <p:spPr/>
        <p:txBody>
          <a:bodyPr/>
          <a:lstStyle/>
          <a:p>
            <a:r>
              <a:rPr lang="sv-SE" dirty="0"/>
              <a:t>Spelövningar – kul med högt tempo och bra teknik</a:t>
            </a:r>
          </a:p>
        </p:txBody>
      </p:sp>
      <p:sp>
        <p:nvSpPr>
          <p:cNvPr id="3" name="Content Placeholder 2">
            <a:extLst>
              <a:ext uri="{FF2B5EF4-FFF2-40B4-BE49-F238E27FC236}">
                <a16:creationId xmlns:a16="http://schemas.microsoft.com/office/drawing/2014/main" id="{8088B839-B951-42D0-B4A8-A452C2307EED}"/>
              </a:ext>
            </a:extLst>
          </p:cNvPr>
          <p:cNvSpPr>
            <a:spLocks noGrp="1"/>
          </p:cNvSpPr>
          <p:nvPr>
            <p:ph idx="1"/>
          </p:nvPr>
        </p:nvSpPr>
        <p:spPr>
          <a:xfrm>
            <a:off x="677334" y="2160589"/>
            <a:ext cx="8596668" cy="1723434"/>
          </a:xfrm>
        </p:spPr>
        <p:txBody>
          <a:bodyPr>
            <a:normAutofit fontScale="92500" lnSpcReduction="10000"/>
          </a:bodyPr>
          <a:lstStyle/>
          <a:p>
            <a:r>
              <a:rPr lang="sv-SE" u="sng" dirty="0"/>
              <a:t>Spelövningar – 20 minuter </a:t>
            </a:r>
          </a:p>
          <a:p>
            <a:pPr lvl="1"/>
            <a:r>
              <a:rPr lang="sv-SE" dirty="0"/>
              <a:t>Övningar med inriktning på tempo och mod </a:t>
            </a:r>
          </a:p>
          <a:p>
            <a:pPr lvl="1"/>
            <a:r>
              <a:rPr lang="sv-SE" dirty="0"/>
              <a:t>Att våga använda tekniken i trängda lägen</a:t>
            </a:r>
          </a:p>
          <a:p>
            <a:pPr lvl="1"/>
            <a:r>
              <a:rPr lang="sv-SE" dirty="0"/>
              <a:t>Att våga misslyckas</a:t>
            </a:r>
          </a:p>
          <a:p>
            <a:pPr lvl="1"/>
            <a:r>
              <a:rPr lang="sv-SE" dirty="0"/>
              <a:t>Mycket 1 mot 1 situationer</a:t>
            </a:r>
          </a:p>
          <a:p>
            <a:pPr lvl="1"/>
            <a:endParaRPr lang="sv-SE" dirty="0"/>
          </a:p>
          <a:p>
            <a:endParaRPr lang="sv-SE" dirty="0"/>
          </a:p>
        </p:txBody>
      </p:sp>
      <p:sp>
        <p:nvSpPr>
          <p:cNvPr id="4" name="Content Placeholder 2">
            <a:extLst>
              <a:ext uri="{FF2B5EF4-FFF2-40B4-BE49-F238E27FC236}">
                <a16:creationId xmlns:a16="http://schemas.microsoft.com/office/drawing/2014/main" id="{AECD1077-9EDB-4392-9AB5-193B45A0871A}"/>
              </a:ext>
            </a:extLst>
          </p:cNvPr>
          <p:cNvSpPr txBox="1">
            <a:spLocks/>
          </p:cNvSpPr>
          <p:nvPr/>
        </p:nvSpPr>
        <p:spPr>
          <a:xfrm>
            <a:off x="677334" y="4188823"/>
            <a:ext cx="8596668" cy="10311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v-SE" u="sng" dirty="0"/>
              <a:t>Exempel på övningar</a:t>
            </a:r>
          </a:p>
          <a:p>
            <a:pPr lvl="1"/>
            <a:r>
              <a:rPr lang="sv-SE" dirty="0"/>
              <a:t>Kvadraten, </a:t>
            </a:r>
            <a:r>
              <a:rPr lang="sv-SE" dirty="0" err="1"/>
              <a:t>Elfsborgar´n</a:t>
            </a:r>
            <a:r>
              <a:rPr lang="sv-SE" dirty="0"/>
              <a:t>, minimatchspel (1 vs 1, senare 2 vs 2), </a:t>
            </a:r>
            <a:r>
              <a:rPr lang="sv-SE" dirty="0" err="1"/>
              <a:t>possesionspeli</a:t>
            </a:r>
            <a:r>
              <a:rPr lang="sv-SE" dirty="0"/>
              <a:t> små grupper, kontringsövningar   </a:t>
            </a:r>
          </a:p>
          <a:p>
            <a:endParaRPr lang="sv-SE" dirty="0"/>
          </a:p>
        </p:txBody>
      </p:sp>
      <p:sp>
        <p:nvSpPr>
          <p:cNvPr id="5" name="Content Placeholder 2">
            <a:extLst>
              <a:ext uri="{FF2B5EF4-FFF2-40B4-BE49-F238E27FC236}">
                <a16:creationId xmlns:a16="http://schemas.microsoft.com/office/drawing/2014/main" id="{4E3549EF-99C9-460B-A48F-8D4CAFC8045A}"/>
              </a:ext>
            </a:extLst>
          </p:cNvPr>
          <p:cNvSpPr txBox="1">
            <a:spLocks/>
          </p:cNvSpPr>
          <p:nvPr/>
        </p:nvSpPr>
        <p:spPr>
          <a:xfrm>
            <a:off x="677334" y="5398451"/>
            <a:ext cx="8596668" cy="10311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sv-SE" dirty="0"/>
              <a:t>Skall vara den roliga och fartfyllda delen i träningen</a:t>
            </a:r>
          </a:p>
          <a:p>
            <a:r>
              <a:rPr lang="sv-SE" dirty="0"/>
              <a:t>Fokus på högt tempo och god stämning</a:t>
            </a:r>
          </a:p>
          <a:p>
            <a:endParaRPr lang="sv-SE" dirty="0"/>
          </a:p>
        </p:txBody>
      </p:sp>
      <p:sp>
        <p:nvSpPr>
          <p:cNvPr id="6" name="Title 1">
            <a:extLst>
              <a:ext uri="{FF2B5EF4-FFF2-40B4-BE49-F238E27FC236}">
                <a16:creationId xmlns:a16="http://schemas.microsoft.com/office/drawing/2014/main" id="{93C79E74-34EC-4970-AD59-D9F53515A53A}"/>
              </a:ext>
            </a:extLst>
          </p:cNvPr>
          <p:cNvSpPr txBox="1">
            <a:spLocks/>
          </p:cNvSpPr>
          <p:nvPr/>
        </p:nvSpPr>
        <p:spPr>
          <a:xfrm>
            <a:off x="7547068" y="250930"/>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254179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D25-9EF6-4596-BA27-CFE83940139D}"/>
              </a:ext>
            </a:extLst>
          </p:cNvPr>
          <p:cNvSpPr>
            <a:spLocks noGrp="1"/>
          </p:cNvSpPr>
          <p:nvPr>
            <p:ph type="title"/>
          </p:nvPr>
        </p:nvSpPr>
        <p:spPr>
          <a:xfrm>
            <a:off x="677334" y="609600"/>
            <a:ext cx="8596668" cy="752669"/>
          </a:xfrm>
        </p:spPr>
        <p:txBody>
          <a:bodyPr/>
          <a:lstStyle/>
          <a:p>
            <a:r>
              <a:rPr lang="sv-SE" dirty="0"/>
              <a:t>Avslut – 5-10 minuter</a:t>
            </a:r>
          </a:p>
        </p:txBody>
      </p:sp>
      <p:sp>
        <p:nvSpPr>
          <p:cNvPr id="3" name="Content Placeholder 2">
            <a:extLst>
              <a:ext uri="{FF2B5EF4-FFF2-40B4-BE49-F238E27FC236}">
                <a16:creationId xmlns:a16="http://schemas.microsoft.com/office/drawing/2014/main" id="{7DB6B141-2A6E-4372-98CA-F73FEBA31E50}"/>
              </a:ext>
            </a:extLst>
          </p:cNvPr>
          <p:cNvSpPr>
            <a:spLocks noGrp="1"/>
          </p:cNvSpPr>
          <p:nvPr>
            <p:ph idx="1"/>
          </p:nvPr>
        </p:nvSpPr>
        <p:spPr>
          <a:xfrm>
            <a:off x="677334" y="1428136"/>
            <a:ext cx="8596668" cy="2714655"/>
          </a:xfrm>
        </p:spPr>
        <p:txBody>
          <a:bodyPr/>
          <a:lstStyle/>
          <a:p>
            <a:r>
              <a:rPr lang="sv-SE" dirty="0"/>
              <a:t>Som en kul avrundning på träningen</a:t>
            </a:r>
          </a:p>
          <a:p>
            <a:r>
              <a:rPr lang="sv-SE" dirty="0"/>
              <a:t>Exempel på avslutsövningar</a:t>
            </a:r>
          </a:p>
          <a:p>
            <a:pPr lvl="1"/>
            <a:r>
              <a:rPr lang="sv-SE" dirty="0" err="1"/>
              <a:t>Trixningstävling</a:t>
            </a:r>
            <a:r>
              <a:rPr lang="sv-SE" dirty="0"/>
              <a:t>, kvadraten, stretch, straffavgörande, träffa-ribban-</a:t>
            </a:r>
            <a:r>
              <a:rPr lang="sv-SE" dirty="0" err="1"/>
              <a:t>challenge</a:t>
            </a:r>
            <a:r>
              <a:rPr lang="sv-SE" dirty="0"/>
              <a:t>, stafett, passningsprick </a:t>
            </a:r>
            <a:r>
              <a:rPr lang="sv-SE" dirty="0" err="1"/>
              <a:t>etc</a:t>
            </a:r>
            <a:r>
              <a:rPr lang="sv-SE" dirty="0"/>
              <a:t>…</a:t>
            </a:r>
          </a:p>
          <a:p>
            <a:endParaRPr lang="sv-SE" dirty="0"/>
          </a:p>
        </p:txBody>
      </p:sp>
      <p:sp>
        <p:nvSpPr>
          <p:cNvPr id="4" name="Title 1">
            <a:extLst>
              <a:ext uri="{FF2B5EF4-FFF2-40B4-BE49-F238E27FC236}">
                <a16:creationId xmlns:a16="http://schemas.microsoft.com/office/drawing/2014/main" id="{632969BD-7253-4AB5-BD1B-7DB3BEC34262}"/>
              </a:ext>
            </a:extLst>
          </p:cNvPr>
          <p:cNvSpPr txBox="1">
            <a:spLocks/>
          </p:cNvSpPr>
          <p:nvPr/>
        </p:nvSpPr>
        <p:spPr>
          <a:xfrm>
            <a:off x="7547068" y="250930"/>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120474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D25-9EF6-4596-BA27-CFE83940139D}"/>
              </a:ext>
            </a:extLst>
          </p:cNvPr>
          <p:cNvSpPr>
            <a:spLocks noGrp="1"/>
          </p:cNvSpPr>
          <p:nvPr>
            <p:ph type="title"/>
          </p:nvPr>
        </p:nvSpPr>
        <p:spPr>
          <a:xfrm>
            <a:off x="677334" y="609600"/>
            <a:ext cx="8596668" cy="1140823"/>
          </a:xfrm>
        </p:spPr>
        <p:txBody>
          <a:bodyPr>
            <a:normAutofit fontScale="90000"/>
          </a:bodyPr>
          <a:lstStyle/>
          <a:p>
            <a:r>
              <a:rPr lang="sv-SE" dirty="0"/>
              <a:t>Extraträning</a:t>
            </a:r>
            <a:br>
              <a:rPr lang="sv-SE" dirty="0"/>
            </a:br>
            <a:r>
              <a:rPr lang="sv-SE" sz="2200" dirty="0"/>
              <a:t>För de som vill ha lite extra träning</a:t>
            </a:r>
            <a:br>
              <a:rPr lang="sv-SE" dirty="0"/>
            </a:br>
            <a:endParaRPr lang="sv-SE" dirty="0"/>
          </a:p>
        </p:txBody>
      </p:sp>
      <p:sp>
        <p:nvSpPr>
          <p:cNvPr id="3" name="Content Placeholder 2">
            <a:extLst>
              <a:ext uri="{FF2B5EF4-FFF2-40B4-BE49-F238E27FC236}">
                <a16:creationId xmlns:a16="http://schemas.microsoft.com/office/drawing/2014/main" id="{7DB6B141-2A6E-4372-98CA-F73FEBA31E50}"/>
              </a:ext>
            </a:extLst>
          </p:cNvPr>
          <p:cNvSpPr>
            <a:spLocks noGrp="1"/>
          </p:cNvSpPr>
          <p:nvPr>
            <p:ph idx="1"/>
          </p:nvPr>
        </p:nvSpPr>
        <p:spPr>
          <a:xfrm>
            <a:off x="677334" y="1750423"/>
            <a:ext cx="8596668" cy="3875314"/>
          </a:xfrm>
        </p:spPr>
        <p:txBody>
          <a:bodyPr>
            <a:normAutofit/>
          </a:bodyPr>
          <a:lstStyle/>
          <a:p>
            <a:r>
              <a:rPr lang="sv-SE" dirty="0"/>
              <a:t>Erbjuda extra träning för de som visar stort intresse engagemang under övningarna på ordinarie träning</a:t>
            </a:r>
          </a:p>
          <a:p>
            <a:r>
              <a:rPr lang="sv-SE" dirty="0"/>
              <a:t>Helst i grupp om max 6-8 spelare</a:t>
            </a:r>
          </a:p>
          <a:p>
            <a:r>
              <a:rPr lang="sv-SE" dirty="0"/>
              <a:t>Extra höga krav på fokus</a:t>
            </a:r>
          </a:p>
          <a:p>
            <a:r>
              <a:rPr lang="sv-SE" dirty="0"/>
              <a:t>Erbjuda möjligheten att få träna saker som är lite utöver det vanliga</a:t>
            </a:r>
          </a:p>
          <a:p>
            <a:r>
              <a:rPr lang="sv-SE" dirty="0"/>
              <a:t>Ingår inte i ordinarie träning, ligger utanför träningstid. Tex 30 minuter innan eller efter</a:t>
            </a:r>
          </a:p>
          <a:p>
            <a:r>
              <a:rPr lang="sv-SE" dirty="0"/>
              <a:t>Erbjuds framförallt för dem som ligger lite längre fram och delvis blir begränsade under ordinarie träning </a:t>
            </a:r>
          </a:p>
          <a:p>
            <a:endParaRPr lang="sv-SE" dirty="0"/>
          </a:p>
          <a:p>
            <a:pPr marL="0" indent="0">
              <a:buNone/>
            </a:pPr>
            <a:endParaRPr lang="sv-SE" dirty="0"/>
          </a:p>
        </p:txBody>
      </p:sp>
      <p:sp>
        <p:nvSpPr>
          <p:cNvPr id="4" name="Title 1">
            <a:extLst>
              <a:ext uri="{FF2B5EF4-FFF2-40B4-BE49-F238E27FC236}">
                <a16:creationId xmlns:a16="http://schemas.microsoft.com/office/drawing/2014/main" id="{01FB86A0-0133-40D0-9909-826C3D0E6DFB}"/>
              </a:ext>
            </a:extLst>
          </p:cNvPr>
          <p:cNvSpPr txBox="1">
            <a:spLocks/>
          </p:cNvSpPr>
          <p:nvPr/>
        </p:nvSpPr>
        <p:spPr>
          <a:xfrm>
            <a:off x="7547068" y="250930"/>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303627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D25-9EF6-4596-BA27-CFE83940139D}"/>
              </a:ext>
            </a:extLst>
          </p:cNvPr>
          <p:cNvSpPr>
            <a:spLocks noGrp="1"/>
          </p:cNvSpPr>
          <p:nvPr>
            <p:ph type="title"/>
          </p:nvPr>
        </p:nvSpPr>
        <p:spPr>
          <a:xfrm>
            <a:off x="677334" y="609600"/>
            <a:ext cx="8596668" cy="1480457"/>
          </a:xfrm>
        </p:spPr>
        <p:txBody>
          <a:bodyPr>
            <a:normAutofit/>
          </a:bodyPr>
          <a:lstStyle/>
          <a:p>
            <a:r>
              <a:rPr lang="sv-SE" dirty="0"/>
              <a:t>För de som ligger lite efter</a:t>
            </a:r>
            <a:br>
              <a:rPr lang="sv-SE" dirty="0"/>
            </a:br>
            <a:r>
              <a:rPr lang="sv-SE" sz="2800" dirty="0"/>
              <a:t>Hur får vi dessa att utvecklas och komma ikapp?</a:t>
            </a:r>
            <a:endParaRPr lang="sv-SE" dirty="0"/>
          </a:p>
        </p:txBody>
      </p:sp>
      <p:sp>
        <p:nvSpPr>
          <p:cNvPr id="3" name="Content Placeholder 2">
            <a:extLst>
              <a:ext uri="{FF2B5EF4-FFF2-40B4-BE49-F238E27FC236}">
                <a16:creationId xmlns:a16="http://schemas.microsoft.com/office/drawing/2014/main" id="{7DB6B141-2A6E-4372-98CA-F73FEBA31E50}"/>
              </a:ext>
            </a:extLst>
          </p:cNvPr>
          <p:cNvSpPr>
            <a:spLocks noGrp="1"/>
          </p:cNvSpPr>
          <p:nvPr>
            <p:ph idx="1"/>
          </p:nvPr>
        </p:nvSpPr>
        <p:spPr>
          <a:xfrm>
            <a:off x="677334" y="1878247"/>
            <a:ext cx="8596668" cy="3614126"/>
          </a:xfrm>
        </p:spPr>
        <p:txBody>
          <a:bodyPr>
            <a:normAutofit fontScale="85000" lnSpcReduction="20000"/>
          </a:bodyPr>
          <a:lstStyle/>
          <a:p>
            <a:r>
              <a:rPr lang="sv-SE" dirty="0"/>
              <a:t>Extra mycket grundövningar till dem som ligger längre ned i ”pyramiden”</a:t>
            </a:r>
          </a:p>
          <a:p>
            <a:r>
              <a:rPr lang="sv-SE" dirty="0"/>
              <a:t>Utgår från:</a:t>
            </a:r>
          </a:p>
          <a:p>
            <a:pPr lvl="1"/>
            <a:r>
              <a:rPr lang="sv-SE" dirty="0"/>
              <a:t>Bollbehandling/teknik</a:t>
            </a:r>
          </a:p>
          <a:p>
            <a:pPr lvl="1"/>
            <a:r>
              <a:rPr lang="sv-SE" dirty="0"/>
              <a:t>Mottagningar</a:t>
            </a:r>
          </a:p>
          <a:p>
            <a:pPr lvl="1"/>
            <a:r>
              <a:rPr lang="sv-SE" dirty="0"/>
              <a:t>Passningar</a:t>
            </a:r>
          </a:p>
          <a:p>
            <a:pPr lvl="1"/>
            <a:r>
              <a:rPr lang="sv-SE" dirty="0"/>
              <a:t>1 vs 1</a:t>
            </a:r>
          </a:p>
          <a:p>
            <a:r>
              <a:rPr lang="sv-SE" dirty="0"/>
              <a:t>45 minuter varje träning med enkla övningar som strävar efter att ta alla till en god teknisk nivå</a:t>
            </a:r>
          </a:p>
          <a:p>
            <a:r>
              <a:rPr lang="sv-SE" dirty="0"/>
              <a:t>Kravet för god teknisk nivå är ökar med tiden och baseras på genomsnittet i gruppen</a:t>
            </a:r>
          </a:p>
          <a:p>
            <a:endParaRPr lang="sv-SE" dirty="0"/>
          </a:p>
          <a:p>
            <a:pPr marL="0" indent="0">
              <a:buNone/>
            </a:pPr>
            <a:r>
              <a:rPr lang="sv-SE" dirty="0"/>
              <a:t>Förslag</a:t>
            </a:r>
          </a:p>
          <a:p>
            <a:r>
              <a:rPr lang="sv-SE" dirty="0"/>
              <a:t>Tränare turas om att ha denna grupp (45 min/träning)</a:t>
            </a:r>
          </a:p>
          <a:p>
            <a:pPr marL="0" indent="0">
              <a:buNone/>
            </a:pPr>
            <a:endParaRPr lang="sv-SE" dirty="0"/>
          </a:p>
          <a:p>
            <a:endParaRPr lang="sv-SE" dirty="0"/>
          </a:p>
        </p:txBody>
      </p:sp>
      <p:sp>
        <p:nvSpPr>
          <p:cNvPr id="4" name="Title 1">
            <a:extLst>
              <a:ext uri="{FF2B5EF4-FFF2-40B4-BE49-F238E27FC236}">
                <a16:creationId xmlns:a16="http://schemas.microsoft.com/office/drawing/2014/main" id="{D6A1C726-7F08-491D-8EFD-E4CBAFF3268B}"/>
              </a:ext>
            </a:extLst>
          </p:cNvPr>
          <p:cNvSpPr txBox="1">
            <a:spLocks/>
          </p:cNvSpPr>
          <p:nvPr/>
        </p:nvSpPr>
        <p:spPr>
          <a:xfrm>
            <a:off x="7547068" y="250930"/>
            <a:ext cx="1805938" cy="4900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000" dirty="0"/>
              <a:t>10-14 år</a:t>
            </a:r>
          </a:p>
        </p:txBody>
      </p:sp>
    </p:spTree>
    <p:extLst>
      <p:ext uri="{BB962C8B-B14F-4D97-AF65-F5344CB8AC3E}">
        <p14:creationId xmlns:p14="http://schemas.microsoft.com/office/powerpoint/2010/main" val="343966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6"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7"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2"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4"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6CBD574-20CB-4AD5-A9D1-2749EEEF3071}"/>
              </a:ext>
            </a:extLst>
          </p:cNvPr>
          <p:cNvSpPr>
            <a:spLocks noGrp="1"/>
          </p:cNvSpPr>
          <p:nvPr>
            <p:ph type="title"/>
          </p:nvPr>
        </p:nvSpPr>
        <p:spPr>
          <a:xfrm>
            <a:off x="1145263" y="2456786"/>
            <a:ext cx="7766936" cy="1646302"/>
          </a:xfrm>
        </p:spPr>
        <p:txBody>
          <a:bodyPr vert="horz" lIns="91440" tIns="45720" rIns="91440" bIns="45720" rtlCol="0" anchor="b">
            <a:normAutofit/>
          </a:bodyPr>
          <a:lstStyle/>
          <a:p>
            <a:pPr>
              <a:lnSpc>
                <a:spcPct val="90000"/>
              </a:lnSpc>
            </a:pPr>
            <a:r>
              <a:rPr lang="en-US" sz="5400" dirty="0" err="1"/>
              <a:t>Fokus</a:t>
            </a:r>
            <a:r>
              <a:rPr lang="en-US" sz="5400" dirty="0"/>
              <a:t> 10-14 </a:t>
            </a:r>
            <a:r>
              <a:rPr lang="en-US" sz="5400" dirty="0" err="1"/>
              <a:t>år</a:t>
            </a:r>
            <a:br>
              <a:rPr lang="en-US" sz="5400" dirty="0"/>
            </a:br>
            <a:endParaRPr lang="en-US" sz="5400" dirty="0"/>
          </a:p>
        </p:txBody>
      </p:sp>
    </p:spTree>
    <p:extLst>
      <p:ext uri="{BB962C8B-B14F-4D97-AF65-F5344CB8AC3E}">
        <p14:creationId xmlns:p14="http://schemas.microsoft.com/office/powerpoint/2010/main" val="7977890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58154AD-8F82-4287-B432-1622D664C048}"/>
              </a:ext>
            </a:extLst>
          </p:cNvPr>
          <p:cNvSpPr>
            <a:spLocks noGrp="1"/>
          </p:cNvSpPr>
          <p:nvPr>
            <p:ph type="title"/>
          </p:nvPr>
        </p:nvSpPr>
        <p:spPr>
          <a:xfrm>
            <a:off x="673754" y="643467"/>
            <a:ext cx="4203045" cy="1375608"/>
          </a:xfrm>
        </p:spPr>
        <p:txBody>
          <a:bodyPr anchor="ctr">
            <a:normAutofit/>
          </a:bodyPr>
          <a:lstStyle/>
          <a:p>
            <a:r>
              <a:rPr lang="sv-SE" dirty="0">
                <a:solidFill>
                  <a:schemeClr val="bg1"/>
                </a:solidFill>
              </a:rPr>
              <a:t>Vad är vårt mål?</a:t>
            </a:r>
            <a:br>
              <a:rPr lang="sv-SE" dirty="0">
                <a:solidFill>
                  <a:schemeClr val="bg1"/>
                </a:solidFill>
              </a:rPr>
            </a:br>
            <a:r>
              <a:rPr lang="sv-SE" dirty="0">
                <a:solidFill>
                  <a:schemeClr val="bg1"/>
                </a:solidFill>
              </a:rPr>
              <a:t>..</a:t>
            </a:r>
            <a:r>
              <a:rPr lang="sv-SE" sz="2000" dirty="0">
                <a:solidFill>
                  <a:schemeClr val="bg1"/>
                </a:solidFill>
              </a:rPr>
              <a:t>och hur når vi dit?</a:t>
            </a:r>
            <a:endParaRPr lang="sv-SE" dirty="0">
              <a:solidFill>
                <a:schemeClr val="bg1"/>
              </a:solidFill>
            </a:endParaRPr>
          </a:p>
        </p:txBody>
      </p:sp>
      <p:sp>
        <p:nvSpPr>
          <p:cNvPr id="8" name="Content Placeholder 7">
            <a:extLst>
              <a:ext uri="{FF2B5EF4-FFF2-40B4-BE49-F238E27FC236}">
                <a16:creationId xmlns:a16="http://schemas.microsoft.com/office/drawing/2014/main" id="{6CDCA302-1AC0-4695-9125-C2A5D73EF56D}"/>
              </a:ext>
            </a:extLst>
          </p:cNvPr>
          <p:cNvSpPr>
            <a:spLocks noGrp="1"/>
          </p:cNvSpPr>
          <p:nvPr>
            <p:ph idx="1"/>
          </p:nvPr>
        </p:nvSpPr>
        <p:spPr>
          <a:xfrm>
            <a:off x="673754" y="2160590"/>
            <a:ext cx="4365501" cy="3440110"/>
          </a:xfrm>
        </p:spPr>
        <p:txBody>
          <a:bodyPr>
            <a:normAutofit/>
          </a:bodyPr>
          <a:lstStyle/>
          <a:p>
            <a:r>
              <a:rPr lang="en-US" dirty="0">
                <a:solidFill>
                  <a:schemeClr val="bg1"/>
                </a:solidFill>
              </a:rPr>
              <a:t>Forma </a:t>
            </a:r>
            <a:r>
              <a:rPr lang="en-US" dirty="0" err="1">
                <a:solidFill>
                  <a:schemeClr val="bg1"/>
                </a:solidFill>
              </a:rPr>
              <a:t>skickliga</a:t>
            </a:r>
            <a:r>
              <a:rPr lang="en-US" dirty="0">
                <a:solidFill>
                  <a:schemeClr val="bg1"/>
                </a:solidFill>
              </a:rPr>
              <a:t> </a:t>
            </a:r>
            <a:r>
              <a:rPr lang="en-US" dirty="0" err="1">
                <a:solidFill>
                  <a:schemeClr val="bg1"/>
                </a:solidFill>
              </a:rPr>
              <a:t>individer</a:t>
            </a:r>
            <a:endParaRPr lang="en-US" dirty="0">
              <a:solidFill>
                <a:schemeClr val="bg1"/>
              </a:solidFill>
            </a:endParaRPr>
          </a:p>
          <a:p>
            <a:r>
              <a:rPr lang="en-US" dirty="0" err="1">
                <a:solidFill>
                  <a:schemeClr val="bg1"/>
                </a:solidFill>
              </a:rPr>
              <a:t>Bygg</a:t>
            </a:r>
            <a:r>
              <a:rPr lang="en-US" dirty="0">
                <a:solidFill>
                  <a:schemeClr val="bg1"/>
                </a:solidFill>
              </a:rPr>
              <a:t> </a:t>
            </a:r>
            <a:r>
              <a:rPr lang="en-US" dirty="0" err="1">
                <a:solidFill>
                  <a:schemeClr val="bg1"/>
                </a:solidFill>
              </a:rPr>
              <a:t>från</a:t>
            </a:r>
            <a:r>
              <a:rPr lang="en-US" dirty="0">
                <a:solidFill>
                  <a:schemeClr val="bg1"/>
                </a:solidFill>
              </a:rPr>
              <a:t> </a:t>
            </a:r>
            <a:r>
              <a:rPr lang="en-US" dirty="0" err="1">
                <a:solidFill>
                  <a:schemeClr val="bg1"/>
                </a:solidFill>
              </a:rPr>
              <a:t>grunden</a:t>
            </a:r>
            <a:r>
              <a:rPr lang="en-US" dirty="0">
                <a:solidFill>
                  <a:schemeClr val="bg1"/>
                </a:solidFill>
              </a:rPr>
              <a:t> – inga </a:t>
            </a:r>
            <a:r>
              <a:rPr lang="en-US" dirty="0" err="1">
                <a:solidFill>
                  <a:schemeClr val="bg1"/>
                </a:solidFill>
              </a:rPr>
              <a:t>genvägar</a:t>
            </a:r>
            <a:endParaRPr lang="en-US" dirty="0">
              <a:solidFill>
                <a:schemeClr val="bg1"/>
              </a:solidFill>
            </a:endParaRPr>
          </a:p>
          <a:p>
            <a:r>
              <a:rPr lang="en-US" dirty="0" err="1">
                <a:solidFill>
                  <a:schemeClr val="bg1"/>
                </a:solidFill>
              </a:rPr>
              <a:t>Träna</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rätt</a:t>
            </a:r>
            <a:r>
              <a:rPr lang="en-US" dirty="0">
                <a:solidFill>
                  <a:schemeClr val="bg1"/>
                </a:solidFill>
              </a:rPr>
              <a:t> </a:t>
            </a:r>
            <a:r>
              <a:rPr lang="en-US" dirty="0" err="1">
                <a:solidFill>
                  <a:schemeClr val="bg1"/>
                </a:solidFill>
              </a:rPr>
              <a:t>saker</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rätt</a:t>
            </a:r>
            <a:r>
              <a:rPr lang="en-US" dirty="0">
                <a:solidFill>
                  <a:schemeClr val="bg1"/>
                </a:solidFill>
              </a:rPr>
              <a:t> </a:t>
            </a:r>
            <a:r>
              <a:rPr lang="en-US" dirty="0" err="1">
                <a:solidFill>
                  <a:schemeClr val="bg1"/>
                </a:solidFill>
              </a:rPr>
              <a:t>tid</a:t>
            </a:r>
            <a:r>
              <a:rPr lang="en-US" dirty="0">
                <a:solidFill>
                  <a:schemeClr val="bg1"/>
                </a:solidFill>
              </a:rPr>
              <a:t> – </a:t>
            </a:r>
            <a:r>
              <a:rPr lang="en-US" dirty="0" err="1">
                <a:solidFill>
                  <a:schemeClr val="bg1"/>
                </a:solidFill>
              </a:rPr>
              <a:t>varje</a:t>
            </a:r>
            <a:r>
              <a:rPr lang="en-US" dirty="0">
                <a:solidFill>
                  <a:schemeClr val="bg1"/>
                </a:solidFill>
              </a:rPr>
              <a:t> del </a:t>
            </a:r>
            <a:r>
              <a:rPr lang="en-US" dirty="0" err="1">
                <a:solidFill>
                  <a:schemeClr val="bg1"/>
                </a:solidFill>
              </a:rPr>
              <a:t>i</a:t>
            </a:r>
            <a:r>
              <a:rPr lang="en-US" dirty="0">
                <a:solidFill>
                  <a:schemeClr val="bg1"/>
                </a:solidFill>
              </a:rPr>
              <a:t> </a:t>
            </a:r>
            <a:r>
              <a:rPr lang="en-US" dirty="0" err="1">
                <a:solidFill>
                  <a:schemeClr val="bg1"/>
                </a:solidFill>
              </a:rPr>
              <a:t>utvecklingen</a:t>
            </a:r>
            <a:r>
              <a:rPr lang="en-US" dirty="0">
                <a:solidFill>
                  <a:schemeClr val="bg1"/>
                </a:solidFill>
              </a:rPr>
              <a:t> har sin </a:t>
            </a:r>
            <a:r>
              <a:rPr lang="en-US" dirty="0" err="1">
                <a:solidFill>
                  <a:schemeClr val="bg1"/>
                </a:solidFill>
              </a:rPr>
              <a:t>optimala</a:t>
            </a:r>
            <a:r>
              <a:rPr lang="en-US" dirty="0">
                <a:solidFill>
                  <a:schemeClr val="bg1"/>
                </a:solidFill>
              </a:rPr>
              <a:t> </a:t>
            </a:r>
            <a:r>
              <a:rPr lang="en-US" dirty="0" err="1">
                <a:solidFill>
                  <a:schemeClr val="bg1"/>
                </a:solidFill>
              </a:rPr>
              <a:t>tidpunkt</a:t>
            </a:r>
            <a:endParaRPr lang="en-US" dirty="0">
              <a:solidFill>
                <a:schemeClr val="bg1"/>
              </a:solidFill>
            </a:endParaRPr>
          </a:p>
          <a:p>
            <a:r>
              <a:rPr lang="en-US" dirty="0" err="1">
                <a:solidFill>
                  <a:schemeClr val="bg1"/>
                </a:solidFill>
              </a:rPr>
              <a:t>Nogrannhet</a:t>
            </a:r>
            <a:r>
              <a:rPr lang="en-US" dirty="0">
                <a:solidFill>
                  <a:schemeClr val="bg1"/>
                </a:solidFill>
              </a:rPr>
              <a:t> i </a:t>
            </a:r>
            <a:r>
              <a:rPr lang="en-US" dirty="0" err="1">
                <a:solidFill>
                  <a:schemeClr val="bg1"/>
                </a:solidFill>
              </a:rPr>
              <a:t>prioritering</a:t>
            </a:r>
            <a:r>
              <a:rPr lang="en-US" dirty="0">
                <a:solidFill>
                  <a:schemeClr val="bg1"/>
                </a:solidFill>
              </a:rPr>
              <a:t> av </a:t>
            </a:r>
            <a:r>
              <a:rPr lang="en-US" dirty="0" err="1">
                <a:solidFill>
                  <a:schemeClr val="bg1"/>
                </a:solidFill>
              </a:rPr>
              <a:t>tiden</a:t>
            </a:r>
            <a:r>
              <a:rPr lang="en-US" dirty="0">
                <a:solidFill>
                  <a:schemeClr val="bg1"/>
                </a:solidFill>
              </a:rPr>
              <a:t>– </a:t>
            </a:r>
            <a:r>
              <a:rPr lang="en-US" dirty="0" err="1">
                <a:solidFill>
                  <a:schemeClr val="bg1"/>
                </a:solidFill>
              </a:rPr>
              <a:t>ödsla</a:t>
            </a:r>
            <a:r>
              <a:rPr lang="en-US" dirty="0">
                <a:solidFill>
                  <a:schemeClr val="bg1"/>
                </a:solidFill>
              </a:rPr>
              <a:t> </a:t>
            </a:r>
            <a:r>
              <a:rPr lang="en-US" dirty="0" err="1">
                <a:solidFill>
                  <a:schemeClr val="bg1"/>
                </a:solidFill>
              </a:rPr>
              <a:t>inte</a:t>
            </a:r>
            <a:r>
              <a:rPr lang="en-US" dirty="0">
                <a:solidFill>
                  <a:schemeClr val="bg1"/>
                </a:solidFill>
              </a:rPr>
              <a:t> </a:t>
            </a:r>
            <a:r>
              <a:rPr lang="en-US" dirty="0" err="1">
                <a:solidFill>
                  <a:schemeClr val="bg1"/>
                </a:solidFill>
              </a:rPr>
              <a:t>tid</a:t>
            </a:r>
            <a:r>
              <a:rPr lang="en-US" dirty="0">
                <a:solidFill>
                  <a:schemeClr val="bg1"/>
                </a:solidFill>
              </a:rPr>
              <a:t> </a:t>
            </a:r>
          </a:p>
          <a:p>
            <a:r>
              <a:rPr lang="en-US" dirty="0" err="1">
                <a:solidFill>
                  <a:schemeClr val="bg1"/>
                </a:solidFill>
              </a:rPr>
              <a:t>Samförstånd</a:t>
            </a:r>
            <a:r>
              <a:rPr lang="en-US" dirty="0">
                <a:solidFill>
                  <a:schemeClr val="bg1"/>
                </a:solidFill>
              </a:rPr>
              <a:t> </a:t>
            </a:r>
            <a:r>
              <a:rPr lang="en-US" dirty="0" err="1">
                <a:solidFill>
                  <a:schemeClr val="bg1"/>
                </a:solidFill>
              </a:rPr>
              <a:t>mellan</a:t>
            </a:r>
            <a:r>
              <a:rPr lang="en-US" dirty="0">
                <a:solidFill>
                  <a:schemeClr val="bg1"/>
                </a:solidFill>
              </a:rPr>
              <a:t> </a:t>
            </a:r>
            <a:r>
              <a:rPr lang="en-US" dirty="0" err="1">
                <a:solidFill>
                  <a:schemeClr val="bg1"/>
                </a:solidFill>
              </a:rPr>
              <a:t>ledare</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spelare</a:t>
            </a:r>
            <a:r>
              <a:rPr lang="en-US" dirty="0">
                <a:solidFill>
                  <a:schemeClr val="bg1"/>
                </a:solidFill>
              </a:rPr>
              <a:t> </a:t>
            </a:r>
            <a:r>
              <a:rPr lang="en-US" dirty="0" err="1">
                <a:solidFill>
                  <a:schemeClr val="bg1"/>
                </a:solidFill>
              </a:rPr>
              <a:t>så</a:t>
            </a:r>
            <a:r>
              <a:rPr lang="en-US" dirty="0">
                <a:solidFill>
                  <a:schemeClr val="bg1"/>
                </a:solidFill>
              </a:rPr>
              <a:t> </a:t>
            </a:r>
            <a:r>
              <a:rPr lang="en-US" dirty="0" err="1">
                <a:solidFill>
                  <a:schemeClr val="bg1"/>
                </a:solidFill>
              </a:rPr>
              <a:t>att</a:t>
            </a:r>
            <a:r>
              <a:rPr lang="en-US" dirty="0">
                <a:solidFill>
                  <a:schemeClr val="bg1"/>
                </a:solidFill>
              </a:rPr>
              <a:t> </a:t>
            </a:r>
            <a:r>
              <a:rPr lang="en-US" dirty="0" err="1">
                <a:solidFill>
                  <a:schemeClr val="bg1"/>
                </a:solidFill>
              </a:rPr>
              <a:t>alla</a:t>
            </a:r>
            <a:r>
              <a:rPr lang="en-US" dirty="0">
                <a:solidFill>
                  <a:schemeClr val="bg1"/>
                </a:solidFill>
              </a:rPr>
              <a:t> </a:t>
            </a:r>
            <a:r>
              <a:rPr lang="en-US" dirty="0" err="1">
                <a:solidFill>
                  <a:schemeClr val="bg1"/>
                </a:solidFill>
              </a:rPr>
              <a:t>jobbar</a:t>
            </a:r>
            <a:r>
              <a:rPr lang="en-US" dirty="0">
                <a:solidFill>
                  <a:schemeClr val="bg1"/>
                </a:solidFill>
              </a:rPr>
              <a:t> mot </a:t>
            </a:r>
            <a:r>
              <a:rPr lang="en-US" dirty="0" err="1">
                <a:solidFill>
                  <a:schemeClr val="bg1"/>
                </a:solidFill>
              </a:rPr>
              <a:t>samma</a:t>
            </a:r>
            <a:r>
              <a:rPr lang="en-US" dirty="0">
                <a:solidFill>
                  <a:schemeClr val="bg1"/>
                </a:solidFill>
              </a:rPr>
              <a:t> </a:t>
            </a:r>
            <a:r>
              <a:rPr lang="en-US" dirty="0" err="1">
                <a:solidFill>
                  <a:schemeClr val="bg1"/>
                </a:solidFill>
              </a:rPr>
              <a:t>mål</a:t>
            </a:r>
            <a:endParaRPr lang="en-US" dirty="0">
              <a:solidFill>
                <a:schemeClr val="bg1"/>
              </a:solidFill>
            </a:endParaRPr>
          </a:p>
        </p:txBody>
      </p:sp>
      <p:pic>
        <p:nvPicPr>
          <p:cNvPr id="4" name="Content Placeholder 3">
            <a:extLst>
              <a:ext uri="{FF2B5EF4-FFF2-40B4-BE49-F238E27FC236}">
                <a16:creationId xmlns:a16="http://schemas.microsoft.com/office/drawing/2014/main" id="{9475BC95-E526-4960-BD81-7A5D242D57FF}"/>
              </a:ext>
            </a:extLst>
          </p:cNvPr>
          <p:cNvPicPr>
            <a:picLocks noChangeAspect="1"/>
          </p:cNvPicPr>
          <p:nvPr/>
        </p:nvPicPr>
        <p:blipFill rotWithShape="1">
          <a:blip r:embed="rId2"/>
          <a:srcRect l="1394" r="3015"/>
          <a:stretch/>
        </p:blipFill>
        <p:spPr>
          <a:xfrm>
            <a:off x="6096001" y="123435"/>
            <a:ext cx="5143500" cy="4452558"/>
          </a:xfrm>
          <a:prstGeom prst="rect">
            <a:avLst/>
          </a:prstGeom>
        </p:spPr>
      </p:pic>
      <p:sp>
        <p:nvSpPr>
          <p:cNvPr id="53" name="Isosceles Triangle 5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Content Placeholder 7">
            <a:extLst>
              <a:ext uri="{FF2B5EF4-FFF2-40B4-BE49-F238E27FC236}">
                <a16:creationId xmlns:a16="http://schemas.microsoft.com/office/drawing/2014/main" id="{AE685B76-6B9D-43DD-9E4F-CD7A1A8724F6}"/>
              </a:ext>
            </a:extLst>
          </p:cNvPr>
          <p:cNvSpPr txBox="1">
            <a:spLocks/>
          </p:cNvSpPr>
          <p:nvPr/>
        </p:nvSpPr>
        <p:spPr>
          <a:xfrm>
            <a:off x="6642370" y="4575996"/>
            <a:ext cx="4365501" cy="215856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a:solidFill>
                  <a:schemeClr val="tx1"/>
                </a:solidFill>
              </a:rPr>
              <a:t>1. </a:t>
            </a:r>
            <a:r>
              <a:rPr lang="en-US" sz="1600" dirty="0" err="1">
                <a:solidFill>
                  <a:schemeClr val="tx1"/>
                </a:solidFill>
              </a:rPr>
              <a:t>Bollbehandling</a:t>
            </a:r>
            <a:endParaRPr lang="en-US" sz="1600" dirty="0">
              <a:solidFill>
                <a:schemeClr val="tx1"/>
              </a:solidFill>
            </a:endParaRPr>
          </a:p>
          <a:p>
            <a:r>
              <a:rPr lang="en-US" sz="1600" dirty="0">
                <a:solidFill>
                  <a:schemeClr val="tx1"/>
                </a:solidFill>
              </a:rPr>
              <a:t>2. </a:t>
            </a:r>
            <a:r>
              <a:rPr lang="en-US" sz="1600" dirty="0" err="1">
                <a:solidFill>
                  <a:schemeClr val="tx1"/>
                </a:solidFill>
              </a:rPr>
              <a:t>Mottagning</a:t>
            </a:r>
            <a:r>
              <a:rPr lang="en-US" sz="1600" dirty="0">
                <a:solidFill>
                  <a:schemeClr val="tx1"/>
                </a:solidFill>
              </a:rPr>
              <a:t> + </a:t>
            </a:r>
            <a:r>
              <a:rPr lang="en-US" sz="1600" dirty="0" err="1">
                <a:solidFill>
                  <a:schemeClr val="tx1"/>
                </a:solidFill>
              </a:rPr>
              <a:t>passning</a:t>
            </a:r>
            <a:endParaRPr lang="en-US" sz="1600" dirty="0">
              <a:solidFill>
                <a:schemeClr val="tx1"/>
              </a:solidFill>
            </a:endParaRPr>
          </a:p>
          <a:p>
            <a:r>
              <a:rPr lang="en-US" sz="1600" dirty="0">
                <a:solidFill>
                  <a:schemeClr val="tx1"/>
                </a:solidFill>
              </a:rPr>
              <a:t>3. 1v1 </a:t>
            </a:r>
            <a:r>
              <a:rPr lang="en-US" sz="1600" dirty="0" err="1">
                <a:solidFill>
                  <a:schemeClr val="tx1"/>
                </a:solidFill>
              </a:rPr>
              <a:t>anfall</a:t>
            </a:r>
            <a:r>
              <a:rPr lang="en-US" sz="1600" dirty="0">
                <a:solidFill>
                  <a:schemeClr val="tx1"/>
                </a:solidFill>
              </a:rPr>
              <a:t> + </a:t>
            </a:r>
            <a:r>
              <a:rPr lang="en-US" sz="1600" dirty="0" err="1">
                <a:solidFill>
                  <a:schemeClr val="tx1"/>
                </a:solidFill>
              </a:rPr>
              <a:t>försvar</a:t>
            </a:r>
            <a:endParaRPr lang="en-US" sz="1600" dirty="0">
              <a:solidFill>
                <a:schemeClr val="tx1"/>
              </a:solidFill>
            </a:endParaRPr>
          </a:p>
          <a:p>
            <a:r>
              <a:rPr lang="en-US" sz="1600" dirty="0">
                <a:solidFill>
                  <a:schemeClr val="tx1"/>
                </a:solidFill>
              </a:rPr>
              <a:t>4. Fart/tempo</a:t>
            </a:r>
          </a:p>
          <a:p>
            <a:r>
              <a:rPr lang="en-US" sz="1600" dirty="0">
                <a:solidFill>
                  <a:schemeClr val="tx1"/>
                </a:solidFill>
              </a:rPr>
              <a:t>5. </a:t>
            </a:r>
            <a:r>
              <a:rPr lang="en-US" sz="1600" dirty="0" err="1">
                <a:solidFill>
                  <a:schemeClr val="tx1"/>
                </a:solidFill>
              </a:rPr>
              <a:t>Avslut</a:t>
            </a:r>
            <a:endParaRPr lang="en-US" sz="1600" dirty="0">
              <a:solidFill>
                <a:schemeClr val="tx1"/>
              </a:solidFill>
            </a:endParaRPr>
          </a:p>
          <a:p>
            <a:r>
              <a:rPr lang="en-US" sz="1600" dirty="0">
                <a:solidFill>
                  <a:schemeClr val="tx1"/>
                </a:solidFill>
              </a:rPr>
              <a:t>6. </a:t>
            </a:r>
            <a:r>
              <a:rPr lang="en-US" sz="1600" dirty="0" err="1">
                <a:solidFill>
                  <a:schemeClr val="tx1"/>
                </a:solidFill>
              </a:rPr>
              <a:t>Lagspel</a:t>
            </a:r>
            <a:endParaRPr lang="en-US" sz="1600" dirty="0">
              <a:solidFill>
                <a:schemeClr val="tx1"/>
              </a:solidFill>
            </a:endParaRPr>
          </a:p>
        </p:txBody>
      </p:sp>
    </p:spTree>
    <p:extLst>
      <p:ext uri="{BB962C8B-B14F-4D97-AF65-F5344CB8AC3E}">
        <p14:creationId xmlns:p14="http://schemas.microsoft.com/office/powerpoint/2010/main" val="19051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8" name="Rectangle 10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1" name="Straight Connector 1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1" name="Rectangle 1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B5C099-30FF-445B-B6BC-B63964006896}"/>
              </a:ext>
            </a:extLst>
          </p:cNvPr>
          <p:cNvPicPr>
            <a:picLocks noChangeAspect="1"/>
          </p:cNvPicPr>
          <p:nvPr/>
        </p:nvPicPr>
        <p:blipFill>
          <a:blip r:embed="rId2"/>
          <a:stretch>
            <a:fillRect/>
          </a:stretch>
        </p:blipFill>
        <p:spPr>
          <a:xfrm>
            <a:off x="320301" y="189601"/>
            <a:ext cx="9122177" cy="6453939"/>
          </a:xfrm>
          <a:prstGeom prst="rect">
            <a:avLst/>
          </a:prstGeom>
        </p:spPr>
      </p:pic>
    </p:spTree>
    <p:extLst>
      <p:ext uri="{BB962C8B-B14F-4D97-AF65-F5344CB8AC3E}">
        <p14:creationId xmlns:p14="http://schemas.microsoft.com/office/powerpoint/2010/main" val="152445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8" name="Rectangle 10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1" name="Straight Connector 1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1" name="Rectangle 1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54DED1F-0146-4F2C-A0DF-A89A08B766BE}"/>
              </a:ext>
            </a:extLst>
          </p:cNvPr>
          <p:cNvPicPr>
            <a:picLocks noChangeAspect="1"/>
          </p:cNvPicPr>
          <p:nvPr/>
        </p:nvPicPr>
        <p:blipFill>
          <a:blip r:embed="rId2"/>
          <a:stretch>
            <a:fillRect/>
          </a:stretch>
        </p:blipFill>
        <p:spPr>
          <a:xfrm>
            <a:off x="131538" y="149285"/>
            <a:ext cx="9675508" cy="6577218"/>
          </a:xfrm>
          <a:prstGeom prst="rect">
            <a:avLst/>
          </a:prstGeom>
        </p:spPr>
      </p:pic>
    </p:spTree>
    <p:extLst>
      <p:ext uri="{BB962C8B-B14F-4D97-AF65-F5344CB8AC3E}">
        <p14:creationId xmlns:p14="http://schemas.microsoft.com/office/powerpoint/2010/main" val="189884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8" name="Rectangle 10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1" name="Straight Connector 1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1" name="Rectangle 1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D9A452-C4F4-427D-A9D3-DCDD33041554}"/>
              </a:ext>
            </a:extLst>
          </p:cNvPr>
          <p:cNvPicPr>
            <a:picLocks noChangeAspect="1"/>
          </p:cNvPicPr>
          <p:nvPr/>
        </p:nvPicPr>
        <p:blipFill>
          <a:blip r:embed="rId2"/>
          <a:stretch>
            <a:fillRect/>
          </a:stretch>
        </p:blipFill>
        <p:spPr>
          <a:xfrm>
            <a:off x="183748" y="160867"/>
            <a:ext cx="9258737" cy="6547410"/>
          </a:xfrm>
          <a:prstGeom prst="rect">
            <a:avLst/>
          </a:prstGeom>
        </p:spPr>
      </p:pic>
    </p:spTree>
    <p:extLst>
      <p:ext uri="{BB962C8B-B14F-4D97-AF65-F5344CB8AC3E}">
        <p14:creationId xmlns:p14="http://schemas.microsoft.com/office/powerpoint/2010/main" val="205698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8" name="Rectangle 10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1" name="Straight Connector 1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1" name="Rectangle 1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C4B2F9-3F59-416F-80F3-9758A1B694B9}"/>
              </a:ext>
            </a:extLst>
          </p:cNvPr>
          <p:cNvPicPr>
            <a:picLocks noChangeAspect="1"/>
          </p:cNvPicPr>
          <p:nvPr/>
        </p:nvPicPr>
        <p:blipFill>
          <a:blip r:embed="rId2"/>
          <a:stretch>
            <a:fillRect/>
          </a:stretch>
        </p:blipFill>
        <p:spPr>
          <a:xfrm>
            <a:off x="135708" y="97111"/>
            <a:ext cx="9297542" cy="6592938"/>
          </a:xfrm>
          <a:prstGeom prst="rect">
            <a:avLst/>
          </a:prstGeom>
        </p:spPr>
      </p:pic>
    </p:spTree>
    <p:extLst>
      <p:ext uri="{BB962C8B-B14F-4D97-AF65-F5344CB8AC3E}">
        <p14:creationId xmlns:p14="http://schemas.microsoft.com/office/powerpoint/2010/main" val="283528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8" name="Rectangle 10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1" name="Straight Connector 1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1" name="Rectangle 1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0DCB38-FB7E-4E8B-BAE9-59D03756CB05}"/>
              </a:ext>
            </a:extLst>
          </p:cNvPr>
          <p:cNvPicPr>
            <a:picLocks noChangeAspect="1"/>
          </p:cNvPicPr>
          <p:nvPr/>
        </p:nvPicPr>
        <p:blipFill>
          <a:blip r:embed="rId2"/>
          <a:stretch>
            <a:fillRect/>
          </a:stretch>
        </p:blipFill>
        <p:spPr>
          <a:xfrm>
            <a:off x="115548" y="142205"/>
            <a:ext cx="9252290" cy="6547203"/>
          </a:xfrm>
          <a:prstGeom prst="rect">
            <a:avLst/>
          </a:prstGeom>
        </p:spPr>
      </p:pic>
    </p:spTree>
    <p:extLst>
      <p:ext uri="{BB962C8B-B14F-4D97-AF65-F5344CB8AC3E}">
        <p14:creationId xmlns:p14="http://schemas.microsoft.com/office/powerpoint/2010/main" val="28062077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3F8CF6464A4D43B4967AA0E82C99AB" ma:contentTypeVersion="11" ma:contentTypeDescription="Create a new document." ma:contentTypeScope="" ma:versionID="12872e629773a38fd4c3e821681739a6">
  <xsd:schema xmlns:xsd="http://www.w3.org/2001/XMLSchema" xmlns:xs="http://www.w3.org/2001/XMLSchema" xmlns:p="http://schemas.microsoft.com/office/2006/metadata/properties" xmlns:ns3="5eee1b0d-f881-4cf6-bbba-d706333abd9f" xmlns:ns4="6fec0126-60a6-43d3-b199-1f7bb7e834e0" targetNamespace="http://schemas.microsoft.com/office/2006/metadata/properties" ma:root="true" ma:fieldsID="1ca48b3f3621f6d6fdaf705f2e5bc775" ns3:_="" ns4:_="">
    <xsd:import namespace="5eee1b0d-f881-4cf6-bbba-d706333abd9f"/>
    <xsd:import namespace="6fec0126-60a6-43d3-b199-1f7bb7e834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e1b0d-f881-4cf6-bbba-d706333abd9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c0126-60a6-43d3-b199-1f7bb7e834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DD0AF4-C9E7-4C17-A844-AEC682361CFD}">
  <ds:schemaRefs>
    <ds:schemaRef ds:uri="http://schemas.microsoft.com/sharepoint/v3/contenttype/forms"/>
  </ds:schemaRefs>
</ds:datastoreItem>
</file>

<file path=customXml/itemProps2.xml><?xml version="1.0" encoding="utf-8"?>
<ds:datastoreItem xmlns:ds="http://schemas.openxmlformats.org/officeDocument/2006/customXml" ds:itemID="{FA8F017F-48F1-4270-864D-132576651C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e1b0d-f881-4cf6-bbba-d706333abd9f"/>
    <ds:schemaRef ds:uri="6fec0126-60a6-43d3-b199-1f7bb7e83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CC37FD-F4E2-4CDB-A5A2-4D7ACAE1C1B8}">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6fec0126-60a6-43d3-b199-1f7bb7e834e0"/>
    <ds:schemaRef ds:uri="5eee1b0d-f881-4cf6-bbba-d706333abd9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1674</Words>
  <Application>Microsoft Office PowerPoint</Application>
  <PresentationFormat>Widescreen</PresentationFormat>
  <Paragraphs>212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Trebuchet MS</vt:lpstr>
      <vt:lpstr>Wingdings 3</vt:lpstr>
      <vt:lpstr>Facet</vt:lpstr>
      <vt:lpstr>SIK F-09  Visioner &amp; mål och hur vi tar oss dit</vt:lpstr>
      <vt:lpstr>Vad är vårt mål?</vt:lpstr>
      <vt:lpstr>Fokus 10-14 år </vt:lpstr>
      <vt:lpstr>Vad är vårt mål? ..och hur når vi dit?</vt:lpstr>
      <vt:lpstr>PowerPoint Presentation</vt:lpstr>
      <vt:lpstr>PowerPoint Presentation</vt:lpstr>
      <vt:lpstr>PowerPoint Presentation</vt:lpstr>
      <vt:lpstr>PowerPoint Presentation</vt:lpstr>
      <vt:lpstr>PowerPoint Presentation</vt:lpstr>
      <vt:lpstr>PowerPoint Presentation</vt:lpstr>
      <vt:lpstr>Vad innebär detta i praktiken?</vt:lpstr>
      <vt:lpstr>Fokus matcher – vad är ett bra resultat? ”På träning lär vi oss. På matcher gör vi det vi lärt oss” </vt:lpstr>
      <vt:lpstr>10-14 år Träningsfokus. Boll, boll, boll…. </vt:lpstr>
      <vt:lpstr>Vad fokuserar vi mindre på? </vt:lpstr>
      <vt:lpstr>Vikten av att se individen</vt:lpstr>
      <vt:lpstr>Fokus matcher – vad är ett bra resultat? ”På träning lär vi oss. På matcher gör vi det vi lärt oss” </vt:lpstr>
      <vt:lpstr>14-16 år Träningsfokus. Passningar, rörelse, tempo, teknik.. </vt:lpstr>
      <vt:lpstr>Vad fokuserar vi mindre på? </vt:lpstr>
      <vt:lpstr>Träningsupplägg SIK F-09 Flickor 11 år gamla</vt:lpstr>
      <vt:lpstr>Upplägg träningspass</vt:lpstr>
      <vt:lpstr>Cirkelträning – ”Bollen är min bästa vän”</vt:lpstr>
      <vt:lpstr>Spelövningar – kul med högt tempo och bra teknik</vt:lpstr>
      <vt:lpstr>Avslut – 5-10 minuter</vt:lpstr>
      <vt:lpstr>Extraträning För de som vill ha lite extra träning </vt:lpstr>
      <vt:lpstr>För de som ligger lite efter Hur får vi dessa att utvecklas och komma ikapp?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 F-09  Visioner &amp; mål och hur vi tar oss dit</dc:title>
  <dc:creator>Peter Eolsson</dc:creator>
  <cp:lastModifiedBy>Peter Eolsson</cp:lastModifiedBy>
  <cp:revision>1</cp:revision>
  <dcterms:created xsi:type="dcterms:W3CDTF">2020-06-01T20:00:42Z</dcterms:created>
  <dcterms:modified xsi:type="dcterms:W3CDTF">2020-06-06T21:29:26Z</dcterms:modified>
</cp:coreProperties>
</file>