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7" r:id="rId4"/>
    <p:sldId id="266" r:id="rId5"/>
    <p:sldId id="269" r:id="rId6"/>
    <p:sldId id="275" r:id="rId7"/>
    <p:sldId id="261" r:id="rId8"/>
    <p:sldId id="282" r:id="rId9"/>
    <p:sldId id="264" r:id="rId10"/>
    <p:sldId id="278" r:id="rId11"/>
    <p:sldId id="268" r:id="rId12"/>
    <p:sldId id="271" r:id="rId13"/>
    <p:sldId id="280" r:id="rId14"/>
    <p:sldId id="283" r:id="rId15"/>
    <p:sldId id="262" r:id="rId16"/>
    <p:sldId id="274"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F2F13-B1F5-458A-A0BA-8A03316AB9EE}" v="66" dt="2025-02-09T09:54:29.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dholm, Anna" userId="5d5659ec-ca8c-4522-a1e5-32e85e6de056" providerId="ADAL" clId="{58BF2F13-B1F5-458A-A0BA-8A03316AB9EE}"/>
    <pc:docChg chg="undo redo custSel addSld delSld modSld sldOrd">
      <pc:chgData name="Nordholm, Anna" userId="5d5659ec-ca8c-4522-a1e5-32e85e6de056" providerId="ADAL" clId="{58BF2F13-B1F5-458A-A0BA-8A03316AB9EE}" dt="2025-02-12T10:00:02.599" v="5181" actId="1076"/>
      <pc:docMkLst>
        <pc:docMk/>
      </pc:docMkLst>
      <pc:sldChg chg="addSp delSp modSp mod">
        <pc:chgData name="Nordholm, Anna" userId="5d5659ec-ca8c-4522-a1e5-32e85e6de056" providerId="ADAL" clId="{58BF2F13-B1F5-458A-A0BA-8A03316AB9EE}" dt="2025-02-12T08:24:55.451" v="2971" actId="20577"/>
        <pc:sldMkLst>
          <pc:docMk/>
          <pc:sldMk cId="3914298660" sldId="256"/>
        </pc:sldMkLst>
        <pc:spChg chg="mod">
          <ac:chgData name="Nordholm, Anna" userId="5d5659ec-ca8c-4522-a1e5-32e85e6de056" providerId="ADAL" clId="{58BF2F13-B1F5-458A-A0BA-8A03316AB9EE}" dt="2025-02-12T08:24:55.451" v="2971" actId="20577"/>
          <ac:spMkLst>
            <pc:docMk/>
            <pc:sldMk cId="3914298660" sldId="256"/>
            <ac:spMk id="6" creationId="{65F9F12D-8F49-6D6D-5CA1-15BD11FDB94C}"/>
          </ac:spMkLst>
        </pc:spChg>
        <pc:picChg chg="del">
          <ac:chgData name="Nordholm, Anna" userId="5d5659ec-ca8c-4522-a1e5-32e85e6de056" providerId="ADAL" clId="{58BF2F13-B1F5-458A-A0BA-8A03316AB9EE}" dt="2025-02-09T08:23:09.578" v="5" actId="478"/>
          <ac:picMkLst>
            <pc:docMk/>
            <pc:sldMk cId="3914298660" sldId="256"/>
            <ac:picMk id="3" creationId="{6C7276C6-4CFE-D2FD-72B7-8621F7225F03}"/>
          </ac:picMkLst>
        </pc:picChg>
        <pc:picChg chg="add mod">
          <ac:chgData name="Nordholm, Anna" userId="5d5659ec-ca8c-4522-a1e5-32e85e6de056" providerId="ADAL" clId="{58BF2F13-B1F5-458A-A0BA-8A03316AB9EE}" dt="2025-02-09T08:26:11.801" v="47" actId="1076"/>
          <ac:picMkLst>
            <pc:docMk/>
            <pc:sldMk cId="3914298660" sldId="256"/>
            <ac:picMk id="4" creationId="{F37D658A-CE4F-7A8C-639E-401BC249F1E6}"/>
          </ac:picMkLst>
        </pc:picChg>
        <pc:picChg chg="mod">
          <ac:chgData name="Nordholm, Anna" userId="5d5659ec-ca8c-4522-a1e5-32e85e6de056" providerId="ADAL" clId="{58BF2F13-B1F5-458A-A0BA-8A03316AB9EE}" dt="2025-02-09T08:26:13.645" v="48" actId="1076"/>
          <ac:picMkLst>
            <pc:docMk/>
            <pc:sldMk cId="3914298660" sldId="256"/>
            <ac:picMk id="8" creationId="{530C1FE1-D1C6-7238-39B5-2E37486FC154}"/>
          </ac:picMkLst>
        </pc:picChg>
      </pc:sldChg>
      <pc:sldChg chg="addSp delSp modSp mod">
        <pc:chgData name="Nordholm, Anna" userId="5d5659ec-ca8c-4522-a1e5-32e85e6de056" providerId="ADAL" clId="{58BF2F13-B1F5-458A-A0BA-8A03316AB9EE}" dt="2025-02-10T17:39:43.590" v="2916" actId="20577"/>
        <pc:sldMkLst>
          <pc:docMk/>
          <pc:sldMk cId="0" sldId="257"/>
        </pc:sldMkLst>
        <pc:spChg chg="add mod">
          <ac:chgData name="Nordholm, Anna" userId="5d5659ec-ca8c-4522-a1e5-32e85e6de056" providerId="ADAL" clId="{58BF2F13-B1F5-458A-A0BA-8A03316AB9EE}" dt="2025-02-09T08:34:29.297" v="261" actId="20577"/>
          <ac:spMkLst>
            <pc:docMk/>
            <pc:sldMk cId="0" sldId="257"/>
            <ac:spMk id="2" creationId="{118D30EE-BBEE-A946-F867-F950300570AF}"/>
          </ac:spMkLst>
        </pc:spChg>
        <pc:spChg chg="add mod">
          <ac:chgData name="Nordholm, Anna" userId="5d5659ec-ca8c-4522-a1e5-32e85e6de056" providerId="ADAL" clId="{58BF2F13-B1F5-458A-A0BA-8A03316AB9EE}" dt="2025-02-10T17:39:43.590" v="2916" actId="20577"/>
          <ac:spMkLst>
            <pc:docMk/>
            <pc:sldMk cId="0" sldId="257"/>
            <ac:spMk id="3" creationId="{9AD87637-CBFC-16CC-69CF-E1F2BDA20E4D}"/>
          </ac:spMkLst>
        </pc:spChg>
        <pc:spChg chg="mod">
          <ac:chgData name="Nordholm, Anna" userId="5d5659ec-ca8c-4522-a1e5-32e85e6de056" providerId="ADAL" clId="{58BF2F13-B1F5-458A-A0BA-8A03316AB9EE}" dt="2025-02-09T08:50:10.903" v="686" actId="1076"/>
          <ac:spMkLst>
            <pc:docMk/>
            <pc:sldMk cId="0" sldId="257"/>
            <ac:spMk id="105" creationId="{00000000-0000-0000-0000-000000000000}"/>
          </ac:spMkLst>
        </pc:spChg>
        <pc:spChg chg="mod">
          <ac:chgData name="Nordholm, Anna" userId="5d5659ec-ca8c-4522-a1e5-32e85e6de056" providerId="ADAL" clId="{58BF2F13-B1F5-458A-A0BA-8A03316AB9EE}" dt="2025-02-09T08:50:06.328" v="685" actId="1076"/>
          <ac:spMkLst>
            <pc:docMk/>
            <pc:sldMk cId="0" sldId="257"/>
            <ac:spMk id="106" creationId="{00000000-0000-0000-0000-000000000000}"/>
          </ac:spMkLst>
        </pc:spChg>
        <pc:spChg chg="mod">
          <ac:chgData name="Nordholm, Anna" userId="5d5659ec-ca8c-4522-a1e5-32e85e6de056" providerId="ADAL" clId="{58BF2F13-B1F5-458A-A0BA-8A03316AB9EE}" dt="2025-02-09T08:41:25.652" v="395" actId="1076"/>
          <ac:spMkLst>
            <pc:docMk/>
            <pc:sldMk cId="0" sldId="257"/>
            <ac:spMk id="109" creationId="{00000000-0000-0000-0000-000000000000}"/>
          </ac:spMkLst>
        </pc:spChg>
        <pc:spChg chg="mod">
          <ac:chgData name="Nordholm, Anna" userId="5d5659ec-ca8c-4522-a1e5-32e85e6de056" providerId="ADAL" clId="{58BF2F13-B1F5-458A-A0BA-8A03316AB9EE}" dt="2025-02-09T08:42:11.968" v="408" actId="1076"/>
          <ac:spMkLst>
            <pc:docMk/>
            <pc:sldMk cId="0" sldId="257"/>
            <ac:spMk id="110" creationId="{00000000-0000-0000-0000-000000000000}"/>
          </ac:spMkLst>
        </pc:spChg>
        <pc:spChg chg="mod">
          <ac:chgData name="Nordholm, Anna" userId="5d5659ec-ca8c-4522-a1e5-32e85e6de056" providerId="ADAL" clId="{58BF2F13-B1F5-458A-A0BA-8A03316AB9EE}" dt="2025-02-09T08:41:28.826" v="396" actId="1076"/>
          <ac:spMkLst>
            <pc:docMk/>
            <pc:sldMk cId="0" sldId="257"/>
            <ac:spMk id="111" creationId="{00000000-0000-0000-0000-000000000000}"/>
          </ac:spMkLst>
        </pc:spChg>
        <pc:spChg chg="mod">
          <ac:chgData name="Nordholm, Anna" userId="5d5659ec-ca8c-4522-a1e5-32e85e6de056" providerId="ADAL" clId="{58BF2F13-B1F5-458A-A0BA-8A03316AB9EE}" dt="2025-02-09T08:41:47.981" v="402" actId="1076"/>
          <ac:spMkLst>
            <pc:docMk/>
            <pc:sldMk cId="0" sldId="257"/>
            <ac:spMk id="112" creationId="{00000000-0000-0000-0000-000000000000}"/>
          </ac:spMkLst>
        </pc:spChg>
        <pc:spChg chg="mod">
          <ac:chgData name="Nordholm, Anna" userId="5d5659ec-ca8c-4522-a1e5-32e85e6de056" providerId="ADAL" clId="{58BF2F13-B1F5-458A-A0BA-8A03316AB9EE}" dt="2025-02-09T08:41:56.837" v="404" actId="1076"/>
          <ac:spMkLst>
            <pc:docMk/>
            <pc:sldMk cId="0" sldId="257"/>
            <ac:spMk id="113" creationId="{00000000-0000-0000-0000-000000000000}"/>
          </ac:spMkLst>
        </pc:spChg>
        <pc:spChg chg="mod">
          <ac:chgData name="Nordholm, Anna" userId="5d5659ec-ca8c-4522-a1e5-32e85e6de056" providerId="ADAL" clId="{58BF2F13-B1F5-458A-A0BA-8A03316AB9EE}" dt="2025-02-09T08:41:59.249" v="405" actId="1076"/>
          <ac:spMkLst>
            <pc:docMk/>
            <pc:sldMk cId="0" sldId="257"/>
            <ac:spMk id="114" creationId="{00000000-0000-0000-0000-000000000000}"/>
          </ac:spMkLst>
        </pc:spChg>
        <pc:spChg chg="mod">
          <ac:chgData name="Nordholm, Anna" userId="5d5659ec-ca8c-4522-a1e5-32e85e6de056" providerId="ADAL" clId="{58BF2F13-B1F5-458A-A0BA-8A03316AB9EE}" dt="2025-02-09T08:42:05.165" v="406" actId="1076"/>
          <ac:spMkLst>
            <pc:docMk/>
            <pc:sldMk cId="0" sldId="257"/>
            <ac:spMk id="115" creationId="{00000000-0000-0000-0000-000000000000}"/>
          </ac:spMkLst>
        </pc:spChg>
        <pc:spChg chg="mod">
          <ac:chgData name="Nordholm, Anna" userId="5d5659ec-ca8c-4522-a1e5-32e85e6de056" providerId="ADAL" clId="{58BF2F13-B1F5-458A-A0BA-8A03316AB9EE}" dt="2025-02-09T08:42:21.812" v="410" actId="1076"/>
          <ac:spMkLst>
            <pc:docMk/>
            <pc:sldMk cId="0" sldId="257"/>
            <ac:spMk id="116" creationId="{00000000-0000-0000-0000-000000000000}"/>
          </ac:spMkLst>
        </pc:spChg>
        <pc:spChg chg="mod">
          <ac:chgData name="Nordholm, Anna" userId="5d5659ec-ca8c-4522-a1e5-32e85e6de056" providerId="ADAL" clId="{58BF2F13-B1F5-458A-A0BA-8A03316AB9EE}" dt="2025-02-09T08:42:26.828" v="411" actId="1076"/>
          <ac:spMkLst>
            <pc:docMk/>
            <pc:sldMk cId="0" sldId="257"/>
            <ac:spMk id="117" creationId="{00000000-0000-0000-0000-000000000000}"/>
          </ac:spMkLst>
        </pc:spChg>
        <pc:spChg chg="mod">
          <ac:chgData name="Nordholm, Anna" userId="5d5659ec-ca8c-4522-a1e5-32e85e6de056" providerId="ADAL" clId="{58BF2F13-B1F5-458A-A0BA-8A03316AB9EE}" dt="2025-02-09T08:42:36.290" v="413" actId="1076"/>
          <ac:spMkLst>
            <pc:docMk/>
            <pc:sldMk cId="0" sldId="257"/>
            <ac:spMk id="118" creationId="{00000000-0000-0000-0000-000000000000}"/>
          </ac:spMkLst>
        </pc:spChg>
        <pc:spChg chg="mod">
          <ac:chgData name="Nordholm, Anna" userId="5d5659ec-ca8c-4522-a1e5-32e85e6de056" providerId="ADAL" clId="{58BF2F13-B1F5-458A-A0BA-8A03316AB9EE}" dt="2025-02-09T08:42:41.529" v="414" actId="1076"/>
          <ac:spMkLst>
            <pc:docMk/>
            <pc:sldMk cId="0" sldId="257"/>
            <ac:spMk id="119" creationId="{00000000-0000-0000-0000-000000000000}"/>
          </ac:spMkLst>
        </pc:spChg>
        <pc:spChg chg="mod">
          <ac:chgData name="Nordholm, Anna" userId="5d5659ec-ca8c-4522-a1e5-32e85e6de056" providerId="ADAL" clId="{58BF2F13-B1F5-458A-A0BA-8A03316AB9EE}" dt="2025-02-09T08:42:44.334" v="415" actId="1076"/>
          <ac:spMkLst>
            <pc:docMk/>
            <pc:sldMk cId="0" sldId="257"/>
            <ac:spMk id="121" creationId="{00000000-0000-0000-0000-000000000000}"/>
          </ac:spMkLst>
        </pc:spChg>
        <pc:spChg chg="mod">
          <ac:chgData name="Nordholm, Anna" userId="5d5659ec-ca8c-4522-a1e5-32e85e6de056" providerId="ADAL" clId="{58BF2F13-B1F5-458A-A0BA-8A03316AB9EE}" dt="2025-02-09T08:41:44.288" v="401" actId="1076"/>
          <ac:spMkLst>
            <pc:docMk/>
            <pc:sldMk cId="0" sldId="257"/>
            <ac:spMk id="122" creationId="{00000000-0000-0000-0000-000000000000}"/>
          </ac:spMkLst>
        </pc:spChg>
        <pc:spChg chg="mod">
          <ac:chgData name="Nordholm, Anna" userId="5d5659ec-ca8c-4522-a1e5-32e85e6de056" providerId="ADAL" clId="{58BF2F13-B1F5-458A-A0BA-8A03316AB9EE}" dt="2025-02-09T08:41:52.642" v="403" actId="1076"/>
          <ac:spMkLst>
            <pc:docMk/>
            <pc:sldMk cId="0" sldId="257"/>
            <ac:spMk id="123" creationId="{00000000-0000-0000-0000-000000000000}"/>
          </ac:spMkLst>
        </pc:spChg>
        <pc:spChg chg="mod">
          <ac:chgData name="Nordholm, Anna" userId="5d5659ec-ca8c-4522-a1e5-32e85e6de056" providerId="ADAL" clId="{58BF2F13-B1F5-458A-A0BA-8A03316AB9EE}" dt="2025-02-09T08:42:30.580" v="412" actId="1076"/>
          <ac:spMkLst>
            <pc:docMk/>
            <pc:sldMk cId="0" sldId="257"/>
            <ac:spMk id="124" creationId="{00000000-0000-0000-0000-000000000000}"/>
          </ac:spMkLst>
        </pc:spChg>
        <pc:spChg chg="del">
          <ac:chgData name="Nordholm, Anna" userId="5d5659ec-ca8c-4522-a1e5-32e85e6de056" providerId="ADAL" clId="{58BF2F13-B1F5-458A-A0BA-8A03316AB9EE}" dt="2025-02-09T08:35:31.383" v="264" actId="478"/>
          <ac:spMkLst>
            <pc:docMk/>
            <pc:sldMk cId="0" sldId="257"/>
            <ac:spMk id="125" creationId="{00000000-0000-0000-0000-000000000000}"/>
          </ac:spMkLst>
        </pc:spChg>
        <pc:spChg chg="mod">
          <ac:chgData name="Nordholm, Anna" userId="5d5659ec-ca8c-4522-a1e5-32e85e6de056" providerId="ADAL" clId="{58BF2F13-B1F5-458A-A0BA-8A03316AB9EE}" dt="2025-02-09T08:41:31.891" v="397" actId="1076"/>
          <ac:spMkLst>
            <pc:docMk/>
            <pc:sldMk cId="0" sldId="257"/>
            <ac:spMk id="126" creationId="{00000000-0000-0000-0000-000000000000}"/>
          </ac:spMkLst>
        </pc:spChg>
        <pc:spChg chg="del">
          <ac:chgData name="Nordholm, Anna" userId="5d5659ec-ca8c-4522-a1e5-32e85e6de056" providerId="ADAL" clId="{58BF2F13-B1F5-458A-A0BA-8A03316AB9EE}" dt="2025-02-09T08:31:04.585" v="75" actId="478"/>
          <ac:spMkLst>
            <pc:docMk/>
            <pc:sldMk cId="0" sldId="257"/>
            <ac:spMk id="127" creationId="{00000000-0000-0000-0000-000000000000}"/>
          </ac:spMkLst>
        </pc:spChg>
        <pc:spChg chg="del">
          <ac:chgData name="Nordholm, Anna" userId="5d5659ec-ca8c-4522-a1e5-32e85e6de056" providerId="ADAL" clId="{58BF2F13-B1F5-458A-A0BA-8A03316AB9EE}" dt="2025-02-09T08:35:37.382" v="267" actId="478"/>
          <ac:spMkLst>
            <pc:docMk/>
            <pc:sldMk cId="0" sldId="257"/>
            <ac:spMk id="128" creationId="{00000000-0000-0000-0000-000000000000}"/>
          </ac:spMkLst>
        </pc:spChg>
        <pc:spChg chg="del">
          <ac:chgData name="Nordholm, Anna" userId="5d5659ec-ca8c-4522-a1e5-32e85e6de056" providerId="ADAL" clId="{58BF2F13-B1F5-458A-A0BA-8A03316AB9EE}" dt="2025-02-09T08:35:27.316" v="262" actId="478"/>
          <ac:spMkLst>
            <pc:docMk/>
            <pc:sldMk cId="0" sldId="257"/>
            <ac:spMk id="129" creationId="{00000000-0000-0000-0000-000000000000}"/>
          </ac:spMkLst>
        </pc:spChg>
        <pc:spChg chg="del">
          <ac:chgData name="Nordholm, Anna" userId="5d5659ec-ca8c-4522-a1e5-32e85e6de056" providerId="ADAL" clId="{58BF2F13-B1F5-458A-A0BA-8A03316AB9EE}" dt="2025-02-09T08:35:29.224" v="263" actId="478"/>
          <ac:spMkLst>
            <pc:docMk/>
            <pc:sldMk cId="0" sldId="257"/>
            <ac:spMk id="130" creationId="{00000000-0000-0000-0000-000000000000}"/>
          </ac:spMkLst>
        </pc:spChg>
        <pc:spChg chg="del">
          <ac:chgData name="Nordholm, Anna" userId="5d5659ec-ca8c-4522-a1e5-32e85e6de056" providerId="ADAL" clId="{58BF2F13-B1F5-458A-A0BA-8A03316AB9EE}" dt="2025-02-09T08:35:33.373" v="265" actId="478"/>
          <ac:spMkLst>
            <pc:docMk/>
            <pc:sldMk cId="0" sldId="257"/>
            <ac:spMk id="131" creationId="{00000000-0000-0000-0000-000000000000}"/>
          </ac:spMkLst>
        </pc:spChg>
        <pc:spChg chg="del">
          <ac:chgData name="Nordholm, Anna" userId="5d5659ec-ca8c-4522-a1e5-32e85e6de056" providerId="ADAL" clId="{58BF2F13-B1F5-458A-A0BA-8A03316AB9EE}" dt="2025-02-09T08:35:35.324" v="266" actId="478"/>
          <ac:spMkLst>
            <pc:docMk/>
            <pc:sldMk cId="0" sldId="257"/>
            <ac:spMk id="132" creationId="{00000000-0000-0000-0000-000000000000}"/>
          </ac:spMkLst>
        </pc:spChg>
        <pc:spChg chg="mod">
          <ac:chgData name="Nordholm, Anna" userId="5d5659ec-ca8c-4522-a1e5-32e85e6de056" providerId="ADAL" clId="{58BF2F13-B1F5-458A-A0BA-8A03316AB9EE}" dt="2025-02-09T08:50:02.872" v="684" actId="20577"/>
          <ac:spMkLst>
            <pc:docMk/>
            <pc:sldMk cId="0" sldId="257"/>
            <ac:spMk id="133" creationId="{00000000-0000-0000-0000-000000000000}"/>
          </ac:spMkLst>
        </pc:spChg>
        <pc:picChg chg="add mod">
          <ac:chgData name="Nordholm, Anna" userId="5d5659ec-ca8c-4522-a1e5-32e85e6de056" providerId="ADAL" clId="{58BF2F13-B1F5-458A-A0BA-8A03316AB9EE}" dt="2025-02-09T08:47:23.064" v="508" actId="1076"/>
          <ac:picMkLst>
            <pc:docMk/>
            <pc:sldMk cId="0" sldId="257"/>
            <ac:picMk id="5" creationId="{93C57F03-D145-51AB-B1D6-B12F9F89BD98}"/>
          </ac:picMkLst>
        </pc:picChg>
        <pc:picChg chg="add mod">
          <ac:chgData name="Nordholm, Anna" userId="5d5659ec-ca8c-4522-a1e5-32e85e6de056" providerId="ADAL" clId="{58BF2F13-B1F5-458A-A0BA-8A03316AB9EE}" dt="2025-02-09T08:51:05.422" v="694" actId="1076"/>
          <ac:picMkLst>
            <pc:docMk/>
            <pc:sldMk cId="0" sldId="257"/>
            <ac:picMk id="7" creationId="{BE32F892-4569-E9FD-370F-E74E926B9EC3}"/>
          </ac:picMkLst>
        </pc:picChg>
        <pc:cxnChg chg="del mod">
          <ac:chgData name="Nordholm, Anna" userId="5d5659ec-ca8c-4522-a1e5-32e85e6de056" providerId="ADAL" clId="{58BF2F13-B1F5-458A-A0BA-8A03316AB9EE}" dt="2025-02-09T08:50:18.734" v="688" actId="478"/>
          <ac:cxnSpMkLst>
            <pc:docMk/>
            <pc:sldMk cId="0" sldId="257"/>
            <ac:cxnSpMk id="108" creationId="{00000000-0000-0000-0000-000000000000}"/>
          </ac:cxnSpMkLst>
        </pc:cxnChg>
        <pc:cxnChg chg="mod">
          <ac:chgData name="Nordholm, Anna" userId="5d5659ec-ca8c-4522-a1e5-32e85e6de056" providerId="ADAL" clId="{58BF2F13-B1F5-458A-A0BA-8A03316AB9EE}" dt="2025-02-09T08:42:14.921" v="409" actId="1076"/>
          <ac:cxnSpMkLst>
            <pc:docMk/>
            <pc:sldMk cId="0" sldId="257"/>
            <ac:cxnSpMk id="120" creationId="{00000000-0000-0000-0000-000000000000}"/>
          </ac:cxnSpMkLst>
        </pc:cxnChg>
      </pc:sldChg>
      <pc:sldChg chg="addSp delSp modSp del mod modAnim">
        <pc:chgData name="Nordholm, Anna" userId="5d5659ec-ca8c-4522-a1e5-32e85e6de056" providerId="ADAL" clId="{58BF2F13-B1F5-458A-A0BA-8A03316AB9EE}" dt="2025-02-10T13:58:03.654" v="2862" actId="47"/>
        <pc:sldMkLst>
          <pc:docMk/>
          <pc:sldMk cId="1291481481" sldId="258"/>
        </pc:sldMkLst>
        <pc:spChg chg="mod">
          <ac:chgData name="Nordholm, Anna" userId="5d5659ec-ca8c-4522-a1e5-32e85e6de056" providerId="ADAL" clId="{58BF2F13-B1F5-458A-A0BA-8A03316AB9EE}" dt="2025-02-10T13:20:59.307" v="1713" actId="20577"/>
          <ac:spMkLst>
            <pc:docMk/>
            <pc:sldMk cId="1291481481" sldId="258"/>
            <ac:spMk id="5" creationId="{62F5440A-E079-EE55-81A6-833376207F9D}"/>
          </ac:spMkLst>
        </pc:spChg>
        <pc:picChg chg="add mod">
          <ac:chgData name="Nordholm, Anna" userId="5d5659ec-ca8c-4522-a1e5-32e85e6de056" providerId="ADAL" clId="{58BF2F13-B1F5-458A-A0BA-8A03316AB9EE}" dt="2025-02-10T13:20:46.260" v="1687"/>
          <ac:picMkLst>
            <pc:docMk/>
            <pc:sldMk cId="1291481481" sldId="258"/>
            <ac:picMk id="2" creationId="{B2DC3378-5881-3D63-C7FA-34EE1864A0EC}"/>
          </ac:picMkLst>
        </pc:picChg>
        <pc:picChg chg="del">
          <ac:chgData name="Nordholm, Anna" userId="5d5659ec-ca8c-4522-a1e5-32e85e6de056" providerId="ADAL" clId="{58BF2F13-B1F5-458A-A0BA-8A03316AB9EE}" dt="2025-02-10T13:20:44.796" v="1686" actId="478"/>
          <ac:picMkLst>
            <pc:docMk/>
            <pc:sldMk cId="1291481481" sldId="258"/>
            <ac:picMk id="9" creationId="{1B106099-9F80-01D2-8A12-B8836CF8EB45}"/>
          </ac:picMkLst>
        </pc:picChg>
      </pc:sldChg>
      <pc:sldChg chg="del">
        <pc:chgData name="Nordholm, Anna" userId="5d5659ec-ca8c-4522-a1e5-32e85e6de056" providerId="ADAL" clId="{58BF2F13-B1F5-458A-A0BA-8A03316AB9EE}" dt="2025-02-10T13:20:03.278" v="1679" actId="2696"/>
        <pc:sldMkLst>
          <pc:docMk/>
          <pc:sldMk cId="4194876776" sldId="260"/>
        </pc:sldMkLst>
      </pc:sldChg>
      <pc:sldChg chg="addSp modSp del mod">
        <pc:chgData name="Nordholm, Anna" userId="5d5659ec-ca8c-4522-a1e5-32e85e6de056" providerId="ADAL" clId="{58BF2F13-B1F5-458A-A0BA-8A03316AB9EE}" dt="2025-02-12T09:12:23.835" v="3420" actId="2696"/>
        <pc:sldMkLst>
          <pc:docMk/>
          <pc:sldMk cId="18837943" sldId="261"/>
        </pc:sldMkLst>
        <pc:spChg chg="add mod">
          <ac:chgData name="Nordholm, Anna" userId="5d5659ec-ca8c-4522-a1e5-32e85e6de056" providerId="ADAL" clId="{58BF2F13-B1F5-458A-A0BA-8A03316AB9EE}" dt="2025-02-12T09:54:24.483" v="4882" actId="1076"/>
          <ac:spMkLst>
            <pc:docMk/>
            <pc:sldMk cId="18837943" sldId="261"/>
            <ac:spMk id="3" creationId="{F8857B71-D2BD-155E-5B0F-E506CCC422A1}"/>
          </ac:spMkLst>
        </pc:spChg>
        <pc:spChg chg="mod">
          <ac:chgData name="Nordholm, Anna" userId="5d5659ec-ca8c-4522-a1e5-32e85e6de056" providerId="ADAL" clId="{58BF2F13-B1F5-458A-A0BA-8A03316AB9EE}" dt="2025-02-10T13:30:55.307" v="1775" actId="20577"/>
          <ac:spMkLst>
            <pc:docMk/>
            <pc:sldMk cId="18837943" sldId="261"/>
            <ac:spMk id="165" creationId="{00000000-0000-0000-0000-000000000000}"/>
          </ac:spMkLst>
        </pc:spChg>
        <pc:spChg chg="mod">
          <ac:chgData name="Nordholm, Anna" userId="5d5659ec-ca8c-4522-a1e5-32e85e6de056" providerId="ADAL" clId="{58BF2F13-B1F5-458A-A0BA-8A03316AB9EE}" dt="2025-02-10T13:30:42.492" v="1761" actId="1076"/>
          <ac:spMkLst>
            <pc:docMk/>
            <pc:sldMk cId="18837943" sldId="261"/>
            <ac:spMk id="166" creationId="{00000000-0000-0000-0000-000000000000}"/>
          </ac:spMkLst>
        </pc:spChg>
        <pc:picChg chg="add mod">
          <ac:chgData name="Nordholm, Anna" userId="5d5659ec-ca8c-4522-a1e5-32e85e6de056" providerId="ADAL" clId="{58BF2F13-B1F5-458A-A0BA-8A03316AB9EE}" dt="2025-02-10T13:31:18.443" v="1779" actId="1076"/>
          <ac:picMkLst>
            <pc:docMk/>
            <pc:sldMk cId="18837943" sldId="261"/>
            <ac:picMk id="2" creationId="{4703B679-D6BA-093C-4229-8672A58F68AD}"/>
          </ac:picMkLst>
        </pc:picChg>
        <pc:picChg chg="mod">
          <ac:chgData name="Nordholm, Anna" userId="5d5659ec-ca8c-4522-a1e5-32e85e6de056" providerId="ADAL" clId="{58BF2F13-B1F5-458A-A0BA-8A03316AB9EE}" dt="2025-02-10T13:29:28.869" v="1752" actId="1076"/>
          <ac:picMkLst>
            <pc:docMk/>
            <pc:sldMk cId="18837943" sldId="261"/>
            <ac:picMk id="167" creationId="{00000000-0000-0000-0000-000000000000}"/>
          </ac:picMkLst>
        </pc:picChg>
      </pc:sldChg>
      <pc:sldChg chg="addSp delSp modSp mod">
        <pc:chgData name="Nordholm, Anna" userId="5d5659ec-ca8c-4522-a1e5-32e85e6de056" providerId="ADAL" clId="{58BF2F13-B1F5-458A-A0BA-8A03316AB9EE}" dt="2025-02-12T09:36:12.534" v="4051" actId="20577"/>
        <pc:sldMkLst>
          <pc:docMk/>
          <pc:sldMk cId="2274817612" sldId="262"/>
        </pc:sldMkLst>
        <pc:spChg chg="mod">
          <ac:chgData name="Nordholm, Anna" userId="5d5659ec-ca8c-4522-a1e5-32e85e6de056" providerId="ADAL" clId="{58BF2F13-B1F5-458A-A0BA-8A03316AB9EE}" dt="2025-02-12T09:36:12.534" v="4051" actId="20577"/>
          <ac:spMkLst>
            <pc:docMk/>
            <pc:sldMk cId="2274817612" sldId="262"/>
            <ac:spMk id="5" creationId="{62F5440A-E079-EE55-81A6-833376207F9D}"/>
          </ac:spMkLst>
        </pc:spChg>
        <pc:picChg chg="add mod">
          <ac:chgData name="Nordholm, Anna" userId="5d5659ec-ca8c-4522-a1e5-32e85e6de056" providerId="ADAL" clId="{58BF2F13-B1F5-458A-A0BA-8A03316AB9EE}" dt="2025-02-10T13:20:11.443" v="1684" actId="1076"/>
          <ac:picMkLst>
            <pc:docMk/>
            <pc:sldMk cId="2274817612" sldId="262"/>
            <ac:picMk id="2" creationId="{61122FB7-C654-ED02-20C8-B0735AD713FB}"/>
          </ac:picMkLst>
        </pc:picChg>
        <pc:picChg chg="del">
          <ac:chgData name="Nordholm, Anna" userId="5d5659ec-ca8c-4522-a1e5-32e85e6de056" providerId="ADAL" clId="{58BF2F13-B1F5-458A-A0BA-8A03316AB9EE}" dt="2025-02-10T13:20:06.063" v="1680" actId="478"/>
          <ac:picMkLst>
            <pc:docMk/>
            <pc:sldMk cId="2274817612" sldId="262"/>
            <ac:picMk id="8" creationId="{775B6704-6312-96AF-18F4-6C2046C36A7F}"/>
          </ac:picMkLst>
        </pc:picChg>
      </pc:sldChg>
      <pc:sldChg chg="addSp delSp modSp mod">
        <pc:chgData name="Nordholm, Anna" userId="5d5659ec-ca8c-4522-a1e5-32e85e6de056" providerId="ADAL" clId="{58BF2F13-B1F5-458A-A0BA-8A03316AB9EE}" dt="2025-02-12T10:00:02.599" v="5181" actId="1076"/>
        <pc:sldMkLst>
          <pc:docMk/>
          <pc:sldMk cId="0" sldId="264"/>
        </pc:sldMkLst>
        <pc:spChg chg="add mod">
          <ac:chgData name="Nordholm, Anna" userId="5d5659ec-ca8c-4522-a1e5-32e85e6de056" providerId="ADAL" clId="{58BF2F13-B1F5-458A-A0BA-8A03316AB9EE}" dt="2025-02-12T10:00:02.599" v="5181" actId="1076"/>
          <ac:spMkLst>
            <pc:docMk/>
            <pc:sldMk cId="0" sldId="264"/>
            <ac:spMk id="3" creationId="{C7AE4894-CCBA-4EF6-1ED1-88797773A900}"/>
          </ac:spMkLst>
        </pc:spChg>
        <pc:spChg chg="add mod">
          <ac:chgData name="Nordholm, Anna" userId="5d5659ec-ca8c-4522-a1e5-32e85e6de056" providerId="ADAL" clId="{58BF2F13-B1F5-458A-A0BA-8A03316AB9EE}" dt="2025-02-12T09:59:59.122" v="5180" actId="1076"/>
          <ac:spMkLst>
            <pc:docMk/>
            <pc:sldMk cId="0" sldId="264"/>
            <ac:spMk id="4" creationId="{4385D99C-3E2D-3405-AD8A-85CC9986FCD9}"/>
          </ac:spMkLst>
        </pc:spChg>
        <pc:spChg chg="mod">
          <ac:chgData name="Nordholm, Anna" userId="5d5659ec-ca8c-4522-a1e5-32e85e6de056" providerId="ADAL" clId="{58BF2F13-B1F5-458A-A0BA-8A03316AB9EE}" dt="2025-02-10T13:33:00.286" v="1789" actId="1076"/>
          <ac:spMkLst>
            <pc:docMk/>
            <pc:sldMk cId="0" sldId="264"/>
            <ac:spMk id="191" creationId="{00000000-0000-0000-0000-000000000000}"/>
          </ac:spMkLst>
        </pc:spChg>
        <pc:spChg chg="mod">
          <ac:chgData name="Nordholm, Anna" userId="5d5659ec-ca8c-4522-a1e5-32e85e6de056" providerId="ADAL" clId="{58BF2F13-B1F5-458A-A0BA-8A03316AB9EE}" dt="2025-02-12T09:59:55.551" v="5179" actId="14100"/>
          <ac:spMkLst>
            <pc:docMk/>
            <pc:sldMk cId="0" sldId="264"/>
            <ac:spMk id="192" creationId="{00000000-0000-0000-0000-000000000000}"/>
          </ac:spMkLst>
        </pc:spChg>
        <pc:picChg chg="add mod">
          <ac:chgData name="Nordholm, Anna" userId="5d5659ec-ca8c-4522-a1e5-32e85e6de056" providerId="ADAL" clId="{58BF2F13-B1F5-458A-A0BA-8A03316AB9EE}" dt="2025-02-12T09:59:45.450" v="5175" actId="1076"/>
          <ac:picMkLst>
            <pc:docMk/>
            <pc:sldMk cId="0" sldId="264"/>
            <ac:picMk id="2" creationId="{55DE5B2D-9EE3-616E-5951-5406C3A23DEA}"/>
          </ac:picMkLst>
        </pc:picChg>
        <pc:picChg chg="del">
          <ac:chgData name="Nordholm, Anna" userId="5d5659ec-ca8c-4522-a1e5-32e85e6de056" providerId="ADAL" clId="{58BF2F13-B1F5-458A-A0BA-8A03316AB9EE}" dt="2025-02-09T09:13:22.494" v="931" actId="478"/>
          <ac:picMkLst>
            <pc:docMk/>
            <pc:sldMk cId="0" sldId="264"/>
            <ac:picMk id="193" creationId="{00000000-0000-0000-0000-000000000000}"/>
          </ac:picMkLst>
        </pc:picChg>
      </pc:sldChg>
      <pc:sldChg chg="modSp del mod">
        <pc:chgData name="Nordholm, Anna" userId="5d5659ec-ca8c-4522-a1e5-32e85e6de056" providerId="ADAL" clId="{58BF2F13-B1F5-458A-A0BA-8A03316AB9EE}" dt="2025-02-10T13:44:06.330" v="2533" actId="2696"/>
        <pc:sldMkLst>
          <pc:docMk/>
          <pc:sldMk cId="2608503352" sldId="265"/>
        </pc:sldMkLst>
        <pc:spChg chg="mod">
          <ac:chgData name="Nordholm, Anna" userId="5d5659ec-ca8c-4522-a1e5-32e85e6de056" providerId="ADAL" clId="{58BF2F13-B1F5-458A-A0BA-8A03316AB9EE}" dt="2025-02-10T13:42:09.851" v="2418" actId="20577"/>
          <ac:spMkLst>
            <pc:docMk/>
            <pc:sldMk cId="2608503352" sldId="265"/>
            <ac:spMk id="5" creationId="{62F5440A-E079-EE55-81A6-833376207F9D}"/>
          </ac:spMkLst>
        </pc:spChg>
      </pc:sldChg>
      <pc:sldChg chg="addSp delSp modSp mod ord modAnim">
        <pc:chgData name="Nordholm, Anna" userId="5d5659ec-ca8c-4522-a1e5-32e85e6de056" providerId="ADAL" clId="{58BF2F13-B1F5-458A-A0BA-8A03316AB9EE}" dt="2025-02-12T08:31:58.586" v="3125" actId="1076"/>
        <pc:sldMkLst>
          <pc:docMk/>
          <pc:sldMk cId="1172050518" sldId="266"/>
        </pc:sldMkLst>
        <pc:spChg chg="mod">
          <ac:chgData name="Nordholm, Anna" userId="5d5659ec-ca8c-4522-a1e5-32e85e6de056" providerId="ADAL" clId="{58BF2F13-B1F5-458A-A0BA-8A03316AB9EE}" dt="2025-02-12T08:31:56.782" v="3124" actId="1076"/>
          <ac:spMkLst>
            <pc:docMk/>
            <pc:sldMk cId="1172050518" sldId="266"/>
            <ac:spMk id="3" creationId="{A16885A1-5B84-ED30-87BA-59ACB61AF26C}"/>
          </ac:spMkLst>
        </pc:spChg>
        <pc:spChg chg="add mod">
          <ac:chgData name="Nordholm, Anna" userId="5d5659ec-ca8c-4522-a1e5-32e85e6de056" providerId="ADAL" clId="{58BF2F13-B1F5-458A-A0BA-8A03316AB9EE}" dt="2025-02-12T08:31:29.586" v="3120" actId="6549"/>
          <ac:spMkLst>
            <pc:docMk/>
            <pc:sldMk cId="1172050518" sldId="266"/>
            <ac:spMk id="5" creationId="{B590EE80-747C-5E92-0806-D0C32A26C8CB}"/>
          </ac:spMkLst>
        </pc:spChg>
        <pc:picChg chg="add mod">
          <ac:chgData name="Nordholm, Anna" userId="5d5659ec-ca8c-4522-a1e5-32e85e6de056" providerId="ADAL" clId="{58BF2F13-B1F5-458A-A0BA-8A03316AB9EE}" dt="2025-02-12T08:31:58.586" v="3125" actId="1076"/>
          <ac:picMkLst>
            <pc:docMk/>
            <pc:sldMk cId="1172050518" sldId="266"/>
            <ac:picMk id="2" creationId="{953CB6FB-4448-12ED-4C52-08012AD8DBAA}"/>
          </ac:picMkLst>
        </pc:picChg>
        <pc:picChg chg="del">
          <ac:chgData name="Nordholm, Anna" userId="5d5659ec-ca8c-4522-a1e5-32e85e6de056" providerId="ADAL" clId="{58BF2F13-B1F5-458A-A0BA-8A03316AB9EE}" dt="2025-02-09T08:20:44.726" v="1" actId="478"/>
          <ac:picMkLst>
            <pc:docMk/>
            <pc:sldMk cId="1172050518" sldId="266"/>
            <ac:picMk id="8" creationId="{588B47E6-4474-6090-4E22-D5C2DE04D223}"/>
          </ac:picMkLst>
        </pc:picChg>
      </pc:sldChg>
      <pc:sldChg chg="addSp delSp modSp del mod">
        <pc:chgData name="Nordholm, Anna" userId="5d5659ec-ca8c-4522-a1e5-32e85e6de056" providerId="ADAL" clId="{58BF2F13-B1F5-458A-A0BA-8A03316AB9EE}" dt="2025-02-12T08:25:04.980" v="2972" actId="2696"/>
        <pc:sldMkLst>
          <pc:docMk/>
          <pc:sldMk cId="1961480168" sldId="267"/>
        </pc:sldMkLst>
        <pc:spChg chg="mod">
          <ac:chgData name="Nordholm, Anna" userId="5d5659ec-ca8c-4522-a1e5-32e85e6de056" providerId="ADAL" clId="{58BF2F13-B1F5-458A-A0BA-8A03316AB9EE}" dt="2025-02-09T08:27:56.327" v="60" actId="26606"/>
          <ac:spMkLst>
            <pc:docMk/>
            <pc:sldMk cId="1961480168" sldId="267"/>
            <ac:spMk id="3" creationId="{0326D180-A64A-222D-EE8F-13A4A665F1DD}"/>
          </ac:spMkLst>
        </pc:spChg>
        <pc:spChg chg="add">
          <ac:chgData name="Nordholm, Anna" userId="5d5659ec-ca8c-4522-a1e5-32e85e6de056" providerId="ADAL" clId="{58BF2F13-B1F5-458A-A0BA-8A03316AB9EE}" dt="2025-02-09T08:28:34.299" v="65" actId="22"/>
          <ac:spMkLst>
            <pc:docMk/>
            <pc:sldMk cId="1961480168" sldId="267"/>
            <ac:spMk id="8" creationId="{79A9D90D-EF27-4FD6-22DA-BD0849E25DB6}"/>
          </ac:spMkLst>
        </pc:spChg>
        <pc:spChg chg="del">
          <ac:chgData name="Nordholm, Anna" userId="5d5659ec-ca8c-4522-a1e5-32e85e6de056" providerId="ADAL" clId="{58BF2F13-B1F5-458A-A0BA-8A03316AB9EE}" dt="2025-02-09T08:27:56.327" v="60" actId="26606"/>
          <ac:spMkLst>
            <pc:docMk/>
            <pc:sldMk cId="1961480168" sldId="267"/>
            <ac:spMk id="11" creationId="{45D37F4E-DDB4-456B-97E0-9937730A039F}"/>
          </ac:spMkLst>
        </pc:spChg>
        <pc:spChg chg="del">
          <ac:chgData name="Nordholm, Anna" userId="5d5659ec-ca8c-4522-a1e5-32e85e6de056" providerId="ADAL" clId="{58BF2F13-B1F5-458A-A0BA-8A03316AB9EE}" dt="2025-02-09T08:27:56.327" v="60" actId="26606"/>
          <ac:spMkLst>
            <pc:docMk/>
            <pc:sldMk cId="1961480168" sldId="267"/>
            <ac:spMk id="13" creationId="{B2DD41CD-8F47-4F56-AD12-4E2FF7696987}"/>
          </ac:spMkLst>
        </pc:spChg>
        <pc:spChg chg="add del">
          <ac:chgData name="Nordholm, Anna" userId="5d5659ec-ca8c-4522-a1e5-32e85e6de056" providerId="ADAL" clId="{58BF2F13-B1F5-458A-A0BA-8A03316AB9EE}" dt="2025-02-09T08:28:09.843" v="63" actId="26606"/>
          <ac:spMkLst>
            <pc:docMk/>
            <pc:sldMk cId="1961480168" sldId="267"/>
            <ac:spMk id="18" creationId="{45D37F4E-DDB4-456B-97E0-9937730A039F}"/>
          </ac:spMkLst>
        </pc:spChg>
        <pc:spChg chg="add del">
          <ac:chgData name="Nordholm, Anna" userId="5d5659ec-ca8c-4522-a1e5-32e85e6de056" providerId="ADAL" clId="{58BF2F13-B1F5-458A-A0BA-8A03316AB9EE}" dt="2025-02-09T08:28:09.843" v="63" actId="26606"/>
          <ac:spMkLst>
            <pc:docMk/>
            <pc:sldMk cId="1961480168" sldId="267"/>
            <ac:spMk id="20" creationId="{B2DD41CD-8F47-4F56-AD12-4E2FF7696987}"/>
          </ac:spMkLst>
        </pc:spChg>
        <pc:spChg chg="add">
          <ac:chgData name="Nordholm, Anna" userId="5d5659ec-ca8c-4522-a1e5-32e85e6de056" providerId="ADAL" clId="{58BF2F13-B1F5-458A-A0BA-8A03316AB9EE}" dt="2025-02-09T08:28:09.843" v="63" actId="26606"/>
          <ac:spMkLst>
            <pc:docMk/>
            <pc:sldMk cId="1961480168" sldId="267"/>
            <ac:spMk id="25" creationId="{45D37F4E-DDB4-456B-97E0-9937730A039F}"/>
          </ac:spMkLst>
        </pc:spChg>
        <pc:spChg chg="add">
          <ac:chgData name="Nordholm, Anna" userId="5d5659ec-ca8c-4522-a1e5-32e85e6de056" providerId="ADAL" clId="{58BF2F13-B1F5-458A-A0BA-8A03316AB9EE}" dt="2025-02-09T08:28:09.843" v="63" actId="26606"/>
          <ac:spMkLst>
            <pc:docMk/>
            <pc:sldMk cId="1961480168" sldId="267"/>
            <ac:spMk id="27" creationId="{B2DD41CD-8F47-4F56-AD12-4E2FF7696987}"/>
          </ac:spMkLst>
        </pc:spChg>
        <pc:picChg chg="add mod">
          <ac:chgData name="Nordholm, Anna" userId="5d5659ec-ca8c-4522-a1e5-32e85e6de056" providerId="ADAL" clId="{58BF2F13-B1F5-458A-A0BA-8A03316AB9EE}" dt="2025-02-09T08:28:33.371" v="64" actId="27614"/>
          <ac:picMkLst>
            <pc:docMk/>
            <pc:sldMk cId="1961480168" sldId="267"/>
            <ac:picMk id="2" creationId="{84550F6E-5766-513B-AABD-5852D804474C}"/>
          </ac:picMkLst>
        </pc:picChg>
        <pc:picChg chg="del">
          <ac:chgData name="Nordholm, Anna" userId="5d5659ec-ca8c-4522-a1e5-32e85e6de056" providerId="ADAL" clId="{58BF2F13-B1F5-458A-A0BA-8A03316AB9EE}" dt="2025-02-09T08:27:48.852" v="59" actId="478"/>
          <ac:picMkLst>
            <pc:docMk/>
            <pc:sldMk cId="1961480168" sldId="267"/>
            <ac:picMk id="4" creationId="{EB573F06-6429-891F-D05A-1BD9D25C376C}"/>
          </ac:picMkLst>
        </pc:picChg>
        <pc:picChg chg="del">
          <ac:chgData name="Nordholm, Anna" userId="5d5659ec-ca8c-4522-a1e5-32e85e6de056" providerId="ADAL" clId="{58BF2F13-B1F5-458A-A0BA-8A03316AB9EE}" dt="2025-02-09T08:20:41.791" v="0" actId="478"/>
          <ac:picMkLst>
            <pc:docMk/>
            <pc:sldMk cId="1961480168" sldId="267"/>
            <ac:picMk id="7" creationId="{B1AAE895-4F03-4FA7-79E9-3051497D291A}"/>
          </ac:picMkLst>
        </pc:picChg>
      </pc:sldChg>
      <pc:sldChg chg="addSp delSp modSp mod ord">
        <pc:chgData name="Nordholm, Anna" userId="5d5659ec-ca8c-4522-a1e5-32e85e6de056" providerId="ADAL" clId="{58BF2F13-B1F5-458A-A0BA-8A03316AB9EE}" dt="2025-02-12T09:32:11.973" v="3784" actId="6549"/>
        <pc:sldMkLst>
          <pc:docMk/>
          <pc:sldMk cId="2386972844" sldId="268"/>
        </pc:sldMkLst>
        <pc:spChg chg="mod">
          <ac:chgData name="Nordholm, Anna" userId="5d5659ec-ca8c-4522-a1e5-32e85e6de056" providerId="ADAL" clId="{58BF2F13-B1F5-458A-A0BA-8A03316AB9EE}" dt="2025-02-12T09:32:11.973" v="3784" actId="6549"/>
          <ac:spMkLst>
            <pc:docMk/>
            <pc:sldMk cId="2386972844" sldId="268"/>
            <ac:spMk id="3" creationId="{A16885A1-5B84-ED30-87BA-59ACB61AF26C}"/>
          </ac:spMkLst>
        </pc:spChg>
        <pc:picChg chg="add mod">
          <ac:chgData name="Nordholm, Anna" userId="5d5659ec-ca8c-4522-a1e5-32e85e6de056" providerId="ADAL" clId="{58BF2F13-B1F5-458A-A0BA-8A03316AB9EE}" dt="2025-02-09T09:06:25.666" v="930"/>
          <ac:picMkLst>
            <pc:docMk/>
            <pc:sldMk cId="2386972844" sldId="268"/>
            <ac:picMk id="2" creationId="{9B2A4416-3D48-812C-3CFC-167E7A5241C5}"/>
          </ac:picMkLst>
        </pc:picChg>
        <pc:picChg chg="del">
          <ac:chgData name="Nordholm, Anna" userId="5d5659ec-ca8c-4522-a1e5-32e85e6de056" providerId="ADAL" clId="{58BF2F13-B1F5-458A-A0BA-8A03316AB9EE}" dt="2025-02-09T09:06:16.855" v="929" actId="478"/>
          <ac:picMkLst>
            <pc:docMk/>
            <pc:sldMk cId="2386972844" sldId="268"/>
            <ac:picMk id="8" creationId="{588B47E6-4474-6090-4E22-D5C2DE04D223}"/>
          </ac:picMkLst>
        </pc:picChg>
      </pc:sldChg>
      <pc:sldChg chg="addSp delSp modSp add del mod ord setBg">
        <pc:chgData name="Nordholm, Anna" userId="5d5659ec-ca8c-4522-a1e5-32e85e6de056" providerId="ADAL" clId="{58BF2F13-B1F5-458A-A0BA-8A03316AB9EE}" dt="2025-02-12T09:44:35.637" v="4603" actId="1076"/>
        <pc:sldMkLst>
          <pc:docMk/>
          <pc:sldMk cId="3783197296" sldId="269"/>
        </pc:sldMkLst>
        <pc:spChg chg="mod ord">
          <ac:chgData name="Nordholm, Anna" userId="5d5659ec-ca8c-4522-a1e5-32e85e6de056" providerId="ADAL" clId="{58BF2F13-B1F5-458A-A0BA-8A03316AB9EE}" dt="2025-02-12T08:32:09.186" v="3126" actId="1076"/>
          <ac:spMkLst>
            <pc:docMk/>
            <pc:sldMk cId="3783197296" sldId="269"/>
            <ac:spMk id="3" creationId="{D9E3E97B-C666-9DD7-E1B5-1A10E9131F42}"/>
          </ac:spMkLst>
        </pc:spChg>
        <pc:spChg chg="add mod">
          <ac:chgData name="Nordholm, Anna" userId="5d5659ec-ca8c-4522-a1e5-32e85e6de056" providerId="ADAL" clId="{58BF2F13-B1F5-458A-A0BA-8A03316AB9EE}" dt="2025-02-12T09:43:13.686" v="4582" actId="1076"/>
          <ac:spMkLst>
            <pc:docMk/>
            <pc:sldMk cId="3783197296" sldId="269"/>
            <ac:spMk id="4" creationId="{EA5513B4-A33C-79AD-BC21-BF5BC25871B4}"/>
          </ac:spMkLst>
        </pc:spChg>
        <pc:spChg chg="add mod">
          <ac:chgData name="Nordholm, Anna" userId="5d5659ec-ca8c-4522-a1e5-32e85e6de056" providerId="ADAL" clId="{58BF2F13-B1F5-458A-A0BA-8A03316AB9EE}" dt="2025-02-12T09:43:17.179" v="4583" actId="20577"/>
          <ac:spMkLst>
            <pc:docMk/>
            <pc:sldMk cId="3783197296" sldId="269"/>
            <ac:spMk id="5" creationId="{D48FD318-312C-C490-DA73-1FD1FA30810B}"/>
          </ac:spMkLst>
        </pc:spChg>
        <pc:spChg chg="mod">
          <ac:chgData name="Nordholm, Anna" userId="5d5659ec-ca8c-4522-a1e5-32e85e6de056" providerId="ADAL" clId="{58BF2F13-B1F5-458A-A0BA-8A03316AB9EE}" dt="2025-02-09T08:52:59.211" v="708" actId="26606"/>
          <ac:spMkLst>
            <pc:docMk/>
            <pc:sldMk cId="3783197296" sldId="269"/>
            <ac:spMk id="6" creationId="{DB9ABF57-606B-DFDC-477A-0475419899D3}"/>
          </ac:spMkLst>
        </pc:spChg>
        <pc:spChg chg="add mod">
          <ac:chgData name="Nordholm, Anna" userId="5d5659ec-ca8c-4522-a1e5-32e85e6de056" providerId="ADAL" clId="{58BF2F13-B1F5-458A-A0BA-8A03316AB9EE}" dt="2025-02-12T09:44:35.637" v="4603" actId="1076"/>
          <ac:spMkLst>
            <pc:docMk/>
            <pc:sldMk cId="3783197296" sldId="269"/>
            <ac:spMk id="7" creationId="{83C557BF-5D33-FF64-7FF5-1B2E8F96444D}"/>
          </ac:spMkLst>
        </pc:spChg>
        <pc:spChg chg="add del">
          <ac:chgData name="Nordholm, Anna" userId="5d5659ec-ca8c-4522-a1e5-32e85e6de056" providerId="ADAL" clId="{58BF2F13-B1F5-458A-A0BA-8A03316AB9EE}" dt="2025-02-09T08:52:59.211" v="708" actId="26606"/>
          <ac:spMkLst>
            <pc:docMk/>
            <pc:sldMk cId="3783197296" sldId="269"/>
            <ac:spMk id="11" creationId="{2EB492CD-616E-47F8-933B-5E2D952A0593}"/>
          </ac:spMkLst>
        </pc:spChg>
        <pc:spChg chg="add del">
          <ac:chgData name="Nordholm, Anna" userId="5d5659ec-ca8c-4522-a1e5-32e85e6de056" providerId="ADAL" clId="{58BF2F13-B1F5-458A-A0BA-8A03316AB9EE}" dt="2025-02-09T08:52:59.211" v="708" actId="26606"/>
          <ac:spMkLst>
            <pc:docMk/>
            <pc:sldMk cId="3783197296" sldId="269"/>
            <ac:spMk id="13" creationId="{59383CF9-23B5-4335-9B21-1791C4CF1C75}"/>
          </ac:spMkLst>
        </pc:spChg>
        <pc:spChg chg="add del">
          <ac:chgData name="Nordholm, Anna" userId="5d5659ec-ca8c-4522-a1e5-32e85e6de056" providerId="ADAL" clId="{58BF2F13-B1F5-458A-A0BA-8A03316AB9EE}" dt="2025-02-09T08:52:59.211" v="708" actId="26606"/>
          <ac:spMkLst>
            <pc:docMk/>
            <pc:sldMk cId="3783197296" sldId="269"/>
            <ac:spMk id="15" creationId="{0007FE00-9498-4706-B255-6437B0252C02}"/>
          </ac:spMkLst>
        </pc:spChg>
        <pc:picChg chg="add mod">
          <ac:chgData name="Nordholm, Anna" userId="5d5659ec-ca8c-4522-a1e5-32e85e6de056" providerId="ADAL" clId="{58BF2F13-B1F5-458A-A0BA-8A03316AB9EE}" dt="2025-02-09T08:52:59.211" v="708" actId="26606"/>
          <ac:picMkLst>
            <pc:docMk/>
            <pc:sldMk cId="3783197296" sldId="269"/>
            <ac:picMk id="2" creationId="{B34071F2-F815-3865-1760-DC5456D52BCF}"/>
          </ac:picMkLst>
        </pc:picChg>
        <pc:picChg chg="del">
          <ac:chgData name="Nordholm, Anna" userId="5d5659ec-ca8c-4522-a1e5-32e85e6de056" providerId="ADAL" clId="{58BF2F13-B1F5-458A-A0BA-8A03316AB9EE}" dt="2025-02-09T08:20:51.778" v="4" actId="478"/>
          <ac:picMkLst>
            <pc:docMk/>
            <pc:sldMk cId="3783197296" sldId="269"/>
            <ac:picMk id="7" creationId="{1E209CB8-DAC3-D29C-78A0-40EE31F72FE1}"/>
          </ac:picMkLst>
        </pc:picChg>
      </pc:sldChg>
      <pc:sldChg chg="addSp delSp modSp mod ord">
        <pc:chgData name="Nordholm, Anna" userId="5d5659ec-ca8c-4522-a1e5-32e85e6de056" providerId="ADAL" clId="{58BF2F13-B1F5-458A-A0BA-8A03316AB9EE}" dt="2025-02-10T13:35:04.070" v="1834" actId="14100"/>
        <pc:sldMkLst>
          <pc:docMk/>
          <pc:sldMk cId="2793275593" sldId="271"/>
        </pc:sldMkLst>
        <pc:picChg chg="add mod">
          <ac:chgData name="Nordholm, Anna" userId="5d5659ec-ca8c-4522-a1e5-32e85e6de056" providerId="ADAL" clId="{58BF2F13-B1F5-458A-A0BA-8A03316AB9EE}" dt="2025-02-10T13:35:04.070" v="1834" actId="14100"/>
          <ac:picMkLst>
            <pc:docMk/>
            <pc:sldMk cId="2793275593" sldId="271"/>
            <ac:picMk id="2" creationId="{76D575F6-CD83-0A53-84C4-C672D3CB2EFF}"/>
          </ac:picMkLst>
        </pc:picChg>
        <pc:picChg chg="del">
          <ac:chgData name="Nordholm, Anna" userId="5d5659ec-ca8c-4522-a1e5-32e85e6de056" providerId="ADAL" clId="{58BF2F13-B1F5-458A-A0BA-8A03316AB9EE}" dt="2025-02-10T13:34:55.016" v="1831" actId="478"/>
          <ac:picMkLst>
            <pc:docMk/>
            <pc:sldMk cId="2793275593" sldId="271"/>
            <ac:picMk id="8" creationId="{588B47E6-4474-6090-4E22-D5C2DE04D223}"/>
          </ac:picMkLst>
        </pc:picChg>
      </pc:sldChg>
      <pc:sldChg chg="del">
        <pc:chgData name="Nordholm, Anna" userId="5d5659ec-ca8c-4522-a1e5-32e85e6de056" providerId="ADAL" clId="{58BF2F13-B1F5-458A-A0BA-8A03316AB9EE}" dt="2025-02-10T13:35:13.318" v="1835" actId="2696"/>
        <pc:sldMkLst>
          <pc:docMk/>
          <pc:sldMk cId="2967241231" sldId="272"/>
        </pc:sldMkLst>
      </pc:sldChg>
      <pc:sldChg chg="modSp del mod modAnim">
        <pc:chgData name="Nordholm, Anna" userId="5d5659ec-ca8c-4522-a1e5-32e85e6de056" providerId="ADAL" clId="{58BF2F13-B1F5-458A-A0BA-8A03316AB9EE}" dt="2025-02-10T13:57:59.728" v="2861" actId="47"/>
        <pc:sldMkLst>
          <pc:docMk/>
          <pc:sldMk cId="3107362827" sldId="273"/>
        </pc:sldMkLst>
        <pc:spChg chg="mod">
          <ac:chgData name="Nordholm, Anna" userId="5d5659ec-ca8c-4522-a1e5-32e85e6de056" providerId="ADAL" clId="{58BF2F13-B1F5-458A-A0BA-8A03316AB9EE}" dt="2025-02-10T13:56:50.051" v="2851" actId="21"/>
          <ac:spMkLst>
            <pc:docMk/>
            <pc:sldMk cId="3107362827" sldId="273"/>
            <ac:spMk id="5" creationId="{62F5440A-E079-EE55-81A6-833376207F9D}"/>
          </ac:spMkLst>
        </pc:spChg>
      </pc:sldChg>
      <pc:sldChg chg="addSp delSp modSp mod">
        <pc:chgData name="Nordholm, Anna" userId="5d5659ec-ca8c-4522-a1e5-32e85e6de056" providerId="ADAL" clId="{58BF2F13-B1F5-458A-A0BA-8A03316AB9EE}" dt="2025-02-10T13:19:53.983" v="1678" actId="1076"/>
        <pc:sldMkLst>
          <pc:docMk/>
          <pc:sldMk cId="1802688607" sldId="274"/>
        </pc:sldMkLst>
        <pc:picChg chg="add mod">
          <ac:chgData name="Nordholm, Anna" userId="5d5659ec-ca8c-4522-a1e5-32e85e6de056" providerId="ADAL" clId="{58BF2F13-B1F5-458A-A0BA-8A03316AB9EE}" dt="2025-02-10T13:19:53.983" v="1678" actId="1076"/>
          <ac:picMkLst>
            <pc:docMk/>
            <pc:sldMk cId="1802688607" sldId="274"/>
            <ac:picMk id="2" creationId="{66DB0124-FDB4-A24E-5277-687E9FF3CDEB}"/>
          </ac:picMkLst>
        </pc:picChg>
        <pc:picChg chg="del">
          <ac:chgData name="Nordholm, Anna" userId="5d5659ec-ca8c-4522-a1e5-32e85e6de056" providerId="ADAL" clId="{58BF2F13-B1F5-458A-A0BA-8A03316AB9EE}" dt="2025-02-10T13:19:49.258" v="1675" actId="478"/>
          <ac:picMkLst>
            <pc:docMk/>
            <pc:sldMk cId="1802688607" sldId="274"/>
            <ac:picMk id="10" creationId="{16478FC2-2D0C-3DDB-2388-86CC3B0B2F09}"/>
          </ac:picMkLst>
        </pc:picChg>
      </pc:sldChg>
      <pc:sldChg chg="addSp delSp modSp mod">
        <pc:chgData name="Nordholm, Anna" userId="5d5659ec-ca8c-4522-a1e5-32e85e6de056" providerId="ADAL" clId="{58BF2F13-B1F5-458A-A0BA-8A03316AB9EE}" dt="2025-02-12T09:12:07.678" v="3419" actId="207"/>
        <pc:sldMkLst>
          <pc:docMk/>
          <pc:sldMk cId="2595576411" sldId="275"/>
        </pc:sldMkLst>
        <pc:spChg chg="add mod">
          <ac:chgData name="Nordholm, Anna" userId="5d5659ec-ca8c-4522-a1e5-32e85e6de056" providerId="ADAL" clId="{58BF2F13-B1F5-458A-A0BA-8A03316AB9EE}" dt="2025-02-12T09:12:07.678" v="3419" actId="207"/>
          <ac:spMkLst>
            <pc:docMk/>
            <pc:sldMk cId="2595576411" sldId="275"/>
            <ac:spMk id="4" creationId="{87774F9F-76B7-FC7B-6057-CF692502E5F6}"/>
          </ac:spMkLst>
        </pc:spChg>
        <pc:spChg chg="mod">
          <ac:chgData name="Nordholm, Anna" userId="5d5659ec-ca8c-4522-a1e5-32e85e6de056" providerId="ADAL" clId="{58BF2F13-B1F5-458A-A0BA-8A03316AB9EE}" dt="2025-02-12T08:34:16.310" v="3142" actId="14100"/>
          <ac:spMkLst>
            <pc:docMk/>
            <pc:sldMk cId="2595576411" sldId="275"/>
            <ac:spMk id="8" creationId="{8A7633AE-98F1-18D2-225C-C5BEB1645452}"/>
          </ac:spMkLst>
        </pc:spChg>
        <pc:spChg chg="mod">
          <ac:chgData name="Nordholm, Anna" userId="5d5659ec-ca8c-4522-a1e5-32e85e6de056" providerId="ADAL" clId="{58BF2F13-B1F5-458A-A0BA-8A03316AB9EE}" dt="2025-02-12T08:32:57.316" v="3136" actId="255"/>
          <ac:spMkLst>
            <pc:docMk/>
            <pc:sldMk cId="2595576411" sldId="275"/>
            <ac:spMk id="9" creationId="{27F229BE-498D-B6E1-6145-351AEAB6A6BD}"/>
          </ac:spMkLst>
        </pc:spChg>
        <pc:picChg chg="mod">
          <ac:chgData name="Nordholm, Anna" userId="5d5659ec-ca8c-4522-a1e5-32e85e6de056" providerId="ADAL" clId="{58BF2F13-B1F5-458A-A0BA-8A03316AB9EE}" dt="2025-02-10T13:25:27.125" v="1724" actId="1076"/>
          <ac:picMkLst>
            <pc:docMk/>
            <pc:sldMk cId="2595576411" sldId="275"/>
            <ac:picMk id="2" creationId="{2D1A3710-DA58-139F-AFC1-CCE662BAF25C}"/>
          </ac:picMkLst>
        </pc:picChg>
        <pc:picChg chg="add del mod">
          <ac:chgData name="Nordholm, Anna" userId="5d5659ec-ca8c-4522-a1e5-32e85e6de056" providerId="ADAL" clId="{58BF2F13-B1F5-458A-A0BA-8A03316AB9EE}" dt="2025-02-12T09:11:50.700" v="3414" actId="478"/>
          <ac:picMkLst>
            <pc:docMk/>
            <pc:sldMk cId="2595576411" sldId="275"/>
            <ac:picMk id="3" creationId="{D6DD5583-E479-ABEE-E858-62BDCF1BAD0E}"/>
          </ac:picMkLst>
        </pc:picChg>
      </pc:sldChg>
      <pc:sldChg chg="addSp delSp modSp del mod">
        <pc:chgData name="Nordholm, Anna" userId="5d5659ec-ca8c-4522-a1e5-32e85e6de056" providerId="ADAL" clId="{58BF2F13-B1F5-458A-A0BA-8A03316AB9EE}" dt="2025-02-10T13:24:56.363" v="1716" actId="2696"/>
        <pc:sldMkLst>
          <pc:docMk/>
          <pc:sldMk cId="3242009049" sldId="275"/>
        </pc:sldMkLst>
        <pc:picChg chg="add mod">
          <ac:chgData name="Nordholm, Anna" userId="5d5659ec-ca8c-4522-a1e5-32e85e6de056" providerId="ADAL" clId="{58BF2F13-B1F5-458A-A0BA-8A03316AB9EE}" dt="2025-02-10T13:21:13.818" v="1715"/>
          <ac:picMkLst>
            <pc:docMk/>
            <pc:sldMk cId="3242009049" sldId="275"/>
            <ac:picMk id="2" creationId="{2D1A3710-DA58-139F-AFC1-CCE662BAF25C}"/>
          </ac:picMkLst>
        </pc:picChg>
        <pc:picChg chg="del">
          <ac:chgData name="Nordholm, Anna" userId="5d5659ec-ca8c-4522-a1e5-32e85e6de056" providerId="ADAL" clId="{58BF2F13-B1F5-458A-A0BA-8A03316AB9EE}" dt="2025-02-10T13:21:11.997" v="1714" actId="478"/>
          <ac:picMkLst>
            <pc:docMk/>
            <pc:sldMk cId="3242009049" sldId="275"/>
            <ac:picMk id="10" creationId="{16478FC2-2D0C-3DDB-2388-86CC3B0B2F09}"/>
          </ac:picMkLst>
        </pc:picChg>
      </pc:sldChg>
      <pc:sldChg chg="delSp modSp new del mod">
        <pc:chgData name="Nordholm, Anna" userId="5d5659ec-ca8c-4522-a1e5-32e85e6de056" providerId="ADAL" clId="{58BF2F13-B1F5-458A-A0BA-8A03316AB9EE}" dt="2025-02-09T09:32:10.524" v="1282" actId="2696"/>
        <pc:sldMkLst>
          <pc:docMk/>
          <pc:sldMk cId="2255944324" sldId="276"/>
        </pc:sldMkLst>
        <pc:spChg chg="del">
          <ac:chgData name="Nordholm, Anna" userId="5d5659ec-ca8c-4522-a1e5-32e85e6de056" providerId="ADAL" clId="{58BF2F13-B1F5-458A-A0BA-8A03316AB9EE}" dt="2025-02-09T08:28:43.350" v="67" actId="478"/>
          <ac:spMkLst>
            <pc:docMk/>
            <pc:sldMk cId="2255944324" sldId="276"/>
            <ac:spMk id="2" creationId="{4848768C-A219-2FAC-52D9-9C789725D159}"/>
          </ac:spMkLst>
        </pc:spChg>
        <pc:spChg chg="mod">
          <ac:chgData name="Nordholm, Anna" userId="5d5659ec-ca8c-4522-a1e5-32e85e6de056" providerId="ADAL" clId="{58BF2F13-B1F5-458A-A0BA-8A03316AB9EE}" dt="2025-02-09T08:29:35.241" v="73"/>
          <ac:spMkLst>
            <pc:docMk/>
            <pc:sldMk cId="2255944324" sldId="276"/>
            <ac:spMk id="3" creationId="{A6C7D1CE-1AE2-7D3B-86BB-FE36CAB7FC95}"/>
          </ac:spMkLst>
        </pc:spChg>
        <pc:spChg chg="del">
          <ac:chgData name="Nordholm, Anna" userId="5d5659ec-ca8c-4522-a1e5-32e85e6de056" providerId="ADAL" clId="{58BF2F13-B1F5-458A-A0BA-8A03316AB9EE}" dt="2025-02-09T08:28:45.365" v="68" actId="478"/>
          <ac:spMkLst>
            <pc:docMk/>
            <pc:sldMk cId="2255944324" sldId="276"/>
            <ac:spMk id="4" creationId="{5A1C2601-BD39-E3C0-AB8A-DFBD0D7FF714}"/>
          </ac:spMkLst>
        </pc:spChg>
      </pc:sldChg>
      <pc:sldChg chg="addSp modSp mod modAnim">
        <pc:chgData name="Nordholm, Anna" userId="5d5659ec-ca8c-4522-a1e5-32e85e6de056" providerId="ADAL" clId="{58BF2F13-B1F5-458A-A0BA-8A03316AB9EE}" dt="2025-02-12T09:40:17.085" v="4333" actId="20577"/>
        <pc:sldMkLst>
          <pc:docMk/>
          <pc:sldMk cId="0" sldId="277"/>
        </pc:sldMkLst>
        <pc:spChg chg="add mod">
          <ac:chgData name="Nordholm, Anna" userId="5d5659ec-ca8c-4522-a1e5-32e85e6de056" providerId="ADAL" clId="{58BF2F13-B1F5-458A-A0BA-8A03316AB9EE}" dt="2025-02-12T09:40:17.085" v="4333" actId="20577"/>
          <ac:spMkLst>
            <pc:docMk/>
            <pc:sldMk cId="0" sldId="277"/>
            <ac:spMk id="3" creationId="{556F085B-D370-5597-A8D2-87B27BC33C1D}"/>
          </ac:spMkLst>
        </pc:spChg>
        <pc:spChg chg="add mod ord">
          <ac:chgData name="Nordholm, Anna" userId="5d5659ec-ca8c-4522-a1e5-32e85e6de056" providerId="ADAL" clId="{58BF2F13-B1F5-458A-A0BA-8A03316AB9EE}" dt="2025-02-12T09:39:23.406" v="4254" actId="1076"/>
          <ac:spMkLst>
            <pc:docMk/>
            <pc:sldMk cId="0" sldId="277"/>
            <ac:spMk id="4" creationId="{94526480-9B8F-A167-F04C-500619AA824F}"/>
          </ac:spMkLst>
        </pc:spChg>
        <pc:spChg chg="mod">
          <ac:chgData name="Nordholm, Anna" userId="5d5659ec-ca8c-4522-a1e5-32e85e6de056" providerId="ADAL" clId="{58BF2F13-B1F5-458A-A0BA-8A03316AB9EE}" dt="2025-02-12T09:36:43.473" v="4053" actId="1076"/>
          <ac:spMkLst>
            <pc:docMk/>
            <pc:sldMk cId="0" sldId="277"/>
            <ac:spMk id="139" creationId="{00000000-0000-0000-0000-000000000000}"/>
          </ac:spMkLst>
        </pc:spChg>
        <pc:spChg chg="mod">
          <ac:chgData name="Nordholm, Anna" userId="5d5659ec-ca8c-4522-a1e5-32e85e6de056" providerId="ADAL" clId="{58BF2F13-B1F5-458A-A0BA-8A03316AB9EE}" dt="2025-02-12T09:36:40.942" v="4052" actId="1076"/>
          <ac:spMkLst>
            <pc:docMk/>
            <pc:sldMk cId="0" sldId="277"/>
            <ac:spMk id="140" creationId="{00000000-0000-0000-0000-000000000000}"/>
          </ac:spMkLst>
        </pc:spChg>
        <pc:picChg chg="add mod">
          <ac:chgData name="Nordholm, Anna" userId="5d5659ec-ca8c-4522-a1e5-32e85e6de056" providerId="ADAL" clId="{58BF2F13-B1F5-458A-A0BA-8A03316AB9EE}" dt="2025-02-09T08:52:26.418" v="701" actId="1076"/>
          <ac:picMkLst>
            <pc:docMk/>
            <pc:sldMk cId="0" sldId="277"/>
            <ac:picMk id="2" creationId="{580B25C9-7545-E1E9-2D24-BA23B622E23A}"/>
          </ac:picMkLst>
        </pc:picChg>
      </pc:sldChg>
      <pc:sldChg chg="modSp mod">
        <pc:chgData name="Nordholm, Anna" userId="5d5659ec-ca8c-4522-a1e5-32e85e6de056" providerId="ADAL" clId="{58BF2F13-B1F5-458A-A0BA-8A03316AB9EE}" dt="2025-02-09T09:31:45.951" v="1280" actId="1076"/>
        <pc:sldMkLst>
          <pc:docMk/>
          <pc:sldMk cId="0" sldId="278"/>
        </pc:sldMkLst>
        <pc:spChg chg="mod">
          <ac:chgData name="Nordholm, Anna" userId="5d5659ec-ca8c-4522-a1e5-32e85e6de056" providerId="ADAL" clId="{58BF2F13-B1F5-458A-A0BA-8A03316AB9EE}" dt="2025-02-09T09:31:45.951" v="1280" actId="1076"/>
          <ac:spMkLst>
            <pc:docMk/>
            <pc:sldMk cId="0" sldId="278"/>
            <ac:spMk id="199" creationId="{00000000-0000-0000-0000-000000000000}"/>
          </ac:spMkLst>
        </pc:spChg>
      </pc:sldChg>
      <pc:sldChg chg="del">
        <pc:chgData name="Nordholm, Anna" userId="5d5659ec-ca8c-4522-a1e5-32e85e6de056" providerId="ADAL" clId="{58BF2F13-B1F5-458A-A0BA-8A03316AB9EE}" dt="2025-02-09T09:31:54.846" v="1281" actId="2696"/>
        <pc:sldMkLst>
          <pc:docMk/>
          <pc:sldMk cId="0" sldId="279"/>
        </pc:sldMkLst>
      </pc:sldChg>
      <pc:sldChg chg="addSp modSp mod">
        <pc:chgData name="Nordholm, Anna" userId="5d5659ec-ca8c-4522-a1e5-32e85e6de056" providerId="ADAL" clId="{58BF2F13-B1F5-458A-A0BA-8A03316AB9EE}" dt="2025-02-12T09:33:59.459" v="3804" actId="15"/>
        <pc:sldMkLst>
          <pc:docMk/>
          <pc:sldMk cId="0" sldId="280"/>
        </pc:sldMkLst>
        <pc:spChg chg="mod">
          <ac:chgData name="Nordholm, Anna" userId="5d5659ec-ca8c-4522-a1e5-32e85e6de056" providerId="ADAL" clId="{58BF2F13-B1F5-458A-A0BA-8A03316AB9EE}" dt="2025-02-10T13:56:21.852" v="2842" actId="20577"/>
          <ac:spMkLst>
            <pc:docMk/>
            <pc:sldMk cId="0" sldId="280"/>
            <ac:spMk id="216" creationId="{00000000-0000-0000-0000-000000000000}"/>
          </ac:spMkLst>
        </pc:spChg>
        <pc:spChg chg="mod">
          <ac:chgData name="Nordholm, Anna" userId="5d5659ec-ca8c-4522-a1e5-32e85e6de056" providerId="ADAL" clId="{58BF2F13-B1F5-458A-A0BA-8A03316AB9EE}" dt="2025-02-12T09:33:59.459" v="3804" actId="15"/>
          <ac:spMkLst>
            <pc:docMk/>
            <pc:sldMk cId="0" sldId="280"/>
            <ac:spMk id="217" creationId="{00000000-0000-0000-0000-000000000000}"/>
          </ac:spMkLst>
        </pc:spChg>
        <pc:picChg chg="add mod">
          <ac:chgData name="Nordholm, Anna" userId="5d5659ec-ca8c-4522-a1e5-32e85e6de056" providerId="ADAL" clId="{58BF2F13-B1F5-458A-A0BA-8A03316AB9EE}" dt="2025-02-10T13:56:37.411" v="2850" actId="1076"/>
          <ac:picMkLst>
            <pc:docMk/>
            <pc:sldMk cId="0" sldId="280"/>
            <ac:picMk id="2" creationId="{FAE91D51-EF10-9525-5BA6-76B7D0BBB5C5}"/>
          </ac:picMkLst>
        </pc:picChg>
        <pc:picChg chg="mod">
          <ac:chgData name="Nordholm, Anna" userId="5d5659ec-ca8c-4522-a1e5-32e85e6de056" providerId="ADAL" clId="{58BF2F13-B1F5-458A-A0BA-8A03316AB9EE}" dt="2025-02-10T13:56:36.154" v="2849" actId="1076"/>
          <ac:picMkLst>
            <pc:docMk/>
            <pc:sldMk cId="0" sldId="280"/>
            <ac:picMk id="218" creationId="{00000000-0000-0000-0000-000000000000}"/>
          </ac:picMkLst>
        </pc:picChg>
      </pc:sldChg>
      <pc:sldChg chg="modSp del mod">
        <pc:chgData name="Nordholm, Anna" userId="5d5659ec-ca8c-4522-a1e5-32e85e6de056" providerId="ADAL" clId="{58BF2F13-B1F5-458A-A0BA-8A03316AB9EE}" dt="2025-02-10T13:28:11.313" v="1728" actId="2696"/>
        <pc:sldMkLst>
          <pc:docMk/>
          <pc:sldMk cId="0" sldId="281"/>
        </pc:sldMkLst>
        <pc:spChg chg="mod">
          <ac:chgData name="Nordholm, Anna" userId="5d5659ec-ca8c-4522-a1e5-32e85e6de056" providerId="ADAL" clId="{58BF2F13-B1F5-458A-A0BA-8A03316AB9EE}" dt="2025-02-09T09:54:18.754" v="1666" actId="20577"/>
          <ac:spMkLst>
            <pc:docMk/>
            <pc:sldMk cId="0" sldId="281"/>
            <ac:spMk id="159" creationId="{00000000-0000-0000-0000-000000000000}"/>
          </ac:spMkLst>
        </pc:spChg>
      </pc:sldChg>
      <pc:sldChg chg="addSp delSp modSp mod setBg">
        <pc:chgData name="Nordholm, Anna" userId="5d5659ec-ca8c-4522-a1e5-32e85e6de056" providerId="ADAL" clId="{58BF2F13-B1F5-458A-A0BA-8A03316AB9EE}" dt="2025-02-12T09:13:52.083" v="3440" actId="1076"/>
        <pc:sldMkLst>
          <pc:docMk/>
          <pc:sldMk cId="203617630" sldId="282"/>
        </pc:sldMkLst>
        <pc:spChg chg="del mod">
          <ac:chgData name="Nordholm, Anna" userId="5d5659ec-ca8c-4522-a1e5-32e85e6de056" providerId="ADAL" clId="{58BF2F13-B1F5-458A-A0BA-8A03316AB9EE}" dt="2025-02-09T09:55:02.785" v="1671" actId="478"/>
          <ac:spMkLst>
            <pc:docMk/>
            <pc:sldMk cId="203617630" sldId="282"/>
            <ac:spMk id="3" creationId="{D9E3E97B-C666-9DD7-E1B5-1A10E9131F42}"/>
          </ac:spMkLst>
        </pc:spChg>
        <pc:spChg chg="del">
          <ac:chgData name="Nordholm, Anna" userId="5d5659ec-ca8c-4522-a1e5-32e85e6de056" providerId="ADAL" clId="{58BF2F13-B1F5-458A-A0BA-8A03316AB9EE}" dt="2025-02-09T09:54:38.455" v="1669" actId="478"/>
          <ac:spMkLst>
            <pc:docMk/>
            <pc:sldMk cId="203617630" sldId="282"/>
            <ac:spMk id="6" creationId="{DB9ABF57-606B-DFDC-477A-0475419899D3}"/>
          </ac:spMkLst>
        </pc:spChg>
        <pc:spChg chg="add">
          <ac:chgData name="Nordholm, Anna" userId="5d5659ec-ca8c-4522-a1e5-32e85e6de056" providerId="ADAL" clId="{58BF2F13-B1F5-458A-A0BA-8A03316AB9EE}" dt="2025-02-10T13:27:53.180" v="1726" actId="26606"/>
          <ac:spMkLst>
            <pc:docMk/>
            <pc:sldMk cId="203617630" sldId="282"/>
            <ac:spMk id="10" creationId="{F3060C83-F051-4F0E-ABAD-AA0DFC48B218}"/>
          </ac:spMkLst>
        </pc:spChg>
        <pc:spChg chg="add">
          <ac:chgData name="Nordholm, Anna" userId="5d5659ec-ca8c-4522-a1e5-32e85e6de056" providerId="ADAL" clId="{58BF2F13-B1F5-458A-A0BA-8A03316AB9EE}" dt="2025-02-10T13:27:53.180" v="1726" actId="26606"/>
          <ac:spMkLst>
            <pc:docMk/>
            <pc:sldMk cId="203617630" sldId="282"/>
            <ac:spMk id="12" creationId="{83C98ABE-055B-441F-B07E-44F97F083C39}"/>
          </ac:spMkLst>
        </pc:spChg>
        <pc:spChg chg="add">
          <ac:chgData name="Nordholm, Anna" userId="5d5659ec-ca8c-4522-a1e5-32e85e6de056" providerId="ADAL" clId="{58BF2F13-B1F5-458A-A0BA-8A03316AB9EE}" dt="2025-02-10T13:27:53.180" v="1726" actId="26606"/>
          <ac:spMkLst>
            <pc:docMk/>
            <pc:sldMk cId="203617630" sldId="282"/>
            <ac:spMk id="14" creationId="{29FDB030-9B49-4CED-8CCD-4D99382388AC}"/>
          </ac:spMkLst>
        </pc:spChg>
        <pc:spChg chg="add">
          <ac:chgData name="Nordholm, Anna" userId="5d5659ec-ca8c-4522-a1e5-32e85e6de056" providerId="ADAL" clId="{58BF2F13-B1F5-458A-A0BA-8A03316AB9EE}" dt="2025-02-10T13:27:53.180" v="1726" actId="26606"/>
          <ac:spMkLst>
            <pc:docMk/>
            <pc:sldMk cId="203617630" sldId="282"/>
            <ac:spMk id="16" creationId="{3783CA14-24A1-485C-8B30-D6A5D87987AD}"/>
          </ac:spMkLst>
        </pc:spChg>
        <pc:spChg chg="add">
          <ac:chgData name="Nordholm, Anna" userId="5d5659ec-ca8c-4522-a1e5-32e85e6de056" providerId="ADAL" clId="{58BF2F13-B1F5-458A-A0BA-8A03316AB9EE}" dt="2025-02-10T13:27:53.180" v="1726" actId="26606"/>
          <ac:spMkLst>
            <pc:docMk/>
            <pc:sldMk cId="203617630" sldId="282"/>
            <ac:spMk id="18" creationId="{9A97C86A-04D6-40F7-AE84-31AB43E6A846}"/>
          </ac:spMkLst>
        </pc:spChg>
        <pc:spChg chg="add">
          <ac:chgData name="Nordholm, Anna" userId="5d5659ec-ca8c-4522-a1e5-32e85e6de056" providerId="ADAL" clId="{58BF2F13-B1F5-458A-A0BA-8A03316AB9EE}" dt="2025-02-10T13:27:53.180" v="1726" actId="26606"/>
          <ac:spMkLst>
            <pc:docMk/>
            <pc:sldMk cId="203617630" sldId="282"/>
            <ac:spMk id="20" creationId="{FF9F2414-84E8-453E-B1F3-389FDE8192D9}"/>
          </ac:spMkLst>
        </pc:spChg>
        <pc:spChg chg="add">
          <ac:chgData name="Nordholm, Anna" userId="5d5659ec-ca8c-4522-a1e5-32e85e6de056" providerId="ADAL" clId="{58BF2F13-B1F5-458A-A0BA-8A03316AB9EE}" dt="2025-02-10T13:27:53.180" v="1726" actId="26606"/>
          <ac:spMkLst>
            <pc:docMk/>
            <pc:sldMk cId="203617630" sldId="282"/>
            <ac:spMk id="22" creationId="{3ECA69A1-7536-43AC-85EF-C7106179F5ED}"/>
          </ac:spMkLst>
        </pc:spChg>
        <pc:picChg chg="del">
          <ac:chgData name="Nordholm, Anna" userId="5d5659ec-ca8c-4522-a1e5-32e85e6de056" providerId="ADAL" clId="{58BF2F13-B1F5-458A-A0BA-8A03316AB9EE}" dt="2025-02-09T09:54:35.380" v="1668" actId="478"/>
          <ac:picMkLst>
            <pc:docMk/>
            <pc:sldMk cId="203617630" sldId="282"/>
            <ac:picMk id="2" creationId="{B34071F2-F815-3865-1760-DC5456D52BCF}"/>
          </ac:picMkLst>
        </pc:picChg>
        <pc:picChg chg="add mod">
          <ac:chgData name="Nordholm, Anna" userId="5d5659ec-ca8c-4522-a1e5-32e85e6de056" providerId="ADAL" clId="{58BF2F13-B1F5-458A-A0BA-8A03316AB9EE}" dt="2025-02-12T09:13:52.083" v="3440" actId="1076"/>
          <ac:picMkLst>
            <pc:docMk/>
            <pc:sldMk cId="203617630" sldId="282"/>
            <ac:picMk id="5" creationId="{EF6AD754-1141-CC2B-5E8E-5F2A3BDEB4CC}"/>
          </ac:picMkLst>
        </pc:picChg>
      </pc:sldChg>
      <pc:sldChg chg="modSp mod">
        <pc:chgData name="Nordholm, Anna" userId="5d5659ec-ca8c-4522-a1e5-32e85e6de056" providerId="ADAL" clId="{58BF2F13-B1F5-458A-A0BA-8A03316AB9EE}" dt="2025-02-12T09:46:14.262" v="4752" actId="14100"/>
        <pc:sldMkLst>
          <pc:docMk/>
          <pc:sldMk cId="4197226251" sldId="283"/>
        </pc:sldMkLst>
        <pc:spChg chg="mod">
          <ac:chgData name="Nordholm, Anna" userId="5d5659ec-ca8c-4522-a1e5-32e85e6de056" providerId="ADAL" clId="{58BF2F13-B1F5-458A-A0BA-8A03316AB9EE}" dt="2025-02-12T09:46:07.174" v="4750" actId="20577"/>
          <ac:spMkLst>
            <pc:docMk/>
            <pc:sldMk cId="4197226251" sldId="283"/>
            <ac:spMk id="5" creationId="{62F5440A-E079-EE55-81A6-833376207F9D}"/>
          </ac:spMkLst>
        </pc:spChg>
        <pc:spChg chg="mod">
          <ac:chgData name="Nordholm, Anna" userId="5d5659ec-ca8c-4522-a1e5-32e85e6de056" providerId="ADAL" clId="{58BF2F13-B1F5-458A-A0BA-8A03316AB9EE}" dt="2025-02-12T09:44:56.523" v="4609" actId="20577"/>
          <ac:spMkLst>
            <pc:docMk/>
            <pc:sldMk cId="4197226251" sldId="283"/>
            <ac:spMk id="7" creationId="{A13E83F3-BD4C-8C2B-3CF0-161397ACBEF0}"/>
          </ac:spMkLst>
        </pc:spChg>
        <pc:picChg chg="mod">
          <ac:chgData name="Nordholm, Anna" userId="5d5659ec-ca8c-4522-a1e5-32e85e6de056" providerId="ADAL" clId="{58BF2F13-B1F5-458A-A0BA-8A03316AB9EE}" dt="2025-02-12T09:46:14.262" v="4752" actId="14100"/>
          <ac:picMkLst>
            <pc:docMk/>
            <pc:sldMk cId="4197226251" sldId="283"/>
            <ac:picMk id="2" creationId="{61122FB7-C654-ED02-20C8-B0735AD713FB}"/>
          </ac:picMkLst>
        </pc:picChg>
      </pc:sldChg>
      <pc:sldChg chg="del">
        <pc:chgData name="Nordholm, Anna" userId="5d5659ec-ca8c-4522-a1e5-32e85e6de056" providerId="ADAL" clId="{58BF2F13-B1F5-458A-A0BA-8A03316AB9EE}" dt="2025-02-12T09:50:21.577" v="4753" actId="2696"/>
        <pc:sldMkLst>
          <pc:docMk/>
          <pc:sldMk cId="491270723" sldId="284"/>
        </pc:sldMkLst>
      </pc:sldChg>
      <pc:sldMasterChg chg="addSldLayout delSldLayout">
        <pc:chgData name="Nordholm, Anna" userId="5d5659ec-ca8c-4522-a1e5-32e85e6de056" providerId="ADAL" clId="{58BF2F13-B1F5-458A-A0BA-8A03316AB9EE}" dt="2025-02-09T08:20:48.931" v="3" actId="47"/>
        <pc:sldMasterMkLst>
          <pc:docMk/>
          <pc:sldMasterMk cId="2370123631" sldId="2147483648"/>
        </pc:sldMasterMkLst>
        <pc:sldLayoutChg chg="add del">
          <pc:chgData name="Nordholm, Anna" userId="5d5659ec-ca8c-4522-a1e5-32e85e6de056" providerId="ADAL" clId="{58BF2F13-B1F5-458A-A0BA-8A03316AB9EE}" dt="2025-02-09T08:20:48.931" v="3" actId="47"/>
          <pc:sldLayoutMkLst>
            <pc:docMk/>
            <pc:sldMasterMk cId="2370123631" sldId="2147483648"/>
            <pc:sldLayoutMk cId="4116795486"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8E98A-E5B8-499F-A2C9-D9B4B03A3C13}" type="datetimeFigureOut">
              <a:rPr lang="sv-SE" smtClean="0"/>
              <a:t>2025-02-16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CC23C-F5A4-4A08-B86E-F4FD9F7C240F}" type="slidenum">
              <a:rPr lang="sv-SE" smtClean="0"/>
              <a:t>‹#›</a:t>
            </a:fld>
            <a:endParaRPr lang="sv-SE"/>
          </a:p>
        </p:txBody>
      </p:sp>
    </p:spTree>
    <p:extLst>
      <p:ext uri="{BB962C8B-B14F-4D97-AF65-F5344CB8AC3E}">
        <p14:creationId xmlns:p14="http://schemas.microsoft.com/office/powerpoint/2010/main" val="231063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709931" y="4861443"/>
            <a:ext cx="5679440" cy="46055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9931"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notes"/>
          <p:cNvSpPr txBox="1">
            <a:spLocks noGrp="1"/>
          </p:cNvSpPr>
          <p:nvPr>
            <p:ph type="sldNum" idx="12"/>
          </p:nvPr>
        </p:nvSpPr>
        <p:spPr>
          <a:xfrm>
            <a:off x="4021296" y="9721107"/>
            <a:ext cx="3076500" cy="511800"/>
          </a:xfrm>
          <a:prstGeom prst="rect">
            <a:avLst/>
          </a:prstGeom>
          <a:noFill/>
          <a:ln>
            <a:noFill/>
          </a:ln>
        </p:spPr>
        <p:txBody>
          <a:bodyPr spcFirstLastPara="1" wrap="square" lIns="94750" tIns="47375" rIns="94750" bIns="473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sv-SE"/>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bcea4833f3a7b51_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bcea4833f3a7b51_2:notes"/>
          <p:cNvSpPr txBox="1">
            <a:spLocks noGrp="1"/>
          </p:cNvSpPr>
          <p:nvPr>
            <p:ph type="body" idx="1"/>
          </p:nvPr>
        </p:nvSpPr>
        <p:spPr>
          <a:xfrm>
            <a:off x="709931" y="4861443"/>
            <a:ext cx="5679300" cy="46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bcea4833f3a7b51_2:notes"/>
          <p:cNvSpPr txBox="1">
            <a:spLocks noGrp="1"/>
          </p:cNvSpPr>
          <p:nvPr>
            <p:ph type="sldNum" idx="12"/>
          </p:nvPr>
        </p:nvSpPr>
        <p:spPr>
          <a:xfrm>
            <a:off x="4021296" y="9721107"/>
            <a:ext cx="3076500" cy="511800"/>
          </a:xfrm>
          <a:prstGeom prst="rect">
            <a:avLst/>
          </a:prstGeom>
        </p:spPr>
        <p:txBody>
          <a:bodyPr spcFirstLastPara="1" wrap="square" lIns="94750" tIns="47375" rIns="94750" bIns="47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sv-SE"/>
              <a:t>7</a:t>
            </a:fld>
            <a:endParaRPr/>
          </a:p>
        </p:txBody>
      </p:sp>
    </p:spTree>
    <p:extLst>
      <p:ext uri="{BB962C8B-B14F-4D97-AF65-F5344CB8AC3E}">
        <p14:creationId xmlns:p14="http://schemas.microsoft.com/office/powerpoint/2010/main" val="258998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709931"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9" name="Google Shape;189;p6:notes"/>
          <p:cNvSpPr txBox="1">
            <a:spLocks noGrp="1"/>
          </p:cNvSpPr>
          <p:nvPr>
            <p:ph type="sldNum" idx="12"/>
          </p:nvPr>
        </p:nvSpPr>
        <p:spPr>
          <a:xfrm>
            <a:off x="4021296" y="9721107"/>
            <a:ext cx="3076500" cy="511800"/>
          </a:xfrm>
          <a:prstGeom prst="rect">
            <a:avLst/>
          </a:prstGeom>
          <a:noFill/>
          <a:ln>
            <a:noFill/>
          </a:ln>
        </p:spPr>
        <p:txBody>
          <a:bodyPr spcFirstLastPara="1" wrap="square" lIns="94750" tIns="47375" rIns="94750" bIns="473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sv-SE"/>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709931" y="4861443"/>
            <a:ext cx="5679440" cy="4605576"/>
          </a:xfrm>
          <a:prstGeom prst="rect">
            <a:avLst/>
          </a:prstGeom>
          <a:noFill/>
          <a:ln>
            <a:noFill/>
          </a:ln>
        </p:spPr>
        <p:txBody>
          <a:bodyPr spcFirstLastPara="1" wrap="square" lIns="94750" tIns="47375" rIns="94750" bIns="4737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6" name="Google Shape;196;p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709931"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0:notes"/>
          <p:cNvSpPr txBox="1">
            <a:spLocks noGrp="1"/>
          </p:cNvSpPr>
          <p:nvPr>
            <p:ph type="sldNum" idx="12"/>
          </p:nvPr>
        </p:nvSpPr>
        <p:spPr>
          <a:xfrm>
            <a:off x="4021296" y="9721107"/>
            <a:ext cx="3076500" cy="511800"/>
          </a:xfrm>
          <a:prstGeom prst="rect">
            <a:avLst/>
          </a:prstGeom>
          <a:noFill/>
          <a:ln>
            <a:noFill/>
          </a:ln>
        </p:spPr>
        <p:txBody>
          <a:bodyPr spcFirstLastPara="1" wrap="square" lIns="94750" tIns="47375" rIns="94750" bIns="473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sv-SE"/>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CEC5BF-5935-4F27-EB6E-6F24F9CE159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8F088C2-C461-8E5A-7042-0D0BCADE0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991FFC0-3951-07F0-B7D0-85640A421051}"/>
              </a:ext>
            </a:extLst>
          </p:cNvPr>
          <p:cNvSpPr>
            <a:spLocks noGrp="1"/>
          </p:cNvSpPr>
          <p:nvPr>
            <p:ph type="dt" sz="half" idx="10"/>
          </p:nvPr>
        </p:nvSpPr>
        <p:spPr/>
        <p:txBody>
          <a:bodyPr/>
          <a:lstStyle/>
          <a:p>
            <a:fld id="{C52D6FB4-5854-45BF-89D6-673FE091B0D6}" type="datetimeFigureOut">
              <a:rPr lang="sv-SE" smtClean="0"/>
              <a:t>2025-02-16</a:t>
            </a:fld>
            <a:endParaRPr lang="sv-SE"/>
          </a:p>
        </p:txBody>
      </p:sp>
      <p:sp>
        <p:nvSpPr>
          <p:cNvPr id="5" name="Platshållare för sidfot 4">
            <a:extLst>
              <a:ext uri="{FF2B5EF4-FFF2-40B4-BE49-F238E27FC236}">
                <a16:creationId xmlns:a16="http://schemas.microsoft.com/office/drawing/2014/main" id="{24604E59-A98D-B6F1-C4A1-4F71105B6F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EEA5CB0-DB68-9E4E-CF25-F7C4F176D738}"/>
              </a:ext>
            </a:extLst>
          </p:cNvPr>
          <p:cNvSpPr>
            <a:spLocks noGrp="1"/>
          </p:cNvSpPr>
          <p:nvPr>
            <p:ph type="sldNum" sz="quarter" idx="12"/>
          </p:nvPr>
        </p:nvSpPr>
        <p:spPr/>
        <p:txBody>
          <a:bodyPr/>
          <a:lstStyle/>
          <a:p>
            <a:fld id="{C22FB4D1-EBD8-4CE9-89FA-5136DDD5BBD7}" type="slidenum">
              <a:rPr lang="sv-SE" smtClean="0"/>
              <a:t>‹#›</a:t>
            </a:fld>
            <a:endParaRPr lang="sv-SE"/>
          </a:p>
        </p:txBody>
      </p:sp>
    </p:spTree>
    <p:extLst>
      <p:ext uri="{BB962C8B-B14F-4D97-AF65-F5344CB8AC3E}">
        <p14:creationId xmlns:p14="http://schemas.microsoft.com/office/powerpoint/2010/main" val="425715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394A9-0B91-C53B-6F9B-6831F65704A6}"/>
              </a:ext>
            </a:extLst>
          </p:cNvPr>
          <p:cNvSpPr>
            <a:spLocks noGrp="1"/>
          </p:cNvSpPr>
          <p:nvPr>
            <p:ph type="title" hasCustomPrompt="1"/>
          </p:nvPr>
        </p:nvSpPr>
        <p:spPr>
          <a:xfrm>
            <a:off x="839788" y="457200"/>
            <a:ext cx="2633085" cy="1600200"/>
          </a:xfrm>
          <a:blipFill dpi="0" rotWithShape="1">
            <a:blip r:embed="rId2">
              <a:alphaModFix amt="41000"/>
            </a:blip>
            <a:srcRect/>
            <a:stretch>
              <a:fillRect/>
            </a:stretch>
          </a:blipFill>
        </p:spPr>
        <p:txBody>
          <a:bodyPr anchor="b"/>
          <a:lstStyle>
            <a:lvl1pPr>
              <a:defRPr sz="3200"/>
            </a:lvl1pPr>
          </a:lstStyle>
          <a:p>
            <a:r>
              <a:rPr lang="sv-SE" dirty="0"/>
              <a:t> </a:t>
            </a:r>
          </a:p>
        </p:txBody>
      </p:sp>
      <p:sp>
        <p:nvSpPr>
          <p:cNvPr id="3" name="Platshållare för innehåll 2">
            <a:extLst>
              <a:ext uri="{FF2B5EF4-FFF2-40B4-BE49-F238E27FC236}">
                <a16:creationId xmlns:a16="http://schemas.microsoft.com/office/drawing/2014/main" id="{CB4E1BF2-2805-BFB3-1AFD-FFEC5D12C682}"/>
              </a:ext>
            </a:extLst>
          </p:cNvPr>
          <p:cNvSpPr>
            <a:spLocks noGrp="1"/>
          </p:cNvSpPr>
          <p:nvPr>
            <p:ph idx="1"/>
          </p:nvPr>
        </p:nvSpPr>
        <p:spPr>
          <a:xfrm>
            <a:off x="3833091" y="457201"/>
            <a:ext cx="752229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err="1"/>
              <a:t>Nivfrqrqqå</a:t>
            </a:r>
            <a:r>
              <a:rPr lang="sv-SE" dirty="0"/>
              <a:t>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C0EF20D-14A3-C974-24B1-F6E6AA3FA2BC}"/>
              </a:ext>
            </a:extLst>
          </p:cNvPr>
          <p:cNvSpPr>
            <a:spLocks noGrp="1"/>
          </p:cNvSpPr>
          <p:nvPr>
            <p:ph type="body" sz="half" idx="2"/>
          </p:nvPr>
        </p:nvSpPr>
        <p:spPr>
          <a:xfrm>
            <a:off x="839788" y="2253672"/>
            <a:ext cx="2633085" cy="36153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F523C27C-5F77-8C28-D789-C8D10DDBF650}"/>
              </a:ext>
            </a:extLst>
          </p:cNvPr>
          <p:cNvSpPr>
            <a:spLocks noGrp="1"/>
          </p:cNvSpPr>
          <p:nvPr>
            <p:ph type="dt" sz="half" idx="10"/>
          </p:nvPr>
        </p:nvSpPr>
        <p:spPr/>
        <p:txBody>
          <a:bodyPr/>
          <a:lstStyle/>
          <a:p>
            <a:fld id="{C52D6FB4-5854-45BF-89D6-673FE091B0D6}" type="datetimeFigureOut">
              <a:rPr lang="sv-SE" smtClean="0"/>
              <a:t>2025-02-16</a:t>
            </a:fld>
            <a:endParaRPr lang="sv-SE"/>
          </a:p>
        </p:txBody>
      </p:sp>
      <p:sp>
        <p:nvSpPr>
          <p:cNvPr id="6" name="Platshållare för sidfot 5">
            <a:extLst>
              <a:ext uri="{FF2B5EF4-FFF2-40B4-BE49-F238E27FC236}">
                <a16:creationId xmlns:a16="http://schemas.microsoft.com/office/drawing/2014/main" id="{E6D90153-C7C6-E088-2EB8-EC4D65301B68}"/>
              </a:ext>
            </a:extLst>
          </p:cNvPr>
          <p:cNvSpPr>
            <a:spLocks noGrp="1"/>
          </p:cNvSpPr>
          <p:nvPr>
            <p:ph type="ftr" sz="quarter" idx="11"/>
          </p:nvPr>
        </p:nvSpPr>
        <p:spPr>
          <a:xfrm>
            <a:off x="3833091" y="6356350"/>
            <a:ext cx="4320309" cy="365125"/>
          </a:xfrm>
        </p:spPr>
        <p:txBody>
          <a:bodyPr/>
          <a:lstStyle/>
          <a:p>
            <a:endParaRPr lang="sv-SE" dirty="0"/>
          </a:p>
        </p:txBody>
      </p:sp>
      <p:sp>
        <p:nvSpPr>
          <p:cNvPr id="7" name="Platshållare för bildnummer 6">
            <a:extLst>
              <a:ext uri="{FF2B5EF4-FFF2-40B4-BE49-F238E27FC236}">
                <a16:creationId xmlns:a16="http://schemas.microsoft.com/office/drawing/2014/main" id="{3CCDADBB-3BD1-5C9D-F087-1FCFE9B86256}"/>
              </a:ext>
            </a:extLst>
          </p:cNvPr>
          <p:cNvSpPr>
            <a:spLocks noGrp="1"/>
          </p:cNvSpPr>
          <p:nvPr>
            <p:ph type="sldNum" sz="quarter" idx="12"/>
          </p:nvPr>
        </p:nvSpPr>
        <p:spPr/>
        <p:txBody>
          <a:bodyPr/>
          <a:lstStyle/>
          <a:p>
            <a:fld id="{C22FB4D1-EBD8-4CE9-89FA-5136DDD5BBD7}" type="slidenum">
              <a:rPr lang="sv-SE" smtClean="0"/>
              <a:t>‹#›</a:t>
            </a:fld>
            <a:endParaRPr lang="sv-SE"/>
          </a:p>
        </p:txBody>
      </p:sp>
    </p:spTree>
    <p:extLst>
      <p:ext uri="{BB962C8B-B14F-4D97-AF65-F5344CB8AC3E}">
        <p14:creationId xmlns:p14="http://schemas.microsoft.com/office/powerpoint/2010/main" val="220756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3_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394A9-0B91-C53B-6F9B-6831F65704A6}"/>
              </a:ext>
            </a:extLst>
          </p:cNvPr>
          <p:cNvSpPr>
            <a:spLocks noGrp="1"/>
          </p:cNvSpPr>
          <p:nvPr>
            <p:ph type="title" hasCustomPrompt="1"/>
          </p:nvPr>
        </p:nvSpPr>
        <p:spPr>
          <a:xfrm>
            <a:off x="839788" y="457200"/>
            <a:ext cx="2633085" cy="1600200"/>
          </a:xfrm>
          <a:blipFill dpi="0" rotWithShape="1">
            <a:blip r:embed="rId2">
              <a:alphaModFix amt="41000"/>
            </a:blip>
            <a:srcRect/>
            <a:stretch>
              <a:fillRect/>
            </a:stretch>
          </a:blipFill>
        </p:spPr>
        <p:txBody>
          <a:bodyPr anchor="b"/>
          <a:lstStyle>
            <a:lvl1pPr>
              <a:defRPr sz="3200"/>
            </a:lvl1pPr>
          </a:lstStyle>
          <a:p>
            <a:r>
              <a:rPr lang="sv-SE" dirty="0"/>
              <a:t> </a:t>
            </a:r>
          </a:p>
        </p:txBody>
      </p:sp>
      <p:sp>
        <p:nvSpPr>
          <p:cNvPr id="3" name="Platshållare för innehåll 2">
            <a:extLst>
              <a:ext uri="{FF2B5EF4-FFF2-40B4-BE49-F238E27FC236}">
                <a16:creationId xmlns:a16="http://schemas.microsoft.com/office/drawing/2014/main" id="{CB4E1BF2-2805-BFB3-1AFD-FFEC5D12C682}"/>
              </a:ext>
            </a:extLst>
          </p:cNvPr>
          <p:cNvSpPr>
            <a:spLocks noGrp="1"/>
          </p:cNvSpPr>
          <p:nvPr>
            <p:ph idx="1"/>
          </p:nvPr>
        </p:nvSpPr>
        <p:spPr>
          <a:xfrm>
            <a:off x="3833091" y="457201"/>
            <a:ext cx="752229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C0EF20D-14A3-C974-24B1-F6E6AA3FA2BC}"/>
              </a:ext>
            </a:extLst>
          </p:cNvPr>
          <p:cNvSpPr>
            <a:spLocks noGrp="1"/>
          </p:cNvSpPr>
          <p:nvPr>
            <p:ph type="body" sz="half" idx="2"/>
          </p:nvPr>
        </p:nvSpPr>
        <p:spPr>
          <a:xfrm>
            <a:off x="839788" y="2253672"/>
            <a:ext cx="2633085" cy="36153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F523C27C-5F77-8C28-D789-C8D10DDBF650}"/>
              </a:ext>
            </a:extLst>
          </p:cNvPr>
          <p:cNvSpPr>
            <a:spLocks noGrp="1"/>
          </p:cNvSpPr>
          <p:nvPr>
            <p:ph type="dt" sz="half" idx="10"/>
          </p:nvPr>
        </p:nvSpPr>
        <p:spPr/>
        <p:txBody>
          <a:bodyPr/>
          <a:lstStyle/>
          <a:p>
            <a:fld id="{C52D6FB4-5854-45BF-89D6-673FE091B0D6}" type="datetimeFigureOut">
              <a:rPr lang="sv-SE" smtClean="0"/>
              <a:t>2025-02-16</a:t>
            </a:fld>
            <a:endParaRPr lang="sv-SE"/>
          </a:p>
        </p:txBody>
      </p:sp>
      <p:sp>
        <p:nvSpPr>
          <p:cNvPr id="6" name="Platshållare för sidfot 5">
            <a:extLst>
              <a:ext uri="{FF2B5EF4-FFF2-40B4-BE49-F238E27FC236}">
                <a16:creationId xmlns:a16="http://schemas.microsoft.com/office/drawing/2014/main" id="{E6D90153-C7C6-E088-2EB8-EC4D65301B68}"/>
              </a:ext>
            </a:extLst>
          </p:cNvPr>
          <p:cNvSpPr>
            <a:spLocks noGrp="1"/>
          </p:cNvSpPr>
          <p:nvPr>
            <p:ph type="ftr" sz="quarter" idx="11"/>
          </p:nvPr>
        </p:nvSpPr>
        <p:spPr>
          <a:xfrm>
            <a:off x="3833091" y="6356350"/>
            <a:ext cx="4320309" cy="365125"/>
          </a:xfrm>
        </p:spPr>
        <p:txBody>
          <a:bodyPr/>
          <a:lstStyle/>
          <a:p>
            <a:endParaRPr lang="sv-SE" dirty="0"/>
          </a:p>
        </p:txBody>
      </p:sp>
      <p:sp>
        <p:nvSpPr>
          <p:cNvPr id="7" name="Platshållare för bildnummer 6">
            <a:extLst>
              <a:ext uri="{FF2B5EF4-FFF2-40B4-BE49-F238E27FC236}">
                <a16:creationId xmlns:a16="http://schemas.microsoft.com/office/drawing/2014/main" id="{3CCDADBB-3BD1-5C9D-F087-1FCFE9B86256}"/>
              </a:ext>
            </a:extLst>
          </p:cNvPr>
          <p:cNvSpPr>
            <a:spLocks noGrp="1"/>
          </p:cNvSpPr>
          <p:nvPr>
            <p:ph type="sldNum" sz="quarter" idx="12"/>
          </p:nvPr>
        </p:nvSpPr>
        <p:spPr/>
        <p:txBody>
          <a:bodyPr/>
          <a:lstStyle/>
          <a:p>
            <a:fld id="{C22FB4D1-EBD8-4CE9-89FA-5136DDD5BBD7}" type="slidenum">
              <a:rPr lang="sv-SE" smtClean="0"/>
              <a:t>‹#›</a:t>
            </a:fld>
            <a:endParaRPr lang="sv-SE"/>
          </a:p>
        </p:txBody>
      </p:sp>
    </p:spTree>
    <p:extLst>
      <p:ext uri="{BB962C8B-B14F-4D97-AF65-F5344CB8AC3E}">
        <p14:creationId xmlns:p14="http://schemas.microsoft.com/office/powerpoint/2010/main" val="141246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5_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394A9-0B91-C53B-6F9B-6831F65704A6}"/>
              </a:ext>
            </a:extLst>
          </p:cNvPr>
          <p:cNvSpPr>
            <a:spLocks noGrp="1"/>
          </p:cNvSpPr>
          <p:nvPr>
            <p:ph type="title" hasCustomPrompt="1"/>
          </p:nvPr>
        </p:nvSpPr>
        <p:spPr>
          <a:xfrm>
            <a:off x="839788" y="457200"/>
            <a:ext cx="2633085" cy="1600200"/>
          </a:xfrm>
          <a:blipFill dpi="0" rotWithShape="1">
            <a:blip r:embed="rId2">
              <a:alphaModFix amt="41000"/>
            </a:blip>
            <a:srcRect/>
            <a:stretch>
              <a:fillRect/>
            </a:stretch>
          </a:blipFill>
        </p:spPr>
        <p:txBody>
          <a:bodyPr anchor="b"/>
          <a:lstStyle>
            <a:lvl1pPr>
              <a:defRPr sz="3200"/>
            </a:lvl1pPr>
          </a:lstStyle>
          <a:p>
            <a:r>
              <a:rPr lang="sv-SE" dirty="0"/>
              <a:t> </a:t>
            </a:r>
          </a:p>
        </p:txBody>
      </p:sp>
      <p:sp>
        <p:nvSpPr>
          <p:cNvPr id="3" name="Platshållare för innehåll 2">
            <a:extLst>
              <a:ext uri="{FF2B5EF4-FFF2-40B4-BE49-F238E27FC236}">
                <a16:creationId xmlns:a16="http://schemas.microsoft.com/office/drawing/2014/main" id="{CB4E1BF2-2805-BFB3-1AFD-FFEC5D12C682}"/>
              </a:ext>
            </a:extLst>
          </p:cNvPr>
          <p:cNvSpPr>
            <a:spLocks noGrp="1"/>
          </p:cNvSpPr>
          <p:nvPr>
            <p:ph idx="1"/>
          </p:nvPr>
        </p:nvSpPr>
        <p:spPr>
          <a:xfrm>
            <a:off x="3833091" y="457201"/>
            <a:ext cx="752229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C0EF20D-14A3-C974-24B1-F6E6AA3FA2BC}"/>
              </a:ext>
            </a:extLst>
          </p:cNvPr>
          <p:cNvSpPr>
            <a:spLocks noGrp="1"/>
          </p:cNvSpPr>
          <p:nvPr>
            <p:ph type="body" sz="half" idx="2"/>
          </p:nvPr>
        </p:nvSpPr>
        <p:spPr>
          <a:xfrm>
            <a:off x="839788" y="2253672"/>
            <a:ext cx="2633085" cy="36153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F523C27C-5F77-8C28-D789-C8D10DDBF650}"/>
              </a:ext>
            </a:extLst>
          </p:cNvPr>
          <p:cNvSpPr>
            <a:spLocks noGrp="1"/>
          </p:cNvSpPr>
          <p:nvPr>
            <p:ph type="dt" sz="half" idx="10"/>
          </p:nvPr>
        </p:nvSpPr>
        <p:spPr/>
        <p:txBody>
          <a:bodyPr/>
          <a:lstStyle/>
          <a:p>
            <a:fld id="{C52D6FB4-5854-45BF-89D6-673FE091B0D6}" type="datetimeFigureOut">
              <a:rPr lang="sv-SE" smtClean="0"/>
              <a:t>2025-02-16</a:t>
            </a:fld>
            <a:endParaRPr lang="sv-SE"/>
          </a:p>
        </p:txBody>
      </p:sp>
      <p:sp>
        <p:nvSpPr>
          <p:cNvPr id="6" name="Platshållare för sidfot 5">
            <a:extLst>
              <a:ext uri="{FF2B5EF4-FFF2-40B4-BE49-F238E27FC236}">
                <a16:creationId xmlns:a16="http://schemas.microsoft.com/office/drawing/2014/main" id="{E6D90153-C7C6-E088-2EB8-EC4D65301B68}"/>
              </a:ext>
            </a:extLst>
          </p:cNvPr>
          <p:cNvSpPr>
            <a:spLocks noGrp="1"/>
          </p:cNvSpPr>
          <p:nvPr>
            <p:ph type="ftr" sz="quarter" idx="11"/>
          </p:nvPr>
        </p:nvSpPr>
        <p:spPr>
          <a:xfrm>
            <a:off x="3833091" y="6356350"/>
            <a:ext cx="4320309" cy="365125"/>
          </a:xfrm>
        </p:spPr>
        <p:txBody>
          <a:bodyPr/>
          <a:lstStyle/>
          <a:p>
            <a:endParaRPr lang="sv-SE" dirty="0"/>
          </a:p>
        </p:txBody>
      </p:sp>
      <p:sp>
        <p:nvSpPr>
          <p:cNvPr id="7" name="Platshållare för bildnummer 6">
            <a:extLst>
              <a:ext uri="{FF2B5EF4-FFF2-40B4-BE49-F238E27FC236}">
                <a16:creationId xmlns:a16="http://schemas.microsoft.com/office/drawing/2014/main" id="{3CCDADBB-3BD1-5C9D-F087-1FCFE9B86256}"/>
              </a:ext>
            </a:extLst>
          </p:cNvPr>
          <p:cNvSpPr>
            <a:spLocks noGrp="1"/>
          </p:cNvSpPr>
          <p:nvPr>
            <p:ph type="sldNum" sz="quarter" idx="12"/>
          </p:nvPr>
        </p:nvSpPr>
        <p:spPr/>
        <p:txBody>
          <a:bodyPr/>
          <a:lstStyle/>
          <a:p>
            <a:fld id="{C22FB4D1-EBD8-4CE9-89FA-5136DDD5BBD7}" type="slidenum">
              <a:rPr lang="sv-SE" smtClean="0"/>
              <a:t>‹#›</a:t>
            </a:fld>
            <a:endParaRPr lang="sv-SE"/>
          </a:p>
        </p:txBody>
      </p:sp>
    </p:spTree>
    <p:extLst>
      <p:ext uri="{BB962C8B-B14F-4D97-AF65-F5344CB8AC3E}">
        <p14:creationId xmlns:p14="http://schemas.microsoft.com/office/powerpoint/2010/main" val="236137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4_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394A9-0B91-C53B-6F9B-6831F65704A6}"/>
              </a:ext>
            </a:extLst>
          </p:cNvPr>
          <p:cNvSpPr>
            <a:spLocks noGrp="1"/>
          </p:cNvSpPr>
          <p:nvPr>
            <p:ph type="title" hasCustomPrompt="1"/>
          </p:nvPr>
        </p:nvSpPr>
        <p:spPr>
          <a:xfrm>
            <a:off x="839788" y="457200"/>
            <a:ext cx="2633085" cy="1600200"/>
          </a:xfrm>
          <a:blipFill dpi="0" rotWithShape="1">
            <a:blip r:embed="rId2">
              <a:alphaModFix amt="41000"/>
            </a:blip>
            <a:srcRect/>
            <a:stretch>
              <a:fillRect/>
            </a:stretch>
          </a:blipFill>
        </p:spPr>
        <p:txBody>
          <a:bodyPr anchor="b"/>
          <a:lstStyle>
            <a:lvl1pPr>
              <a:defRPr sz="3200"/>
            </a:lvl1pPr>
          </a:lstStyle>
          <a:p>
            <a:r>
              <a:rPr lang="sv-SE" dirty="0"/>
              <a:t> </a:t>
            </a:r>
          </a:p>
        </p:txBody>
      </p:sp>
      <p:sp>
        <p:nvSpPr>
          <p:cNvPr id="3" name="Platshållare för innehåll 2">
            <a:extLst>
              <a:ext uri="{FF2B5EF4-FFF2-40B4-BE49-F238E27FC236}">
                <a16:creationId xmlns:a16="http://schemas.microsoft.com/office/drawing/2014/main" id="{CB4E1BF2-2805-BFB3-1AFD-FFEC5D12C682}"/>
              </a:ext>
            </a:extLst>
          </p:cNvPr>
          <p:cNvSpPr>
            <a:spLocks noGrp="1"/>
          </p:cNvSpPr>
          <p:nvPr>
            <p:ph idx="1"/>
          </p:nvPr>
        </p:nvSpPr>
        <p:spPr>
          <a:xfrm>
            <a:off x="3833091" y="457201"/>
            <a:ext cx="752229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C0EF20D-14A3-C974-24B1-F6E6AA3FA2BC}"/>
              </a:ext>
            </a:extLst>
          </p:cNvPr>
          <p:cNvSpPr>
            <a:spLocks noGrp="1"/>
          </p:cNvSpPr>
          <p:nvPr>
            <p:ph type="body" sz="half" idx="2"/>
          </p:nvPr>
        </p:nvSpPr>
        <p:spPr>
          <a:xfrm>
            <a:off x="839788" y="2253672"/>
            <a:ext cx="2633085" cy="36153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F523C27C-5F77-8C28-D789-C8D10DDBF650}"/>
              </a:ext>
            </a:extLst>
          </p:cNvPr>
          <p:cNvSpPr>
            <a:spLocks noGrp="1"/>
          </p:cNvSpPr>
          <p:nvPr>
            <p:ph type="dt" sz="half" idx="10"/>
          </p:nvPr>
        </p:nvSpPr>
        <p:spPr/>
        <p:txBody>
          <a:bodyPr/>
          <a:lstStyle/>
          <a:p>
            <a:fld id="{C52D6FB4-5854-45BF-89D6-673FE091B0D6}" type="datetimeFigureOut">
              <a:rPr lang="sv-SE" smtClean="0"/>
              <a:t>2025-02-16</a:t>
            </a:fld>
            <a:endParaRPr lang="sv-SE"/>
          </a:p>
        </p:txBody>
      </p:sp>
      <p:sp>
        <p:nvSpPr>
          <p:cNvPr id="6" name="Platshållare för sidfot 5">
            <a:extLst>
              <a:ext uri="{FF2B5EF4-FFF2-40B4-BE49-F238E27FC236}">
                <a16:creationId xmlns:a16="http://schemas.microsoft.com/office/drawing/2014/main" id="{E6D90153-C7C6-E088-2EB8-EC4D65301B68}"/>
              </a:ext>
            </a:extLst>
          </p:cNvPr>
          <p:cNvSpPr>
            <a:spLocks noGrp="1"/>
          </p:cNvSpPr>
          <p:nvPr>
            <p:ph type="ftr" sz="quarter" idx="11"/>
          </p:nvPr>
        </p:nvSpPr>
        <p:spPr>
          <a:xfrm>
            <a:off x="3833091" y="6356350"/>
            <a:ext cx="4320309" cy="365125"/>
          </a:xfrm>
        </p:spPr>
        <p:txBody>
          <a:bodyPr/>
          <a:lstStyle/>
          <a:p>
            <a:endParaRPr lang="sv-SE" dirty="0"/>
          </a:p>
        </p:txBody>
      </p:sp>
      <p:sp>
        <p:nvSpPr>
          <p:cNvPr id="7" name="Platshållare för bildnummer 6">
            <a:extLst>
              <a:ext uri="{FF2B5EF4-FFF2-40B4-BE49-F238E27FC236}">
                <a16:creationId xmlns:a16="http://schemas.microsoft.com/office/drawing/2014/main" id="{3CCDADBB-3BD1-5C9D-F087-1FCFE9B86256}"/>
              </a:ext>
            </a:extLst>
          </p:cNvPr>
          <p:cNvSpPr>
            <a:spLocks noGrp="1"/>
          </p:cNvSpPr>
          <p:nvPr>
            <p:ph type="sldNum" sz="quarter" idx="12"/>
          </p:nvPr>
        </p:nvSpPr>
        <p:spPr/>
        <p:txBody>
          <a:bodyPr/>
          <a:lstStyle/>
          <a:p>
            <a:fld id="{C22FB4D1-EBD8-4CE9-89FA-5136DDD5BBD7}" type="slidenum">
              <a:rPr lang="sv-SE" smtClean="0"/>
              <a:t>‹#›</a:t>
            </a:fld>
            <a:endParaRPr lang="sv-SE"/>
          </a:p>
        </p:txBody>
      </p:sp>
    </p:spTree>
    <p:extLst>
      <p:ext uri="{BB962C8B-B14F-4D97-AF65-F5344CB8AC3E}">
        <p14:creationId xmlns:p14="http://schemas.microsoft.com/office/powerpoint/2010/main" val="366902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2_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394A9-0B91-C53B-6F9B-6831F65704A6}"/>
              </a:ext>
            </a:extLst>
          </p:cNvPr>
          <p:cNvSpPr>
            <a:spLocks noGrp="1"/>
          </p:cNvSpPr>
          <p:nvPr>
            <p:ph type="title" hasCustomPrompt="1"/>
          </p:nvPr>
        </p:nvSpPr>
        <p:spPr>
          <a:xfrm>
            <a:off x="839788" y="457200"/>
            <a:ext cx="2633085" cy="1600200"/>
          </a:xfrm>
          <a:blipFill dpi="0" rotWithShape="1">
            <a:blip r:embed="rId2">
              <a:alphaModFix amt="41000"/>
            </a:blip>
            <a:srcRect/>
            <a:stretch>
              <a:fillRect/>
            </a:stretch>
          </a:blipFill>
        </p:spPr>
        <p:txBody>
          <a:bodyPr anchor="b"/>
          <a:lstStyle>
            <a:lvl1pPr>
              <a:defRPr sz="3200"/>
            </a:lvl1pPr>
          </a:lstStyle>
          <a:p>
            <a:r>
              <a:rPr lang="sv-SE" dirty="0"/>
              <a:t> </a:t>
            </a:r>
          </a:p>
        </p:txBody>
      </p:sp>
      <p:sp>
        <p:nvSpPr>
          <p:cNvPr id="3" name="Platshållare för innehåll 2">
            <a:extLst>
              <a:ext uri="{FF2B5EF4-FFF2-40B4-BE49-F238E27FC236}">
                <a16:creationId xmlns:a16="http://schemas.microsoft.com/office/drawing/2014/main" id="{CB4E1BF2-2805-BFB3-1AFD-FFEC5D12C682}"/>
              </a:ext>
            </a:extLst>
          </p:cNvPr>
          <p:cNvSpPr>
            <a:spLocks noGrp="1"/>
          </p:cNvSpPr>
          <p:nvPr>
            <p:ph idx="1"/>
          </p:nvPr>
        </p:nvSpPr>
        <p:spPr>
          <a:xfrm>
            <a:off x="3833091" y="457201"/>
            <a:ext cx="752229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C0EF20D-14A3-C974-24B1-F6E6AA3FA2BC}"/>
              </a:ext>
            </a:extLst>
          </p:cNvPr>
          <p:cNvSpPr>
            <a:spLocks noGrp="1"/>
          </p:cNvSpPr>
          <p:nvPr>
            <p:ph type="body" sz="half" idx="2"/>
          </p:nvPr>
        </p:nvSpPr>
        <p:spPr>
          <a:xfrm>
            <a:off x="839788" y="2253672"/>
            <a:ext cx="2633085" cy="36153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F523C27C-5F77-8C28-D789-C8D10DDBF650}"/>
              </a:ext>
            </a:extLst>
          </p:cNvPr>
          <p:cNvSpPr>
            <a:spLocks noGrp="1"/>
          </p:cNvSpPr>
          <p:nvPr>
            <p:ph type="dt" sz="half" idx="10"/>
          </p:nvPr>
        </p:nvSpPr>
        <p:spPr/>
        <p:txBody>
          <a:bodyPr/>
          <a:lstStyle/>
          <a:p>
            <a:fld id="{C52D6FB4-5854-45BF-89D6-673FE091B0D6}" type="datetimeFigureOut">
              <a:rPr lang="sv-SE" smtClean="0"/>
              <a:t>2025-02-16</a:t>
            </a:fld>
            <a:endParaRPr lang="sv-SE"/>
          </a:p>
        </p:txBody>
      </p:sp>
      <p:sp>
        <p:nvSpPr>
          <p:cNvPr id="6" name="Platshållare för sidfot 5">
            <a:extLst>
              <a:ext uri="{FF2B5EF4-FFF2-40B4-BE49-F238E27FC236}">
                <a16:creationId xmlns:a16="http://schemas.microsoft.com/office/drawing/2014/main" id="{E6D90153-C7C6-E088-2EB8-EC4D65301B68}"/>
              </a:ext>
            </a:extLst>
          </p:cNvPr>
          <p:cNvSpPr>
            <a:spLocks noGrp="1"/>
          </p:cNvSpPr>
          <p:nvPr>
            <p:ph type="ftr" sz="quarter" idx="11"/>
          </p:nvPr>
        </p:nvSpPr>
        <p:spPr>
          <a:xfrm>
            <a:off x="3833091" y="6356350"/>
            <a:ext cx="4320309" cy="365125"/>
          </a:xfrm>
        </p:spPr>
        <p:txBody>
          <a:bodyPr/>
          <a:lstStyle/>
          <a:p>
            <a:endParaRPr lang="sv-SE" dirty="0"/>
          </a:p>
        </p:txBody>
      </p:sp>
      <p:sp>
        <p:nvSpPr>
          <p:cNvPr id="7" name="Platshållare för bildnummer 6">
            <a:extLst>
              <a:ext uri="{FF2B5EF4-FFF2-40B4-BE49-F238E27FC236}">
                <a16:creationId xmlns:a16="http://schemas.microsoft.com/office/drawing/2014/main" id="{3CCDADBB-3BD1-5C9D-F087-1FCFE9B86256}"/>
              </a:ext>
            </a:extLst>
          </p:cNvPr>
          <p:cNvSpPr>
            <a:spLocks noGrp="1"/>
          </p:cNvSpPr>
          <p:nvPr>
            <p:ph type="sldNum" sz="quarter" idx="12"/>
          </p:nvPr>
        </p:nvSpPr>
        <p:spPr/>
        <p:txBody>
          <a:bodyPr/>
          <a:lstStyle/>
          <a:p>
            <a:fld id="{C22FB4D1-EBD8-4CE9-89FA-5136DDD5BBD7}" type="slidenum">
              <a:rPr lang="sv-SE" smtClean="0"/>
              <a:t>‹#›</a:t>
            </a:fld>
            <a:endParaRPr lang="sv-SE"/>
          </a:p>
        </p:txBody>
      </p:sp>
    </p:spTree>
    <p:extLst>
      <p:ext uri="{BB962C8B-B14F-4D97-AF65-F5344CB8AC3E}">
        <p14:creationId xmlns:p14="http://schemas.microsoft.com/office/powerpoint/2010/main" val="417339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1_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394A9-0B91-C53B-6F9B-6831F65704A6}"/>
              </a:ext>
            </a:extLst>
          </p:cNvPr>
          <p:cNvSpPr>
            <a:spLocks noGrp="1"/>
          </p:cNvSpPr>
          <p:nvPr>
            <p:ph type="title" hasCustomPrompt="1"/>
          </p:nvPr>
        </p:nvSpPr>
        <p:spPr>
          <a:xfrm>
            <a:off x="839788" y="457200"/>
            <a:ext cx="2633085" cy="1600200"/>
          </a:xfrm>
          <a:blipFill dpi="0" rotWithShape="1">
            <a:blip r:embed="rId2">
              <a:alphaModFix amt="41000"/>
            </a:blip>
            <a:srcRect/>
            <a:stretch>
              <a:fillRect/>
            </a:stretch>
          </a:blipFill>
        </p:spPr>
        <p:txBody>
          <a:bodyPr anchor="b"/>
          <a:lstStyle>
            <a:lvl1pPr>
              <a:defRPr sz="3200"/>
            </a:lvl1pPr>
          </a:lstStyle>
          <a:p>
            <a:r>
              <a:rPr lang="sv-SE" dirty="0"/>
              <a:t> </a:t>
            </a:r>
          </a:p>
        </p:txBody>
      </p:sp>
      <p:sp>
        <p:nvSpPr>
          <p:cNvPr id="3" name="Platshållare för innehåll 2">
            <a:extLst>
              <a:ext uri="{FF2B5EF4-FFF2-40B4-BE49-F238E27FC236}">
                <a16:creationId xmlns:a16="http://schemas.microsoft.com/office/drawing/2014/main" id="{CB4E1BF2-2805-BFB3-1AFD-FFEC5D12C682}"/>
              </a:ext>
            </a:extLst>
          </p:cNvPr>
          <p:cNvSpPr>
            <a:spLocks noGrp="1"/>
          </p:cNvSpPr>
          <p:nvPr>
            <p:ph idx="1"/>
          </p:nvPr>
        </p:nvSpPr>
        <p:spPr>
          <a:xfrm>
            <a:off x="3833091" y="457201"/>
            <a:ext cx="752229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C0EF20D-14A3-C974-24B1-F6E6AA3FA2BC}"/>
              </a:ext>
            </a:extLst>
          </p:cNvPr>
          <p:cNvSpPr>
            <a:spLocks noGrp="1"/>
          </p:cNvSpPr>
          <p:nvPr>
            <p:ph type="body" sz="half" idx="2"/>
          </p:nvPr>
        </p:nvSpPr>
        <p:spPr>
          <a:xfrm>
            <a:off x="839788" y="2253672"/>
            <a:ext cx="2633085" cy="36153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F523C27C-5F77-8C28-D789-C8D10DDBF650}"/>
              </a:ext>
            </a:extLst>
          </p:cNvPr>
          <p:cNvSpPr>
            <a:spLocks noGrp="1"/>
          </p:cNvSpPr>
          <p:nvPr>
            <p:ph type="dt" sz="half" idx="10"/>
          </p:nvPr>
        </p:nvSpPr>
        <p:spPr/>
        <p:txBody>
          <a:bodyPr/>
          <a:lstStyle/>
          <a:p>
            <a:fld id="{C52D6FB4-5854-45BF-89D6-673FE091B0D6}" type="datetimeFigureOut">
              <a:rPr lang="sv-SE" smtClean="0"/>
              <a:t>2025-02-16</a:t>
            </a:fld>
            <a:endParaRPr lang="sv-SE"/>
          </a:p>
        </p:txBody>
      </p:sp>
      <p:sp>
        <p:nvSpPr>
          <p:cNvPr id="6" name="Platshållare för sidfot 5">
            <a:extLst>
              <a:ext uri="{FF2B5EF4-FFF2-40B4-BE49-F238E27FC236}">
                <a16:creationId xmlns:a16="http://schemas.microsoft.com/office/drawing/2014/main" id="{E6D90153-C7C6-E088-2EB8-EC4D65301B68}"/>
              </a:ext>
            </a:extLst>
          </p:cNvPr>
          <p:cNvSpPr>
            <a:spLocks noGrp="1"/>
          </p:cNvSpPr>
          <p:nvPr>
            <p:ph type="ftr" sz="quarter" idx="11"/>
          </p:nvPr>
        </p:nvSpPr>
        <p:spPr>
          <a:xfrm>
            <a:off x="3833091" y="6356350"/>
            <a:ext cx="4320309" cy="365125"/>
          </a:xfrm>
        </p:spPr>
        <p:txBody>
          <a:bodyPr/>
          <a:lstStyle/>
          <a:p>
            <a:endParaRPr lang="sv-SE" dirty="0"/>
          </a:p>
        </p:txBody>
      </p:sp>
      <p:sp>
        <p:nvSpPr>
          <p:cNvPr id="7" name="Platshållare för bildnummer 6">
            <a:extLst>
              <a:ext uri="{FF2B5EF4-FFF2-40B4-BE49-F238E27FC236}">
                <a16:creationId xmlns:a16="http://schemas.microsoft.com/office/drawing/2014/main" id="{3CCDADBB-3BD1-5C9D-F087-1FCFE9B86256}"/>
              </a:ext>
            </a:extLst>
          </p:cNvPr>
          <p:cNvSpPr>
            <a:spLocks noGrp="1"/>
          </p:cNvSpPr>
          <p:nvPr>
            <p:ph type="sldNum" sz="quarter" idx="12"/>
          </p:nvPr>
        </p:nvSpPr>
        <p:spPr/>
        <p:txBody>
          <a:bodyPr/>
          <a:lstStyle/>
          <a:p>
            <a:fld id="{C22FB4D1-EBD8-4CE9-89FA-5136DDD5BBD7}" type="slidenum">
              <a:rPr lang="sv-SE" smtClean="0"/>
              <a:t>‹#›</a:t>
            </a:fld>
            <a:endParaRPr lang="sv-SE"/>
          </a:p>
        </p:txBody>
      </p:sp>
    </p:spTree>
    <p:extLst>
      <p:ext uri="{BB962C8B-B14F-4D97-AF65-F5344CB8AC3E}">
        <p14:creationId xmlns:p14="http://schemas.microsoft.com/office/powerpoint/2010/main" val="257141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5B5D9F-8D16-6C95-C32D-1197DD753F2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4487AF4-DD6E-82EB-5874-1BFFE446AE0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41F006-A7E7-4AE0-618A-289FDDFDC8F8}"/>
              </a:ext>
            </a:extLst>
          </p:cNvPr>
          <p:cNvSpPr>
            <a:spLocks noGrp="1"/>
          </p:cNvSpPr>
          <p:nvPr>
            <p:ph type="dt" sz="half" idx="10"/>
          </p:nvPr>
        </p:nvSpPr>
        <p:spPr/>
        <p:txBody>
          <a:bodyPr/>
          <a:lstStyle/>
          <a:p>
            <a:fld id="{A33960BD-7AC1-4217-9611-AAA56D3EE38F}" type="datetime4">
              <a:rPr lang="en-US" smtClean="0"/>
              <a:pPr/>
              <a:t>February 16, 2025</a:t>
            </a:fld>
            <a:endParaRPr lang="en-US" dirty="0">
              <a:latin typeface="+mn-lt"/>
            </a:endParaRPr>
          </a:p>
        </p:txBody>
      </p:sp>
      <p:sp>
        <p:nvSpPr>
          <p:cNvPr id="5" name="Platshållare för sidfot 4">
            <a:extLst>
              <a:ext uri="{FF2B5EF4-FFF2-40B4-BE49-F238E27FC236}">
                <a16:creationId xmlns:a16="http://schemas.microsoft.com/office/drawing/2014/main" id="{A7522D1E-4FBE-8863-46CB-CCAEBA943FFC}"/>
              </a:ext>
            </a:extLst>
          </p:cNvPr>
          <p:cNvSpPr>
            <a:spLocks noGrp="1"/>
          </p:cNvSpPr>
          <p:nvPr>
            <p:ph type="ftr" sz="quarter" idx="11"/>
          </p:nvPr>
        </p:nvSpPr>
        <p:spPr/>
        <p:txBody>
          <a:bodyPr/>
          <a:lstStyle/>
          <a:p>
            <a:endParaRPr lang="en-US" dirty="0">
              <a:latin typeface="+mn-lt"/>
            </a:endParaRPr>
          </a:p>
        </p:txBody>
      </p:sp>
      <p:sp>
        <p:nvSpPr>
          <p:cNvPr id="6" name="Platshållare för bildnummer 5">
            <a:extLst>
              <a:ext uri="{FF2B5EF4-FFF2-40B4-BE49-F238E27FC236}">
                <a16:creationId xmlns:a16="http://schemas.microsoft.com/office/drawing/2014/main" id="{289AC3A1-DED2-9CA9-EC2E-AEE569A1462A}"/>
              </a:ext>
            </a:extLst>
          </p:cNvPr>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41167954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0095DC"/>
              </a:buClr>
              <a:buSzPts val="3600"/>
              <a:buFont typeface="Arial"/>
              <a:buNone/>
              <a:defRPr sz="3600" b="1" i="0" u="none" strike="noStrike" cap="none">
                <a:solidFill>
                  <a:srgbClr val="0095D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2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3"/>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3"/>
          <p:cNvSpPr txBox="1">
            <a:spLocks noGrp="1"/>
          </p:cNvSpPr>
          <p:nvPr>
            <p:ph type="sldNum" idx="12"/>
          </p:nvPr>
        </p:nvSpPr>
        <p:spPr>
          <a:xfrm>
            <a:off x="8610600" y="6356352"/>
            <a:ext cx="2743200"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sv-SE" smtClean="0"/>
              <a:pPr/>
              <a:t>‹#›</a:t>
            </a:fld>
            <a:endParaRPr lang="sv-SE"/>
          </a:p>
        </p:txBody>
      </p:sp>
    </p:spTree>
    <p:extLst>
      <p:ext uri="{BB962C8B-B14F-4D97-AF65-F5344CB8AC3E}">
        <p14:creationId xmlns:p14="http://schemas.microsoft.com/office/powerpoint/2010/main" val="111490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FB04F78-93C3-0CA0-C5F4-9DA8CD2BF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Föräldramöte IFK Skoghall Dam F2012</a:t>
            </a:r>
          </a:p>
        </p:txBody>
      </p:sp>
      <p:sp>
        <p:nvSpPr>
          <p:cNvPr id="3" name="Platshållare för text 2">
            <a:extLst>
              <a:ext uri="{FF2B5EF4-FFF2-40B4-BE49-F238E27FC236}">
                <a16:creationId xmlns:a16="http://schemas.microsoft.com/office/drawing/2014/main" id="{B74E8594-4A72-9C7C-0AB2-8B7C777B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9E1C1C5-BBBB-BE94-5772-9F3F06B2C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D6FB4-5854-45BF-89D6-673FE091B0D6}" type="datetimeFigureOut">
              <a:rPr lang="sv-SE" smtClean="0"/>
              <a:t>2025-02-16</a:t>
            </a:fld>
            <a:endParaRPr lang="sv-SE"/>
          </a:p>
        </p:txBody>
      </p:sp>
      <p:sp>
        <p:nvSpPr>
          <p:cNvPr id="5" name="Platshållare för sidfot 4">
            <a:extLst>
              <a:ext uri="{FF2B5EF4-FFF2-40B4-BE49-F238E27FC236}">
                <a16:creationId xmlns:a16="http://schemas.microsoft.com/office/drawing/2014/main" id="{F1EB4650-416F-C70A-92E5-2D1836747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A5FE4A8-9117-6777-BDA7-4240CF308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FB4D1-EBD8-4CE9-89FA-5136DDD5BBD7}" type="slidenum">
              <a:rPr lang="sv-SE" smtClean="0"/>
              <a:t>‹#›</a:t>
            </a:fld>
            <a:endParaRPr lang="sv-SE"/>
          </a:p>
        </p:txBody>
      </p:sp>
    </p:spTree>
    <p:extLst>
      <p:ext uri="{BB962C8B-B14F-4D97-AF65-F5344CB8AC3E}">
        <p14:creationId xmlns:p14="http://schemas.microsoft.com/office/powerpoint/2010/main" val="237012363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64" r:id="rId4"/>
    <p:sldLayoutId id="2147483663" r:id="rId5"/>
    <p:sldLayoutId id="2147483661" r:id="rId6"/>
    <p:sldLayoutId id="2147483660"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tbildning.sisuforlag.se/fotboll/tranare/spelarutbildning/knakontrol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65F9F12D-8F49-6D6D-5CA1-15BD11FDB94C}"/>
              </a:ext>
            </a:extLst>
          </p:cNvPr>
          <p:cNvSpPr>
            <a:spLocks noGrp="1"/>
          </p:cNvSpPr>
          <p:nvPr>
            <p:ph type="body" sz="half" idx="2"/>
          </p:nvPr>
        </p:nvSpPr>
        <p:spPr>
          <a:xfrm>
            <a:off x="1170526" y="366701"/>
            <a:ext cx="7895651" cy="949922"/>
          </a:xfrm>
        </p:spPr>
        <p:txBody>
          <a:bodyPr>
            <a:normAutofit fontScale="92500" lnSpcReduction="20000"/>
          </a:bodyPr>
          <a:lstStyle/>
          <a:p>
            <a:pPr marL="0" indent="0" algn="ctr">
              <a:buNone/>
            </a:pPr>
            <a:r>
              <a:rPr lang="sv-SE" sz="3200" dirty="0"/>
              <a:t>Föräldramöte 12 februari 2025</a:t>
            </a:r>
          </a:p>
          <a:p>
            <a:pPr marL="0" indent="0" algn="ctr">
              <a:buNone/>
            </a:pPr>
            <a:r>
              <a:rPr lang="sv-SE" sz="3200" dirty="0"/>
              <a:t>Lag 2012 </a:t>
            </a:r>
          </a:p>
          <a:p>
            <a:endParaRPr lang="sv-SE" dirty="0"/>
          </a:p>
        </p:txBody>
      </p:sp>
      <p:pic>
        <p:nvPicPr>
          <p:cNvPr id="4" name="Bildobjekt 3">
            <a:extLst>
              <a:ext uri="{FF2B5EF4-FFF2-40B4-BE49-F238E27FC236}">
                <a16:creationId xmlns:a16="http://schemas.microsoft.com/office/drawing/2014/main" id="{F37D658A-CE4F-7A8C-639E-401BC249F1E6}"/>
              </a:ext>
            </a:extLst>
          </p:cNvPr>
          <p:cNvPicPr>
            <a:picLocks noChangeAspect="1"/>
          </p:cNvPicPr>
          <p:nvPr/>
        </p:nvPicPr>
        <p:blipFill>
          <a:blip r:embed="rId2"/>
          <a:stretch>
            <a:fillRect/>
          </a:stretch>
        </p:blipFill>
        <p:spPr>
          <a:xfrm>
            <a:off x="9192640" y="236852"/>
            <a:ext cx="2441642" cy="2444435"/>
          </a:xfrm>
          <a:prstGeom prst="rect">
            <a:avLst/>
          </a:prstGeom>
        </p:spPr>
      </p:pic>
      <p:pic>
        <p:nvPicPr>
          <p:cNvPr id="1026" name="70223677-81D1-4ADA-B4F4-E5DD8D38DC80" descr="IMG_9291.jpg">
            <a:extLst>
              <a:ext uri="{FF2B5EF4-FFF2-40B4-BE49-F238E27FC236}">
                <a16:creationId xmlns:a16="http://schemas.microsoft.com/office/drawing/2014/main" id="{2E49D9B5-1BA3-A4EA-AA11-0AAB255FA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079" y="1316623"/>
            <a:ext cx="7186081" cy="538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9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p:nvPr/>
        </p:nvSpPr>
        <p:spPr>
          <a:xfrm>
            <a:off x="10336129" y="444106"/>
            <a:ext cx="13335" cy="27305"/>
          </a:xfrm>
          <a:custGeom>
            <a:avLst/>
            <a:gdLst/>
            <a:ahLst/>
            <a:cxnLst/>
            <a:rect l="l" t="t" r="r" b="b"/>
            <a:pathLst>
              <a:path w="13334" h="27304" extrusionOk="0">
                <a:moveTo>
                  <a:pt x="12727" y="0"/>
                </a:moveTo>
                <a:lnTo>
                  <a:pt x="1674" y="16210"/>
                </a:lnTo>
                <a:lnTo>
                  <a:pt x="0" y="26263"/>
                </a:lnTo>
                <a:lnTo>
                  <a:pt x="8178" y="26808"/>
                </a:lnTo>
                <a:lnTo>
                  <a:pt x="12727" y="0"/>
                </a:lnTo>
                <a:close/>
              </a:path>
            </a:pathLst>
          </a:custGeom>
          <a:solidFill>
            <a:srgbClr val="FAD315"/>
          </a:solidFill>
          <a:ln>
            <a:noFill/>
          </a:ln>
        </p:spPr>
        <p:txBody>
          <a:bodyPr spcFirstLastPara="1" wrap="square" lIns="0" tIns="0" rIns="0" bIns="0" anchor="t" anchorCtr="0">
            <a:noAutofit/>
          </a:bodyPr>
          <a:lstStyle/>
          <a:p>
            <a:pPr>
              <a:buClr>
                <a:srgbClr val="000000"/>
              </a:buClr>
              <a:buSzPts val="1800"/>
            </a:pPr>
            <a:endParaRPr>
              <a:solidFill>
                <a:schemeClr val="dk1"/>
              </a:solidFill>
              <a:latin typeface="Calibri"/>
              <a:ea typeface="Calibri"/>
              <a:cs typeface="Calibri"/>
              <a:sym typeface="Calibri"/>
            </a:endParaRPr>
          </a:p>
        </p:txBody>
      </p:sp>
      <p:sp>
        <p:nvSpPr>
          <p:cNvPr id="199" name="Google Shape;199;p7"/>
          <p:cNvSpPr txBox="1"/>
          <p:nvPr/>
        </p:nvSpPr>
        <p:spPr>
          <a:xfrm>
            <a:off x="1013680" y="575920"/>
            <a:ext cx="10562235" cy="863400"/>
          </a:xfrm>
          <a:prstGeom prst="rect">
            <a:avLst/>
          </a:prstGeom>
          <a:noFill/>
          <a:ln>
            <a:noFill/>
          </a:ln>
        </p:spPr>
        <p:txBody>
          <a:bodyPr spcFirstLastPara="1" wrap="square" lIns="0" tIns="0" rIns="0" bIns="0" anchor="t" anchorCtr="0">
            <a:noAutofit/>
          </a:bodyPr>
          <a:lstStyle/>
          <a:p>
            <a:pPr marL="12700" marR="5080">
              <a:lnSpc>
                <a:spcPct val="120100"/>
              </a:lnSpc>
              <a:buClr>
                <a:srgbClr val="000000"/>
              </a:buClr>
              <a:buSzPts val="3300"/>
            </a:pPr>
            <a:r>
              <a:rPr lang="sv-SE" sz="3300" dirty="0">
                <a:solidFill>
                  <a:schemeClr val="dk1"/>
                </a:solidFill>
              </a:rPr>
              <a:t>Fortsatt skillnader i mognadsgrad och vad det innebär. </a:t>
            </a:r>
            <a:endParaRPr sz="3300" dirty="0">
              <a:solidFill>
                <a:schemeClr val="dk1"/>
              </a:solidFill>
              <a:latin typeface="Arial"/>
              <a:ea typeface="Arial"/>
              <a:cs typeface="Arial"/>
              <a:sym typeface="Arial"/>
            </a:endParaRPr>
          </a:p>
        </p:txBody>
      </p:sp>
      <p:sp>
        <p:nvSpPr>
          <p:cNvPr id="200" name="Google Shape;200;p7"/>
          <p:cNvSpPr txBox="1"/>
          <p:nvPr/>
        </p:nvSpPr>
        <p:spPr>
          <a:xfrm>
            <a:off x="1576223" y="126190"/>
            <a:ext cx="196215" cy="177800"/>
          </a:xfrm>
          <a:prstGeom prst="rect">
            <a:avLst/>
          </a:prstGeom>
          <a:noFill/>
          <a:ln>
            <a:noFill/>
          </a:ln>
        </p:spPr>
        <p:txBody>
          <a:bodyPr spcFirstLastPara="1" wrap="square" lIns="0" tIns="0" rIns="0" bIns="0" anchor="t" anchorCtr="0">
            <a:noAutofit/>
          </a:bodyPr>
          <a:lstStyle/>
          <a:p>
            <a:pPr marL="12700">
              <a:buClr>
                <a:srgbClr val="000000"/>
              </a:buClr>
              <a:buSzPts val="1200"/>
            </a:pPr>
            <a:r>
              <a:rPr lang="sv-SE" sz="1200" b="1">
                <a:solidFill>
                  <a:srgbClr val="FFFFFF"/>
                </a:solidFill>
                <a:latin typeface="Arial"/>
                <a:ea typeface="Arial"/>
                <a:cs typeface="Arial"/>
                <a:sym typeface="Arial"/>
              </a:rPr>
              <a:t>13</a:t>
            </a:r>
            <a:endParaRPr sz="1200">
              <a:solidFill>
                <a:schemeClr val="dk1"/>
              </a:solidFill>
              <a:latin typeface="Arial"/>
              <a:ea typeface="Arial"/>
              <a:cs typeface="Arial"/>
              <a:sym typeface="Arial"/>
            </a:endParaRPr>
          </a:p>
        </p:txBody>
      </p:sp>
      <p:cxnSp>
        <p:nvCxnSpPr>
          <p:cNvPr id="201" name="Google Shape;201;p7"/>
          <p:cNvCxnSpPr/>
          <p:nvPr/>
        </p:nvCxnSpPr>
        <p:spPr>
          <a:xfrm>
            <a:off x="2495600" y="6453336"/>
            <a:ext cx="6408712" cy="0"/>
          </a:xfrm>
          <a:prstGeom prst="straightConnector1">
            <a:avLst/>
          </a:prstGeom>
          <a:noFill/>
          <a:ln w="9525" cap="flat" cmpd="sng">
            <a:solidFill>
              <a:schemeClr val="dk1"/>
            </a:solidFill>
            <a:prstDash val="solid"/>
            <a:miter lim="800000"/>
            <a:headEnd type="none" w="sm" len="sm"/>
            <a:tailEnd type="triangle" w="med" len="med"/>
          </a:ln>
        </p:spPr>
      </p:cxnSp>
      <p:pic>
        <p:nvPicPr>
          <p:cNvPr id="202" name="Google Shape;202;p7"/>
          <p:cNvPicPr preferRelativeResize="0"/>
          <p:nvPr/>
        </p:nvPicPr>
        <p:blipFill>
          <a:blip r:embed="rId3">
            <a:alphaModFix/>
          </a:blip>
          <a:stretch>
            <a:fillRect/>
          </a:stretch>
        </p:blipFill>
        <p:spPr>
          <a:xfrm>
            <a:off x="1640300" y="1711251"/>
            <a:ext cx="7772400" cy="399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16885A1-5B84-ED30-87BA-59ACB61AF26C}"/>
              </a:ext>
            </a:extLst>
          </p:cNvPr>
          <p:cNvSpPr>
            <a:spLocks noGrp="1"/>
          </p:cNvSpPr>
          <p:nvPr>
            <p:ph idx="1"/>
          </p:nvPr>
        </p:nvSpPr>
        <p:spPr>
          <a:xfrm>
            <a:off x="1071037" y="1105358"/>
            <a:ext cx="7906648" cy="5052251"/>
          </a:xfrm>
        </p:spPr>
        <p:txBody>
          <a:bodyPr>
            <a:normAutofit/>
          </a:bodyPr>
          <a:lstStyle/>
          <a:p>
            <a:pPr>
              <a:buFont typeface="Wingdings" panose="05000000000000000000" pitchFamily="2" charset="2"/>
              <a:buChar char="§"/>
            </a:pPr>
            <a:r>
              <a:rPr lang="sv-SE" sz="2000" dirty="0">
                <a:highlight>
                  <a:srgbClr val="C0C0C0"/>
                </a:highlight>
              </a:rPr>
              <a:t>Tom. vecka 9</a:t>
            </a:r>
          </a:p>
          <a:p>
            <a:pPr marL="0" indent="0">
              <a:buNone/>
            </a:pPr>
            <a:r>
              <a:rPr lang="sv-SE" sz="2000" dirty="0"/>
              <a:t>- </a:t>
            </a:r>
            <a:r>
              <a:rPr lang="sv-SE" sz="2000" dirty="0" err="1"/>
              <a:t>Mörmon</a:t>
            </a:r>
            <a:r>
              <a:rPr lang="sv-SE" sz="2000" dirty="0"/>
              <a:t> konstgräs tisdagar 18.15 – 19.30</a:t>
            </a:r>
          </a:p>
          <a:p>
            <a:pPr>
              <a:buFontTx/>
              <a:buChar char="-"/>
            </a:pPr>
            <a:r>
              <a:rPr lang="sv-SE" sz="2000" dirty="0"/>
              <a:t>Götetorp inomhus torsdagar 19.30 – 20.30</a:t>
            </a:r>
          </a:p>
          <a:p>
            <a:pPr>
              <a:buFontTx/>
              <a:buChar char="-"/>
            </a:pPr>
            <a:endParaRPr lang="sv-SE" sz="2000" dirty="0"/>
          </a:p>
          <a:p>
            <a:pPr>
              <a:buFont typeface="Wingdings" panose="05000000000000000000" pitchFamily="2" charset="2"/>
              <a:buChar char="§"/>
            </a:pPr>
            <a:r>
              <a:rPr lang="sv-SE" sz="2000" dirty="0">
                <a:highlight>
                  <a:srgbClr val="C0C0C0"/>
                </a:highlight>
              </a:rPr>
              <a:t>From. Vecka 10 </a:t>
            </a:r>
            <a:r>
              <a:rPr lang="sv-SE" sz="2000" dirty="0" err="1">
                <a:highlight>
                  <a:srgbClr val="C0C0C0"/>
                </a:highlight>
              </a:rPr>
              <a:t>Mörmon</a:t>
            </a:r>
            <a:r>
              <a:rPr lang="sv-SE" sz="2000" dirty="0">
                <a:highlight>
                  <a:srgbClr val="C0C0C0"/>
                </a:highlight>
              </a:rPr>
              <a:t> </a:t>
            </a:r>
            <a:endParaRPr lang="sv-SE" sz="1800" dirty="0">
              <a:highlight>
                <a:srgbClr val="C0C0C0"/>
              </a:highlight>
            </a:endParaRPr>
          </a:p>
          <a:p>
            <a:pPr>
              <a:buFontTx/>
              <a:buChar char="-"/>
            </a:pPr>
            <a:r>
              <a:rPr lang="sv-SE" sz="1800" dirty="0"/>
              <a:t>Nytt schema är på gång. Vi återkommer med information</a:t>
            </a:r>
          </a:p>
          <a:p>
            <a:pPr>
              <a:buFontTx/>
              <a:buChar char="-"/>
            </a:pPr>
            <a:r>
              <a:rPr lang="sv-SE" sz="1800" dirty="0"/>
              <a:t>2-3 träningar/vecka</a:t>
            </a:r>
          </a:p>
          <a:p>
            <a:pPr marL="0" indent="0">
              <a:buNone/>
            </a:pPr>
            <a:r>
              <a:rPr lang="sv-SE" sz="1800" dirty="0"/>
              <a:t>      </a:t>
            </a:r>
            <a:endParaRPr lang="sv-SE" sz="1400" dirty="0"/>
          </a:p>
          <a:p>
            <a:pPr>
              <a:buFont typeface="Wingdings" panose="05000000000000000000" pitchFamily="2" charset="2"/>
              <a:buChar char="§"/>
            </a:pPr>
            <a:r>
              <a:rPr lang="sv-SE" sz="2000" dirty="0">
                <a:highlight>
                  <a:srgbClr val="C0C0C0"/>
                </a:highlight>
              </a:rPr>
              <a:t>From. Vecka 20 Lunnevi</a:t>
            </a:r>
          </a:p>
          <a:p>
            <a:pPr marL="0" indent="0">
              <a:buNone/>
            </a:pPr>
            <a:r>
              <a:rPr lang="sv-SE" sz="2000" dirty="0"/>
              <a:t>   - 3 träningar/vecka veckan</a:t>
            </a:r>
            <a:endParaRPr lang="sv-SE" sz="1800" dirty="0"/>
          </a:p>
          <a:p>
            <a:pPr marL="0" indent="0">
              <a:buNone/>
            </a:pPr>
            <a:endParaRPr lang="sv-SE" sz="1400" dirty="0"/>
          </a:p>
          <a:p>
            <a:pPr>
              <a:buFont typeface="Wingdings" panose="05000000000000000000" pitchFamily="2" charset="2"/>
              <a:buChar char="§"/>
            </a:pPr>
            <a:r>
              <a:rPr lang="sv-SE" sz="2000" dirty="0">
                <a:highlight>
                  <a:srgbClr val="C0C0C0"/>
                </a:highlight>
              </a:rPr>
              <a:t>Regnschema = </a:t>
            </a:r>
            <a:r>
              <a:rPr lang="sv-SE" sz="2000" dirty="0" err="1">
                <a:highlight>
                  <a:srgbClr val="C0C0C0"/>
                </a:highlight>
              </a:rPr>
              <a:t>Mörmon</a:t>
            </a:r>
            <a:endParaRPr lang="sv-SE" sz="2000" dirty="0">
              <a:highlight>
                <a:srgbClr val="C0C0C0"/>
              </a:highlight>
            </a:endParaRPr>
          </a:p>
          <a:p>
            <a:pPr marL="0" indent="0">
              <a:buNone/>
            </a:pPr>
            <a:endParaRPr lang="sv-SE" sz="1400" dirty="0"/>
          </a:p>
        </p:txBody>
      </p:sp>
      <p:sp>
        <p:nvSpPr>
          <p:cNvPr id="7" name="textruta 6">
            <a:extLst>
              <a:ext uri="{FF2B5EF4-FFF2-40B4-BE49-F238E27FC236}">
                <a16:creationId xmlns:a16="http://schemas.microsoft.com/office/drawing/2014/main" id="{6304B120-78DD-47FA-0EB9-45D662684785}"/>
              </a:ext>
            </a:extLst>
          </p:cNvPr>
          <p:cNvSpPr txBox="1"/>
          <p:nvPr/>
        </p:nvSpPr>
        <p:spPr>
          <a:xfrm>
            <a:off x="3968684" y="348792"/>
            <a:ext cx="2997724" cy="646331"/>
          </a:xfrm>
          <a:prstGeom prst="rect">
            <a:avLst/>
          </a:prstGeom>
          <a:noFill/>
        </p:spPr>
        <p:txBody>
          <a:bodyPr wrap="square" rtlCol="0">
            <a:spAutoFit/>
          </a:bodyPr>
          <a:lstStyle/>
          <a:p>
            <a:pPr algn="ctr"/>
            <a:r>
              <a:rPr lang="sv-SE" sz="3600" dirty="0"/>
              <a:t>Träningar</a:t>
            </a:r>
          </a:p>
        </p:txBody>
      </p:sp>
      <p:pic>
        <p:nvPicPr>
          <p:cNvPr id="2" name="Bildobjekt 1">
            <a:extLst>
              <a:ext uri="{FF2B5EF4-FFF2-40B4-BE49-F238E27FC236}">
                <a16:creationId xmlns:a16="http://schemas.microsoft.com/office/drawing/2014/main" id="{9B2A4416-3D48-812C-3CFC-167E7A5241C5}"/>
              </a:ext>
            </a:extLst>
          </p:cNvPr>
          <p:cNvPicPr>
            <a:picLocks noChangeAspect="1"/>
          </p:cNvPicPr>
          <p:nvPr/>
        </p:nvPicPr>
        <p:blipFill>
          <a:blip r:embed="rId2"/>
          <a:stretch>
            <a:fillRect/>
          </a:stretch>
        </p:blipFill>
        <p:spPr>
          <a:xfrm>
            <a:off x="9863846" y="384034"/>
            <a:ext cx="1826503" cy="1828593"/>
          </a:xfrm>
          <a:prstGeom prst="rect">
            <a:avLst/>
          </a:prstGeom>
        </p:spPr>
      </p:pic>
    </p:spTree>
    <p:extLst>
      <p:ext uri="{BB962C8B-B14F-4D97-AF65-F5344CB8AC3E}">
        <p14:creationId xmlns:p14="http://schemas.microsoft.com/office/powerpoint/2010/main" val="238697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16885A1-5B84-ED30-87BA-59ACB61AF26C}"/>
              </a:ext>
            </a:extLst>
          </p:cNvPr>
          <p:cNvSpPr>
            <a:spLocks noGrp="1"/>
          </p:cNvSpPr>
          <p:nvPr>
            <p:ph idx="1"/>
          </p:nvPr>
        </p:nvSpPr>
        <p:spPr>
          <a:xfrm>
            <a:off x="1071037" y="995123"/>
            <a:ext cx="7906648" cy="5403850"/>
          </a:xfrm>
        </p:spPr>
        <p:txBody>
          <a:bodyPr>
            <a:normAutofit/>
          </a:bodyPr>
          <a:lstStyle/>
          <a:p>
            <a:pPr marL="0" indent="0">
              <a:buNone/>
            </a:pPr>
            <a:endParaRPr lang="sv-SE" sz="1400" dirty="0"/>
          </a:p>
          <a:p>
            <a:pPr rtl="0" fontAlgn="ctr">
              <a:lnSpc>
                <a:spcPct val="210000"/>
              </a:lnSpc>
              <a:spcBef>
                <a:spcPts val="0"/>
              </a:spcBef>
              <a:spcAft>
                <a:spcPts val="0"/>
              </a:spcAft>
              <a:buFont typeface="Arial" panose="020B0604020202020204" pitchFamily="34" charset="0"/>
              <a:buChar char="•"/>
            </a:pPr>
            <a:r>
              <a:rPr lang="sv-SE" sz="2000" dirty="0">
                <a:effectLst/>
                <a:latin typeface="Calibri" panose="020F0502020204030204" pitchFamily="34" charset="0"/>
              </a:rPr>
              <a:t>Viktigt att vara i tid till träningen. Gärna 10-15 minuter innan</a:t>
            </a:r>
          </a:p>
          <a:p>
            <a:r>
              <a:rPr lang="sv-SE" sz="2000" dirty="0"/>
              <a:t>Laget.se</a:t>
            </a:r>
          </a:p>
          <a:p>
            <a:pPr lvl="1"/>
            <a:r>
              <a:rPr lang="sv-SE" sz="1600" dirty="0"/>
              <a:t>Svara på kallelser i tid för vår planerings skull, gärna innan 12:00 på träningsdag.</a:t>
            </a:r>
          </a:p>
          <a:p>
            <a:pPr lvl="1"/>
            <a:r>
              <a:rPr lang="sv-SE" sz="1600" dirty="0"/>
              <a:t>Uppdatera svar om ändring sker så snart ni kan. Meddela i gästbok / Facebookgrupp</a:t>
            </a:r>
          </a:p>
          <a:p>
            <a:pPr lvl="1"/>
            <a:r>
              <a:rPr lang="sv-SE" sz="1600" dirty="0"/>
              <a:t>Uppdatera gärna era kontaktuppgifter.</a:t>
            </a:r>
          </a:p>
          <a:p>
            <a:pPr marL="0" indent="0">
              <a:buNone/>
            </a:pPr>
            <a:endParaRPr lang="sv-SE" sz="2000" dirty="0"/>
          </a:p>
          <a:p>
            <a:r>
              <a:rPr lang="sv-SE" sz="2000" dirty="0"/>
              <a:t>Tydlighet i vårt träningsupplägg</a:t>
            </a:r>
          </a:p>
          <a:p>
            <a:pPr marL="0" indent="0">
              <a:buNone/>
            </a:pPr>
            <a:r>
              <a:rPr lang="sv-SE" sz="2000" dirty="0"/>
              <a:t>- </a:t>
            </a:r>
            <a:r>
              <a:rPr lang="sv-SE" sz="1600" dirty="0"/>
              <a:t>Återkommande övningar </a:t>
            </a:r>
          </a:p>
          <a:p>
            <a:pPr marL="0" indent="0">
              <a:buNone/>
            </a:pPr>
            <a:r>
              <a:rPr lang="sv-SE" sz="1600" dirty="0"/>
              <a:t>- Gemensam uppvärmning, stationer, matchspel</a:t>
            </a:r>
          </a:p>
          <a:p>
            <a:pPr marL="0" indent="0">
              <a:buNone/>
            </a:pPr>
            <a:r>
              <a:rPr lang="sv-SE" sz="1600" dirty="0"/>
              <a:t>- Stor träningsgrupp kräver fokus, ordning och reda, vilket är ett krav från oss ledare.</a:t>
            </a:r>
          </a:p>
          <a:p>
            <a:pPr marL="457200" lvl="1" indent="0">
              <a:buNone/>
            </a:pPr>
            <a:endParaRPr lang="sv-SE" sz="1600" dirty="0"/>
          </a:p>
          <a:p>
            <a:r>
              <a:rPr lang="sv-SE" sz="1800" dirty="0">
                <a:effectLst/>
                <a:latin typeface="Calibri" panose="020F0502020204030204" pitchFamily="34" charset="0"/>
                <a:hlinkClick r:id="rId2"/>
              </a:rPr>
              <a:t>Knäkontroll </a:t>
            </a:r>
            <a:endParaRPr lang="sv-SE" sz="1800" dirty="0">
              <a:effectLst/>
              <a:latin typeface="Calibri" panose="020F0502020204030204" pitchFamily="34" charset="0"/>
            </a:endParaRPr>
          </a:p>
          <a:p>
            <a:endParaRPr lang="sv-SE" sz="1400" dirty="0"/>
          </a:p>
          <a:p>
            <a:pPr marL="0" indent="0">
              <a:buNone/>
            </a:pPr>
            <a:endParaRPr lang="sv-SE" sz="1400" dirty="0"/>
          </a:p>
        </p:txBody>
      </p:sp>
      <p:sp>
        <p:nvSpPr>
          <p:cNvPr id="7" name="textruta 6">
            <a:extLst>
              <a:ext uri="{FF2B5EF4-FFF2-40B4-BE49-F238E27FC236}">
                <a16:creationId xmlns:a16="http://schemas.microsoft.com/office/drawing/2014/main" id="{6304B120-78DD-47FA-0EB9-45D662684785}"/>
              </a:ext>
            </a:extLst>
          </p:cNvPr>
          <p:cNvSpPr txBox="1"/>
          <p:nvPr/>
        </p:nvSpPr>
        <p:spPr>
          <a:xfrm>
            <a:off x="3968684" y="348792"/>
            <a:ext cx="2997724" cy="646331"/>
          </a:xfrm>
          <a:prstGeom prst="rect">
            <a:avLst/>
          </a:prstGeom>
          <a:noFill/>
        </p:spPr>
        <p:txBody>
          <a:bodyPr wrap="square" rtlCol="0">
            <a:spAutoFit/>
          </a:bodyPr>
          <a:lstStyle/>
          <a:p>
            <a:pPr algn="ctr"/>
            <a:r>
              <a:rPr lang="sv-SE" sz="3600" dirty="0"/>
              <a:t>Träningar</a:t>
            </a:r>
          </a:p>
        </p:txBody>
      </p:sp>
      <p:pic>
        <p:nvPicPr>
          <p:cNvPr id="2" name="Bildobjekt 1">
            <a:extLst>
              <a:ext uri="{FF2B5EF4-FFF2-40B4-BE49-F238E27FC236}">
                <a16:creationId xmlns:a16="http://schemas.microsoft.com/office/drawing/2014/main" id="{76D575F6-CD83-0A53-84C4-C672D3CB2EFF}"/>
              </a:ext>
            </a:extLst>
          </p:cNvPr>
          <p:cNvPicPr>
            <a:picLocks noChangeAspect="1"/>
          </p:cNvPicPr>
          <p:nvPr/>
        </p:nvPicPr>
        <p:blipFill>
          <a:blip r:embed="rId3"/>
          <a:stretch>
            <a:fillRect/>
          </a:stretch>
        </p:blipFill>
        <p:spPr>
          <a:xfrm>
            <a:off x="9864056" y="544576"/>
            <a:ext cx="1898722" cy="1900895"/>
          </a:xfrm>
          <a:prstGeom prst="rect">
            <a:avLst/>
          </a:prstGeom>
        </p:spPr>
      </p:pic>
    </p:spTree>
    <p:extLst>
      <p:ext uri="{BB962C8B-B14F-4D97-AF65-F5344CB8AC3E}">
        <p14:creationId xmlns:p14="http://schemas.microsoft.com/office/powerpoint/2010/main" val="279327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441545" y="426328"/>
            <a:ext cx="7886700" cy="1325700"/>
          </a:xfrm>
          <a:prstGeom prst="rect">
            <a:avLst/>
          </a:prstGeom>
          <a:noFill/>
          <a:ln>
            <a:noFill/>
          </a:ln>
        </p:spPr>
        <p:txBody>
          <a:bodyPr spcFirstLastPara="1" vert="horz" wrap="square" lIns="91425" tIns="91425" rIns="91425" bIns="91425" rtlCol="0" anchor="ctr" anchorCtr="0">
            <a:noAutofit/>
          </a:bodyPr>
          <a:lstStyle/>
          <a:p>
            <a:pPr>
              <a:spcBef>
                <a:spcPts val="0"/>
              </a:spcBef>
              <a:buSzPts val="3300"/>
            </a:pPr>
            <a:r>
              <a:rPr lang="sv-SE" dirty="0">
                <a:latin typeface="+mn-lt"/>
              </a:rPr>
              <a:t>MATCH</a:t>
            </a:r>
            <a:r>
              <a:rPr lang="sv-SE" dirty="0"/>
              <a:t> </a:t>
            </a:r>
            <a:br>
              <a:rPr lang="sv-SE" dirty="0"/>
            </a:br>
            <a:endParaRPr dirty="0"/>
          </a:p>
        </p:txBody>
      </p:sp>
      <p:sp>
        <p:nvSpPr>
          <p:cNvPr id="217" name="Google Shape;217;p10"/>
          <p:cNvSpPr txBox="1">
            <a:spLocks noGrp="1"/>
          </p:cNvSpPr>
          <p:nvPr>
            <p:ph type="body" idx="1"/>
          </p:nvPr>
        </p:nvSpPr>
        <p:spPr>
          <a:xfrm>
            <a:off x="574329" y="1560273"/>
            <a:ext cx="11617671" cy="3545700"/>
          </a:xfrm>
          <a:prstGeom prst="rect">
            <a:avLst/>
          </a:prstGeom>
          <a:noFill/>
          <a:ln>
            <a:noFill/>
          </a:ln>
        </p:spPr>
        <p:txBody>
          <a:bodyPr spcFirstLastPara="1" vert="horz" wrap="square" lIns="91425" tIns="91425" rIns="91425" bIns="91425" rtlCol="0" anchor="t" anchorCtr="0">
            <a:noAutofit/>
          </a:bodyPr>
          <a:lstStyle/>
          <a:p>
            <a:pPr>
              <a:lnSpc>
                <a:spcPct val="150000"/>
              </a:lnSpc>
              <a:spcBef>
                <a:spcPts val="0"/>
              </a:spcBef>
              <a:buSzPts val="2100"/>
            </a:pPr>
            <a:r>
              <a:rPr lang="sv-SE" sz="1300" b="1" dirty="0">
                <a:ea typeface="Arial"/>
                <a:cs typeface="Arial"/>
                <a:sym typeface="Arial"/>
              </a:rPr>
              <a:t>Två eller tre lag </a:t>
            </a:r>
            <a:r>
              <a:rPr lang="sv-SE" sz="1300" dirty="0">
                <a:ea typeface="Arial"/>
                <a:cs typeface="Arial"/>
                <a:sym typeface="Arial"/>
              </a:rPr>
              <a:t>beroende på deltagande tjejer = Matchspel startar i början av maj</a:t>
            </a:r>
          </a:p>
          <a:p>
            <a:pPr>
              <a:lnSpc>
                <a:spcPct val="150000"/>
              </a:lnSpc>
              <a:spcBef>
                <a:spcPts val="0"/>
              </a:spcBef>
              <a:buSzPts val="2100"/>
            </a:pPr>
            <a:r>
              <a:rPr lang="sv-SE" sz="1300" b="1" dirty="0">
                <a:ea typeface="Arial"/>
                <a:cs typeface="Arial"/>
                <a:sym typeface="Arial"/>
              </a:rPr>
              <a:t>Kallelser till matcher </a:t>
            </a:r>
            <a:r>
              <a:rPr lang="sv-SE" sz="1300" dirty="0">
                <a:ea typeface="Arial"/>
                <a:cs typeface="Arial"/>
                <a:sym typeface="Arial"/>
              </a:rPr>
              <a:t>kommer skickas ut tidigt under veckan Svar så fort som möjligt, se senast svarsdatum</a:t>
            </a:r>
          </a:p>
          <a:p>
            <a:pPr marL="0" indent="0">
              <a:lnSpc>
                <a:spcPct val="150000"/>
              </a:lnSpc>
              <a:spcBef>
                <a:spcPts val="0"/>
              </a:spcBef>
              <a:buSzPts val="2100"/>
              <a:buNone/>
            </a:pPr>
            <a:r>
              <a:rPr lang="sv-SE" sz="1300" dirty="0">
                <a:ea typeface="Arial"/>
                <a:cs typeface="Arial"/>
                <a:sym typeface="Arial"/>
              </a:rPr>
              <a:t>     </a:t>
            </a:r>
            <a:r>
              <a:rPr lang="sv-SE" sz="1300" dirty="0">
                <a:ea typeface="Arial"/>
                <a:cs typeface="Arial"/>
                <a:sym typeface="Wingdings" panose="05000000000000000000" pitchFamily="2" charset="2"/>
              </a:rPr>
              <a:t></a:t>
            </a:r>
            <a:r>
              <a:rPr lang="sv-SE" sz="1300" dirty="0"/>
              <a:t> Ej svar på kallelse innan deadline = deltar EJ. Eventuell ersättare kallas in </a:t>
            </a:r>
          </a:p>
          <a:p>
            <a:pPr>
              <a:lnSpc>
                <a:spcPct val="150000"/>
              </a:lnSpc>
              <a:spcBef>
                <a:spcPts val="0"/>
              </a:spcBef>
              <a:buSzPts val="2100"/>
            </a:pPr>
            <a:r>
              <a:rPr lang="sv-SE" sz="1300" b="1" dirty="0">
                <a:ea typeface="Arial"/>
                <a:cs typeface="Arial"/>
                <a:sym typeface="Arial"/>
              </a:rPr>
              <a:t>Man kallas till den match man är bäst lämpad att spela i</a:t>
            </a:r>
            <a:r>
              <a:rPr lang="sv-SE" sz="1300" dirty="0">
                <a:ea typeface="Arial"/>
                <a:cs typeface="Arial"/>
                <a:sym typeface="Arial"/>
              </a:rPr>
              <a:t>. Inga stängda trupper</a:t>
            </a:r>
          </a:p>
          <a:p>
            <a:pPr>
              <a:lnSpc>
                <a:spcPct val="150000"/>
              </a:lnSpc>
              <a:spcBef>
                <a:spcPts val="0"/>
              </a:spcBef>
              <a:buSzPts val="2100"/>
            </a:pPr>
            <a:r>
              <a:rPr lang="sv-SE" sz="1300" b="1" dirty="0"/>
              <a:t>13 spelare/lag rekommenderas  </a:t>
            </a:r>
            <a:r>
              <a:rPr lang="sv-SE" sz="1300" dirty="0"/>
              <a:t>- Vi vill att tjejerna ska få spela så mycket som möjligt</a:t>
            </a:r>
          </a:p>
          <a:p>
            <a:pPr>
              <a:lnSpc>
                <a:spcPct val="150000"/>
              </a:lnSpc>
              <a:spcBef>
                <a:spcPts val="0"/>
              </a:spcBef>
              <a:buSzPts val="2100"/>
            </a:pPr>
            <a:r>
              <a:rPr lang="sv-SE" sz="1300" b="1" dirty="0"/>
              <a:t>Närvaro träning och matchspel </a:t>
            </a:r>
            <a:r>
              <a:rPr lang="sv-SE" sz="1300" dirty="0"/>
              <a:t>Träningsnärvaro krävs för att bli kallad till match (bortrest/semester OK)</a:t>
            </a:r>
          </a:p>
          <a:p>
            <a:pPr marL="0" indent="0">
              <a:lnSpc>
                <a:spcPct val="150000"/>
              </a:lnSpc>
              <a:spcBef>
                <a:spcPts val="0"/>
              </a:spcBef>
              <a:buSzPts val="2100"/>
              <a:buNone/>
            </a:pPr>
            <a:r>
              <a:rPr lang="sv-SE" sz="1300" b="1" dirty="0">
                <a:ea typeface="Arial"/>
                <a:cs typeface="Arial"/>
                <a:sym typeface="Arial"/>
              </a:rPr>
              <a:t>      - </a:t>
            </a:r>
            <a:r>
              <a:rPr lang="sv-SE" sz="1300" dirty="0">
                <a:ea typeface="Arial"/>
                <a:cs typeface="Arial"/>
                <a:sym typeface="Arial"/>
              </a:rPr>
              <a:t>De spelare med hög träningsnärvaro är de spelare som får extra matcher när det saknas spelare. Väljer man att träna fotboll och gör det ofta så prioriteras det.</a:t>
            </a:r>
            <a:endParaRPr lang="sv-SE" sz="1300" b="1" dirty="0">
              <a:ea typeface="Arial"/>
              <a:cs typeface="Arial"/>
              <a:sym typeface="Arial"/>
            </a:endParaRPr>
          </a:p>
          <a:p>
            <a:pPr>
              <a:lnSpc>
                <a:spcPct val="100000"/>
              </a:lnSpc>
              <a:spcBef>
                <a:spcPts val="0"/>
              </a:spcBef>
              <a:buSzPts val="2100"/>
            </a:pPr>
            <a:r>
              <a:rPr lang="sv-SE" sz="1300" b="1" dirty="0" err="1"/>
              <a:t>Domarvärd</a:t>
            </a:r>
            <a:r>
              <a:rPr lang="sv-SE" sz="1300" b="1" dirty="0"/>
              <a:t> vid alla hemmamatcher. </a:t>
            </a:r>
          </a:p>
          <a:p>
            <a:pPr marL="0" indent="0">
              <a:lnSpc>
                <a:spcPct val="150000"/>
              </a:lnSpc>
              <a:spcBef>
                <a:spcPts val="0"/>
              </a:spcBef>
              <a:buSzPts val="2100"/>
              <a:buNone/>
            </a:pPr>
            <a:r>
              <a:rPr lang="sv-SE" sz="1300" b="1" dirty="0"/>
              <a:t>     </a:t>
            </a:r>
            <a:r>
              <a:rPr lang="sv-SE" sz="1300" dirty="0"/>
              <a:t>- En till två personer utses. Vara på båda sidor (föräldrar/ledare)</a:t>
            </a:r>
          </a:p>
          <a:p>
            <a:pPr>
              <a:lnSpc>
                <a:spcPct val="150000"/>
              </a:lnSpc>
              <a:spcBef>
                <a:spcPts val="0"/>
              </a:spcBef>
              <a:buSzPts val="2100"/>
            </a:pPr>
            <a:r>
              <a:rPr lang="sv-SE" sz="1300" b="1" dirty="0"/>
              <a:t>Samåkning till matcher</a:t>
            </a:r>
          </a:p>
          <a:p>
            <a:pPr marL="0" indent="0">
              <a:lnSpc>
                <a:spcPct val="100000"/>
              </a:lnSpc>
              <a:spcBef>
                <a:spcPts val="0"/>
              </a:spcBef>
              <a:buSzPts val="2100"/>
              <a:buNone/>
            </a:pPr>
            <a:r>
              <a:rPr lang="sv-SE" sz="1300" b="1" dirty="0"/>
              <a:t>     </a:t>
            </a:r>
            <a:r>
              <a:rPr lang="sv-SE" sz="1300" dirty="0"/>
              <a:t>- Fast summa vid bortamatcher utanför Karlstad?</a:t>
            </a:r>
          </a:p>
          <a:p>
            <a:pPr fontAlgn="ctr">
              <a:lnSpc>
                <a:spcPct val="100000"/>
              </a:lnSpc>
              <a:buFont typeface="Wingdings" panose="05000000000000000000" pitchFamily="2" charset="2"/>
              <a:buChar char="§"/>
            </a:pPr>
            <a:r>
              <a:rPr lang="sv-SE" sz="1300" b="1" dirty="0"/>
              <a:t>Samling i omklädningsrum </a:t>
            </a:r>
            <a:r>
              <a:rPr lang="sv-SE" sz="1300" dirty="0"/>
              <a:t>FÖRE och EFTER match</a:t>
            </a:r>
          </a:p>
          <a:p>
            <a:pPr>
              <a:lnSpc>
                <a:spcPct val="150000"/>
              </a:lnSpc>
              <a:spcBef>
                <a:spcPts val="0"/>
              </a:spcBef>
              <a:buSzPts val="2100"/>
            </a:pPr>
            <a:endParaRPr lang="sv-SE" sz="1300" dirty="0">
              <a:ea typeface="Arial"/>
              <a:cs typeface="Arial"/>
              <a:sym typeface="Arial"/>
            </a:endParaRPr>
          </a:p>
          <a:p>
            <a:pPr marL="0" indent="0">
              <a:lnSpc>
                <a:spcPct val="150000"/>
              </a:lnSpc>
              <a:spcBef>
                <a:spcPts val="0"/>
              </a:spcBef>
              <a:buSzPts val="2100"/>
              <a:buNone/>
            </a:pPr>
            <a:r>
              <a:rPr lang="sv-SE" sz="1400" b="1" dirty="0">
                <a:ea typeface="Arial"/>
                <a:cs typeface="Arial"/>
                <a:sym typeface="Arial"/>
              </a:rPr>
              <a:t>Position på plan </a:t>
            </a:r>
          </a:p>
          <a:p>
            <a:pPr marL="0" indent="0">
              <a:lnSpc>
                <a:spcPct val="115000"/>
              </a:lnSpc>
              <a:spcBef>
                <a:spcPts val="0"/>
              </a:spcBef>
              <a:buSzPts val="2100"/>
              <a:buNone/>
            </a:pPr>
            <a:r>
              <a:rPr lang="sv-SE" sz="1300" b="1" dirty="0">
                <a:ea typeface="Arial"/>
                <a:cs typeface="Arial"/>
                <a:sym typeface="Arial"/>
              </a:rPr>
              <a:t>* Samma position under hela matchen om möjligt. </a:t>
            </a:r>
            <a:endParaRPr lang="sv-SE" sz="1300" dirty="0">
              <a:ea typeface="Arial"/>
              <a:cs typeface="Arial"/>
              <a:sym typeface="Arial"/>
            </a:endParaRPr>
          </a:p>
          <a:p>
            <a:pPr marL="0" indent="0">
              <a:lnSpc>
                <a:spcPct val="115000"/>
              </a:lnSpc>
              <a:spcBef>
                <a:spcPts val="0"/>
              </a:spcBef>
              <a:buSzPts val="2100"/>
              <a:buNone/>
            </a:pPr>
            <a:r>
              <a:rPr lang="sv-SE" sz="1300" dirty="0">
                <a:ea typeface="Arial"/>
                <a:cs typeface="Arial"/>
                <a:sym typeface="Arial"/>
              </a:rPr>
              <a:t>Vår uppgift som ledare är att uppmuntra och möjliggöra att utvecklas och bli stark på flera positioner. Låta spelarna vara med och påverka genom samtal. Vi ledare har slutgiltigt beslut kring var spelarna positioneras. Vi bygger starka lag med så bra möjlighet som möjligt att spela fotboll (inte sparka fotboll).</a:t>
            </a:r>
          </a:p>
          <a:p>
            <a:pPr marL="0" indent="0">
              <a:lnSpc>
                <a:spcPct val="115000"/>
              </a:lnSpc>
              <a:spcBef>
                <a:spcPts val="0"/>
              </a:spcBef>
              <a:buSzPts val="2100"/>
              <a:buNone/>
            </a:pPr>
            <a:br>
              <a:rPr lang="sv-SE" sz="1300" dirty="0">
                <a:ea typeface="Arial"/>
                <a:cs typeface="Arial"/>
                <a:sym typeface="Arial"/>
              </a:rPr>
            </a:br>
            <a:endParaRPr sz="1300" dirty="0"/>
          </a:p>
        </p:txBody>
      </p:sp>
      <p:pic>
        <p:nvPicPr>
          <p:cNvPr id="218" name="Google Shape;218;p10"/>
          <p:cNvPicPr preferRelativeResize="0"/>
          <p:nvPr/>
        </p:nvPicPr>
        <p:blipFill>
          <a:blip r:embed="rId3">
            <a:alphaModFix/>
          </a:blip>
          <a:stretch>
            <a:fillRect/>
          </a:stretch>
        </p:blipFill>
        <p:spPr>
          <a:xfrm>
            <a:off x="9101158" y="271688"/>
            <a:ext cx="2795095" cy="1634980"/>
          </a:xfrm>
          <a:prstGeom prst="rect">
            <a:avLst/>
          </a:prstGeom>
          <a:noFill/>
          <a:ln>
            <a:noFill/>
          </a:ln>
        </p:spPr>
      </p:pic>
      <p:pic>
        <p:nvPicPr>
          <p:cNvPr id="2" name="Bildobjekt 1">
            <a:extLst>
              <a:ext uri="{FF2B5EF4-FFF2-40B4-BE49-F238E27FC236}">
                <a16:creationId xmlns:a16="http://schemas.microsoft.com/office/drawing/2014/main" id="{FAE91D51-EF10-9525-5BA6-76B7D0BBB5C5}"/>
              </a:ext>
            </a:extLst>
          </p:cNvPr>
          <p:cNvPicPr>
            <a:picLocks noChangeAspect="1"/>
          </p:cNvPicPr>
          <p:nvPr/>
        </p:nvPicPr>
        <p:blipFill>
          <a:blip r:embed="rId4"/>
          <a:stretch>
            <a:fillRect/>
          </a:stretch>
        </p:blipFill>
        <p:spPr>
          <a:xfrm>
            <a:off x="7004060" y="426328"/>
            <a:ext cx="1324185" cy="1325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62F5440A-E079-EE55-81A6-833376207F9D}"/>
              </a:ext>
            </a:extLst>
          </p:cNvPr>
          <p:cNvSpPr>
            <a:spLocks noGrp="1"/>
          </p:cNvSpPr>
          <p:nvPr>
            <p:ph idx="1"/>
          </p:nvPr>
        </p:nvSpPr>
        <p:spPr>
          <a:xfrm>
            <a:off x="495087" y="1314439"/>
            <a:ext cx="7522297" cy="3486161"/>
          </a:xfrm>
        </p:spPr>
        <p:txBody>
          <a:bodyPr>
            <a:normAutofit/>
          </a:bodyPr>
          <a:lstStyle/>
          <a:p>
            <a:pPr>
              <a:lnSpc>
                <a:spcPct val="100000"/>
              </a:lnSpc>
            </a:pPr>
            <a:r>
              <a:rPr lang="sv-SE" sz="2000" b="1" dirty="0"/>
              <a:t>Vi kikar just nu. </a:t>
            </a:r>
          </a:p>
          <a:p>
            <a:pPr marL="0" indent="0">
              <a:lnSpc>
                <a:spcPct val="100000"/>
              </a:lnSpc>
              <a:buNone/>
            </a:pPr>
            <a:r>
              <a:rPr lang="sv-SE" sz="2000" b="1" dirty="0"/>
              <a:t>- Före eller/och efter sommaren</a:t>
            </a:r>
          </a:p>
          <a:p>
            <a:pPr>
              <a:lnSpc>
                <a:spcPct val="100000"/>
              </a:lnSpc>
            </a:pPr>
            <a:endParaRPr lang="sv-SE" sz="2000" b="1" dirty="0"/>
          </a:p>
          <a:p>
            <a:pPr>
              <a:lnSpc>
                <a:spcPct val="100000"/>
              </a:lnSpc>
            </a:pPr>
            <a:r>
              <a:rPr lang="sv-SE" sz="2000" b="1" dirty="0"/>
              <a:t>AROSCUPEN 14-17 juni ?</a:t>
            </a:r>
          </a:p>
          <a:p>
            <a:pPr>
              <a:lnSpc>
                <a:spcPct val="100000"/>
              </a:lnSpc>
            </a:pPr>
            <a:r>
              <a:rPr lang="sv-SE" sz="2000" b="1" dirty="0"/>
              <a:t>Finns cuper i augusti</a:t>
            </a:r>
          </a:p>
          <a:p>
            <a:pPr>
              <a:lnSpc>
                <a:spcPct val="100000"/>
              </a:lnSpc>
            </a:pPr>
            <a:endParaRPr lang="sv-SE" sz="2000" b="1" dirty="0"/>
          </a:p>
        </p:txBody>
      </p:sp>
      <p:sp>
        <p:nvSpPr>
          <p:cNvPr id="7" name="textruta 6">
            <a:extLst>
              <a:ext uri="{FF2B5EF4-FFF2-40B4-BE49-F238E27FC236}">
                <a16:creationId xmlns:a16="http://schemas.microsoft.com/office/drawing/2014/main" id="{A13E83F3-BD4C-8C2B-3CF0-161397ACBEF0}"/>
              </a:ext>
            </a:extLst>
          </p:cNvPr>
          <p:cNvSpPr txBox="1"/>
          <p:nvPr/>
        </p:nvSpPr>
        <p:spPr>
          <a:xfrm>
            <a:off x="1476677" y="453054"/>
            <a:ext cx="8682361" cy="646331"/>
          </a:xfrm>
          <a:prstGeom prst="rect">
            <a:avLst/>
          </a:prstGeom>
          <a:noFill/>
        </p:spPr>
        <p:txBody>
          <a:bodyPr wrap="square" rtlCol="0">
            <a:spAutoFit/>
          </a:bodyPr>
          <a:lstStyle/>
          <a:p>
            <a:pPr algn="ctr"/>
            <a:r>
              <a:rPr lang="sv-SE" sz="3600" dirty="0"/>
              <a:t>Cuper</a:t>
            </a:r>
          </a:p>
        </p:txBody>
      </p:sp>
      <p:pic>
        <p:nvPicPr>
          <p:cNvPr id="2" name="Bildobjekt 1">
            <a:extLst>
              <a:ext uri="{FF2B5EF4-FFF2-40B4-BE49-F238E27FC236}">
                <a16:creationId xmlns:a16="http://schemas.microsoft.com/office/drawing/2014/main" id="{61122FB7-C654-ED02-20C8-B0735AD713FB}"/>
              </a:ext>
            </a:extLst>
          </p:cNvPr>
          <p:cNvPicPr>
            <a:picLocks noChangeAspect="1"/>
          </p:cNvPicPr>
          <p:nvPr/>
        </p:nvPicPr>
        <p:blipFill>
          <a:blip r:embed="rId2"/>
          <a:stretch>
            <a:fillRect/>
          </a:stretch>
        </p:blipFill>
        <p:spPr>
          <a:xfrm>
            <a:off x="9703676" y="603700"/>
            <a:ext cx="2173768" cy="2176255"/>
          </a:xfrm>
          <a:prstGeom prst="rect">
            <a:avLst/>
          </a:prstGeom>
        </p:spPr>
      </p:pic>
    </p:spTree>
    <p:extLst>
      <p:ext uri="{BB962C8B-B14F-4D97-AF65-F5344CB8AC3E}">
        <p14:creationId xmlns:p14="http://schemas.microsoft.com/office/powerpoint/2010/main" val="419722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62F5440A-E079-EE55-81A6-833376207F9D}"/>
              </a:ext>
            </a:extLst>
          </p:cNvPr>
          <p:cNvSpPr>
            <a:spLocks noGrp="1"/>
          </p:cNvSpPr>
          <p:nvPr>
            <p:ph idx="1"/>
          </p:nvPr>
        </p:nvSpPr>
        <p:spPr>
          <a:xfrm>
            <a:off x="495087" y="1314439"/>
            <a:ext cx="7522297" cy="5611933"/>
          </a:xfrm>
        </p:spPr>
        <p:txBody>
          <a:bodyPr>
            <a:normAutofit/>
          </a:bodyPr>
          <a:lstStyle/>
          <a:p>
            <a:pPr>
              <a:lnSpc>
                <a:spcPct val="100000"/>
              </a:lnSpc>
            </a:pPr>
            <a:r>
              <a:rPr lang="sv-SE" sz="2000" b="1" dirty="0"/>
              <a:t>Kioskschema</a:t>
            </a:r>
          </a:p>
          <a:p>
            <a:pPr marL="0" indent="0">
              <a:lnSpc>
                <a:spcPct val="100000"/>
              </a:lnSpc>
              <a:buNone/>
            </a:pPr>
            <a:r>
              <a:rPr lang="sv-SE" sz="1600" dirty="0"/>
              <a:t>     - Oftast hemmamatcher – inga specifika veckor</a:t>
            </a:r>
          </a:p>
          <a:p>
            <a:pPr marL="0" indent="0">
              <a:lnSpc>
                <a:spcPct val="100000"/>
              </a:lnSpc>
              <a:buNone/>
            </a:pPr>
            <a:r>
              <a:rPr lang="sv-SE" sz="1600" dirty="0"/>
              <a:t>     - Någon förälder behöver ta på sig ansvaret som kioskansvarig? </a:t>
            </a:r>
          </a:p>
          <a:p>
            <a:pPr marL="0" indent="0">
              <a:lnSpc>
                <a:spcPct val="100000"/>
              </a:lnSpc>
              <a:buNone/>
            </a:pPr>
            <a:endParaRPr lang="sv-SE" sz="1600" dirty="0"/>
          </a:p>
          <a:p>
            <a:pPr>
              <a:lnSpc>
                <a:spcPct val="100000"/>
              </a:lnSpc>
            </a:pPr>
            <a:r>
              <a:rPr lang="sv-SE" sz="2000" b="1" dirty="0"/>
              <a:t>Försäljning </a:t>
            </a:r>
          </a:p>
          <a:p>
            <a:pPr marL="0" indent="0">
              <a:lnSpc>
                <a:spcPct val="100000"/>
              </a:lnSpc>
              <a:buNone/>
            </a:pPr>
            <a:r>
              <a:rPr lang="sv-SE" sz="1600" dirty="0"/>
              <a:t>   - Två försäljningar? Ansvarig?</a:t>
            </a:r>
          </a:p>
          <a:p>
            <a:pPr marL="0" indent="0">
              <a:lnSpc>
                <a:spcPct val="100000"/>
              </a:lnSpc>
              <a:buNone/>
            </a:pPr>
            <a:endParaRPr lang="sv-SE" sz="1600" dirty="0"/>
          </a:p>
          <a:p>
            <a:pPr>
              <a:lnSpc>
                <a:spcPct val="100000"/>
              </a:lnSpc>
            </a:pPr>
            <a:r>
              <a:rPr lang="sv-SE" sz="1800" b="1" dirty="0"/>
              <a:t>Sponsorer - </a:t>
            </a:r>
            <a:r>
              <a:rPr lang="sv-SE" sz="1600" dirty="0"/>
              <a:t>Anders Sohlberg ansvarig</a:t>
            </a:r>
          </a:p>
          <a:p>
            <a:pPr marL="0" indent="0">
              <a:lnSpc>
                <a:spcPct val="100000"/>
              </a:lnSpc>
              <a:buNone/>
            </a:pPr>
            <a:r>
              <a:rPr lang="sv-SE" sz="1600" dirty="0"/>
              <a:t>      Hjälp av alla som kan få stöd från företag så vi får in pengar till cuper, kläder osv. </a:t>
            </a:r>
          </a:p>
          <a:p>
            <a:pPr marL="0" indent="0">
              <a:lnSpc>
                <a:spcPct val="100000"/>
              </a:lnSpc>
              <a:buNone/>
            </a:pPr>
            <a:endParaRPr lang="sv-SE" sz="1600" dirty="0"/>
          </a:p>
          <a:p>
            <a:pPr>
              <a:lnSpc>
                <a:spcPct val="100000"/>
              </a:lnSpc>
            </a:pPr>
            <a:r>
              <a:rPr lang="sv-SE" sz="1800" b="1" dirty="0"/>
              <a:t>Eventgrupp</a:t>
            </a:r>
          </a:p>
          <a:p>
            <a:pPr marL="0" indent="0">
              <a:lnSpc>
                <a:spcPct val="100000"/>
              </a:lnSpc>
              <a:buNone/>
            </a:pPr>
            <a:r>
              <a:rPr lang="sv-SE" sz="1600" dirty="0"/>
              <a:t>    - Något inför sommaruppehåll och sedan som avslutning. </a:t>
            </a:r>
          </a:p>
        </p:txBody>
      </p:sp>
      <p:sp>
        <p:nvSpPr>
          <p:cNvPr id="7" name="textruta 6">
            <a:extLst>
              <a:ext uri="{FF2B5EF4-FFF2-40B4-BE49-F238E27FC236}">
                <a16:creationId xmlns:a16="http://schemas.microsoft.com/office/drawing/2014/main" id="{A13E83F3-BD4C-8C2B-3CF0-161397ACBEF0}"/>
              </a:ext>
            </a:extLst>
          </p:cNvPr>
          <p:cNvSpPr txBox="1"/>
          <p:nvPr/>
        </p:nvSpPr>
        <p:spPr>
          <a:xfrm>
            <a:off x="1500326" y="437288"/>
            <a:ext cx="8682361" cy="646331"/>
          </a:xfrm>
          <a:prstGeom prst="rect">
            <a:avLst/>
          </a:prstGeom>
          <a:noFill/>
        </p:spPr>
        <p:txBody>
          <a:bodyPr wrap="square" rtlCol="0">
            <a:spAutoFit/>
          </a:bodyPr>
          <a:lstStyle/>
          <a:p>
            <a:pPr algn="ctr"/>
            <a:r>
              <a:rPr lang="sv-SE" sz="3600" dirty="0"/>
              <a:t>Kiosk, försäljning, sponsorer, eventgrupp</a:t>
            </a:r>
          </a:p>
        </p:txBody>
      </p:sp>
      <p:pic>
        <p:nvPicPr>
          <p:cNvPr id="2" name="Bildobjekt 1">
            <a:extLst>
              <a:ext uri="{FF2B5EF4-FFF2-40B4-BE49-F238E27FC236}">
                <a16:creationId xmlns:a16="http://schemas.microsoft.com/office/drawing/2014/main" id="{61122FB7-C654-ED02-20C8-B0735AD713FB}"/>
              </a:ext>
            </a:extLst>
          </p:cNvPr>
          <p:cNvPicPr>
            <a:picLocks noChangeAspect="1"/>
          </p:cNvPicPr>
          <p:nvPr/>
        </p:nvPicPr>
        <p:blipFill>
          <a:blip r:embed="rId2"/>
          <a:stretch>
            <a:fillRect/>
          </a:stretch>
        </p:blipFill>
        <p:spPr>
          <a:xfrm>
            <a:off x="9372670" y="886691"/>
            <a:ext cx="2324243" cy="2326902"/>
          </a:xfrm>
          <a:prstGeom prst="rect">
            <a:avLst/>
          </a:prstGeom>
        </p:spPr>
      </p:pic>
    </p:spTree>
    <p:extLst>
      <p:ext uri="{BB962C8B-B14F-4D97-AF65-F5344CB8AC3E}">
        <p14:creationId xmlns:p14="http://schemas.microsoft.com/office/powerpoint/2010/main" val="227481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8A7633AE-98F1-18D2-225C-C5BEB1645452}"/>
              </a:ext>
            </a:extLst>
          </p:cNvPr>
          <p:cNvSpPr>
            <a:spLocks noGrp="1"/>
          </p:cNvSpPr>
          <p:nvPr>
            <p:ph idx="1"/>
          </p:nvPr>
        </p:nvSpPr>
        <p:spPr>
          <a:xfrm>
            <a:off x="711201" y="1454150"/>
            <a:ext cx="7522297" cy="1324561"/>
          </a:xfrm>
        </p:spPr>
        <p:txBody>
          <a:bodyPr>
            <a:normAutofit/>
          </a:bodyPr>
          <a:lstStyle/>
          <a:p>
            <a:r>
              <a:rPr lang="sv-SE" sz="1800" dirty="0"/>
              <a:t>Facebookgrupp – IFK Skoghall f-2012 </a:t>
            </a:r>
          </a:p>
          <a:p>
            <a:pPr marL="0" indent="0">
              <a:buNone/>
            </a:pPr>
            <a:endParaRPr lang="sv-SE" sz="1800" dirty="0"/>
          </a:p>
          <a:p>
            <a:r>
              <a:rPr lang="sv-SE" sz="1800" dirty="0"/>
              <a:t>Övriga frågor till oss ledare?</a:t>
            </a:r>
          </a:p>
        </p:txBody>
      </p:sp>
      <p:sp>
        <p:nvSpPr>
          <p:cNvPr id="9" name="textruta 8">
            <a:extLst>
              <a:ext uri="{FF2B5EF4-FFF2-40B4-BE49-F238E27FC236}">
                <a16:creationId xmlns:a16="http://schemas.microsoft.com/office/drawing/2014/main" id="{27F229BE-498D-B6E1-6145-351AEAB6A6BD}"/>
              </a:ext>
            </a:extLst>
          </p:cNvPr>
          <p:cNvSpPr txBox="1"/>
          <p:nvPr/>
        </p:nvSpPr>
        <p:spPr>
          <a:xfrm>
            <a:off x="3746346" y="486052"/>
            <a:ext cx="2997724" cy="646331"/>
          </a:xfrm>
          <a:prstGeom prst="rect">
            <a:avLst/>
          </a:prstGeom>
          <a:noFill/>
        </p:spPr>
        <p:txBody>
          <a:bodyPr wrap="square" rtlCol="0">
            <a:spAutoFit/>
          </a:bodyPr>
          <a:lstStyle/>
          <a:p>
            <a:pPr algn="ctr"/>
            <a:r>
              <a:rPr lang="sv-SE" sz="3600" dirty="0"/>
              <a:t>Övrigt</a:t>
            </a:r>
          </a:p>
        </p:txBody>
      </p:sp>
      <p:pic>
        <p:nvPicPr>
          <p:cNvPr id="2" name="Bildobjekt 1">
            <a:extLst>
              <a:ext uri="{FF2B5EF4-FFF2-40B4-BE49-F238E27FC236}">
                <a16:creationId xmlns:a16="http://schemas.microsoft.com/office/drawing/2014/main" id="{66DB0124-FDB4-A24E-5277-687E9FF3CDEB}"/>
              </a:ext>
            </a:extLst>
          </p:cNvPr>
          <p:cNvPicPr>
            <a:picLocks noChangeAspect="1"/>
          </p:cNvPicPr>
          <p:nvPr/>
        </p:nvPicPr>
        <p:blipFill>
          <a:blip r:embed="rId2"/>
          <a:stretch>
            <a:fillRect/>
          </a:stretch>
        </p:blipFill>
        <p:spPr>
          <a:xfrm>
            <a:off x="8963975" y="486052"/>
            <a:ext cx="2431848" cy="2434630"/>
          </a:xfrm>
          <a:prstGeom prst="rect">
            <a:avLst/>
          </a:prstGeom>
        </p:spPr>
      </p:pic>
    </p:spTree>
    <p:extLst>
      <p:ext uri="{BB962C8B-B14F-4D97-AF65-F5344CB8AC3E}">
        <p14:creationId xmlns:p14="http://schemas.microsoft.com/office/powerpoint/2010/main" val="180268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2009704" y="277983"/>
            <a:ext cx="8229600" cy="63668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300"/>
            </a:pPr>
            <a:r>
              <a:rPr lang="sv-SE" sz="3300">
                <a:solidFill>
                  <a:schemeClr val="dk1"/>
                </a:solidFill>
                <a:latin typeface="Calibri"/>
                <a:ea typeface="Calibri"/>
                <a:cs typeface="Calibri"/>
                <a:sym typeface="Calibri"/>
              </a:rPr>
              <a:t>IFK Skoghall DF hela föreningen</a:t>
            </a:r>
            <a:endParaRPr/>
          </a:p>
        </p:txBody>
      </p:sp>
      <p:sp>
        <p:nvSpPr>
          <p:cNvPr id="105" name="Google Shape;105;p2"/>
          <p:cNvSpPr/>
          <p:nvPr/>
        </p:nvSpPr>
        <p:spPr>
          <a:xfrm>
            <a:off x="4687000" y="1255074"/>
            <a:ext cx="1635300" cy="841200"/>
          </a:xfrm>
          <a:prstGeom prst="roundRect">
            <a:avLst>
              <a:gd name="adj" fmla="val 16667"/>
            </a:avLst>
          </a:prstGeom>
          <a:solidFill>
            <a:srgbClr val="B3C6E7"/>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sv-SE" b="1" dirty="0">
                <a:solidFill>
                  <a:schemeClr val="dk1"/>
                </a:solidFill>
                <a:latin typeface="Calibri"/>
                <a:ea typeface="Calibri"/>
                <a:cs typeface="Calibri"/>
                <a:sym typeface="Calibri"/>
              </a:rPr>
              <a:t>Styrelse</a:t>
            </a:r>
            <a:endParaRPr sz="1400" b="1" dirty="0">
              <a:solidFill>
                <a:srgbClr val="000000"/>
              </a:solidFill>
              <a:latin typeface="Arial"/>
              <a:ea typeface="Arial"/>
              <a:cs typeface="Arial"/>
              <a:sym typeface="Arial"/>
            </a:endParaRPr>
          </a:p>
        </p:txBody>
      </p:sp>
      <p:sp>
        <p:nvSpPr>
          <p:cNvPr id="106" name="Google Shape;106;p2"/>
          <p:cNvSpPr/>
          <p:nvPr/>
        </p:nvSpPr>
        <p:spPr>
          <a:xfrm>
            <a:off x="3541139" y="2425808"/>
            <a:ext cx="4025100" cy="922500"/>
          </a:xfrm>
          <a:prstGeom prst="roundRect">
            <a:avLst>
              <a:gd name="adj" fmla="val 16667"/>
            </a:avLst>
          </a:prstGeom>
          <a:solidFill>
            <a:srgbClr val="B3C6E7"/>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700"/>
            </a:pPr>
            <a:r>
              <a:rPr lang="sv-SE" sz="1700" dirty="0">
                <a:solidFill>
                  <a:schemeClr val="dk1"/>
                </a:solidFill>
                <a:latin typeface="Calibri"/>
                <a:ea typeface="Calibri"/>
                <a:cs typeface="Calibri"/>
                <a:sym typeface="Calibri"/>
              </a:rPr>
              <a:t>Damlag:</a:t>
            </a:r>
            <a:endParaRPr sz="1700" dirty="0">
              <a:solidFill>
                <a:schemeClr val="dk1"/>
              </a:solidFill>
              <a:latin typeface="Calibri"/>
              <a:ea typeface="Calibri"/>
              <a:cs typeface="Calibri"/>
              <a:sym typeface="Calibri"/>
            </a:endParaRPr>
          </a:p>
          <a:p>
            <a:pPr algn="ctr">
              <a:buClr>
                <a:srgbClr val="000000"/>
              </a:buClr>
              <a:buSzPts val="1700"/>
            </a:pPr>
            <a:r>
              <a:rPr lang="sv-SE" sz="1700" dirty="0">
                <a:solidFill>
                  <a:schemeClr val="dk1"/>
                </a:solidFill>
                <a:latin typeface="Calibri"/>
                <a:ea typeface="Calibri"/>
                <a:cs typeface="Calibri"/>
                <a:sym typeface="Calibri"/>
              </a:rPr>
              <a:t>A-lag: </a:t>
            </a:r>
            <a:r>
              <a:rPr lang="sv-SE" sz="1700" dirty="0" err="1">
                <a:solidFill>
                  <a:schemeClr val="dk1"/>
                </a:solidFill>
                <a:latin typeface="Calibri"/>
                <a:ea typeface="Calibri"/>
                <a:cs typeface="Calibri"/>
                <a:sym typeface="Calibri"/>
              </a:rPr>
              <a:t>Div</a:t>
            </a:r>
            <a:r>
              <a:rPr lang="sv-SE" sz="1700" dirty="0">
                <a:solidFill>
                  <a:schemeClr val="dk1"/>
                </a:solidFill>
                <a:latin typeface="Calibri"/>
                <a:ea typeface="Calibri"/>
                <a:cs typeface="Calibri"/>
                <a:sym typeface="Calibri"/>
              </a:rPr>
              <a:t> 2</a:t>
            </a:r>
            <a:endParaRPr sz="1700" dirty="0">
              <a:solidFill>
                <a:schemeClr val="dk1"/>
              </a:solidFill>
              <a:latin typeface="Calibri"/>
              <a:ea typeface="Calibri"/>
              <a:cs typeface="Calibri"/>
              <a:sym typeface="Calibri"/>
            </a:endParaRPr>
          </a:p>
          <a:p>
            <a:pPr algn="ctr">
              <a:buClr>
                <a:srgbClr val="000000"/>
              </a:buClr>
              <a:buSzPts val="1700"/>
            </a:pPr>
            <a:r>
              <a:rPr lang="sv-SE" sz="1700" dirty="0">
                <a:solidFill>
                  <a:schemeClr val="dk1"/>
                </a:solidFill>
                <a:latin typeface="Calibri"/>
                <a:ea typeface="Calibri"/>
                <a:cs typeface="Calibri"/>
                <a:sym typeface="Calibri"/>
              </a:rPr>
              <a:t>U-lag: </a:t>
            </a:r>
            <a:r>
              <a:rPr lang="sv-SE" sz="1700" dirty="0" err="1">
                <a:solidFill>
                  <a:schemeClr val="dk1"/>
                </a:solidFill>
                <a:latin typeface="Calibri"/>
                <a:ea typeface="Calibri"/>
                <a:cs typeface="Calibri"/>
                <a:sym typeface="Calibri"/>
              </a:rPr>
              <a:t>Div</a:t>
            </a:r>
            <a:r>
              <a:rPr lang="sv-SE" sz="1700" dirty="0">
                <a:solidFill>
                  <a:schemeClr val="dk1"/>
                </a:solidFill>
                <a:latin typeface="Calibri"/>
                <a:ea typeface="Calibri"/>
                <a:cs typeface="Calibri"/>
                <a:sym typeface="Calibri"/>
              </a:rPr>
              <a:t> 4</a:t>
            </a:r>
            <a:endParaRPr sz="1700" dirty="0">
              <a:solidFill>
                <a:schemeClr val="dk1"/>
              </a:solidFill>
              <a:latin typeface="Calibri"/>
              <a:ea typeface="Calibri"/>
              <a:cs typeface="Calibri"/>
              <a:sym typeface="Calibri"/>
            </a:endParaRPr>
          </a:p>
        </p:txBody>
      </p:sp>
      <p:cxnSp>
        <p:nvCxnSpPr>
          <p:cNvPr id="107" name="Google Shape;107;p2"/>
          <p:cNvCxnSpPr/>
          <p:nvPr/>
        </p:nvCxnSpPr>
        <p:spPr>
          <a:xfrm>
            <a:off x="7007397" y="3762460"/>
            <a:ext cx="1117684" cy="0"/>
          </a:xfrm>
          <a:prstGeom prst="straightConnector1">
            <a:avLst/>
          </a:prstGeom>
          <a:noFill/>
          <a:ln w="28575" cap="flat" cmpd="sng">
            <a:solidFill>
              <a:schemeClr val="lt1"/>
            </a:solidFill>
            <a:prstDash val="solid"/>
            <a:miter lim="800000"/>
            <a:headEnd type="none" w="sm" len="sm"/>
            <a:tailEnd type="none" w="sm" len="sm"/>
          </a:ln>
        </p:spPr>
      </p:cxnSp>
      <p:sp>
        <p:nvSpPr>
          <p:cNvPr id="109" name="Google Shape;109;p2"/>
          <p:cNvSpPr/>
          <p:nvPr/>
        </p:nvSpPr>
        <p:spPr>
          <a:xfrm>
            <a:off x="547169" y="3842445"/>
            <a:ext cx="4719900" cy="487200"/>
          </a:xfrm>
          <a:prstGeom prst="roundRect">
            <a:avLst>
              <a:gd name="adj" fmla="val 16667"/>
            </a:avLst>
          </a:prstGeom>
          <a:solidFill>
            <a:srgbClr val="B3C6E7"/>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sv-SE" b="1">
                <a:solidFill>
                  <a:schemeClr val="dk1"/>
                </a:solidFill>
                <a:latin typeface="Calibri"/>
                <a:ea typeface="Calibri"/>
                <a:cs typeface="Calibri"/>
                <a:sym typeface="Calibri"/>
              </a:rPr>
              <a:t>Barnfotboll</a:t>
            </a:r>
            <a:endParaRPr sz="1400" b="1">
              <a:solidFill>
                <a:srgbClr val="000000"/>
              </a:solidFill>
              <a:latin typeface="Arial"/>
              <a:ea typeface="Arial"/>
              <a:cs typeface="Arial"/>
              <a:sym typeface="Arial"/>
            </a:endParaRPr>
          </a:p>
        </p:txBody>
      </p:sp>
      <p:sp>
        <p:nvSpPr>
          <p:cNvPr id="110" name="Google Shape;110;p2"/>
          <p:cNvSpPr/>
          <p:nvPr/>
        </p:nvSpPr>
        <p:spPr>
          <a:xfrm>
            <a:off x="5835551" y="3814282"/>
            <a:ext cx="3288000" cy="549600"/>
          </a:xfrm>
          <a:prstGeom prst="roundRect">
            <a:avLst>
              <a:gd name="adj" fmla="val 16667"/>
            </a:avLst>
          </a:prstGeom>
          <a:solidFill>
            <a:srgbClr val="B3C6E7"/>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700"/>
            </a:pPr>
            <a:r>
              <a:rPr lang="sv-SE" sz="1700" b="1">
                <a:solidFill>
                  <a:schemeClr val="dk1"/>
                </a:solidFill>
                <a:latin typeface="Calibri"/>
                <a:ea typeface="Calibri"/>
                <a:cs typeface="Calibri"/>
                <a:sym typeface="Calibri"/>
              </a:rPr>
              <a:t>Ungdomsfotboll </a:t>
            </a:r>
            <a:endParaRPr sz="1400" b="1">
              <a:solidFill>
                <a:srgbClr val="000000"/>
              </a:solidFill>
              <a:latin typeface="Arial"/>
              <a:ea typeface="Arial"/>
              <a:cs typeface="Arial"/>
              <a:sym typeface="Arial"/>
            </a:endParaRPr>
          </a:p>
        </p:txBody>
      </p:sp>
      <p:sp>
        <p:nvSpPr>
          <p:cNvPr id="111" name="Google Shape;111;p2"/>
          <p:cNvSpPr/>
          <p:nvPr/>
        </p:nvSpPr>
        <p:spPr>
          <a:xfrm>
            <a:off x="513026" y="4602689"/>
            <a:ext cx="1200000" cy="720000"/>
          </a:xfrm>
          <a:prstGeom prst="roundRect">
            <a:avLst>
              <a:gd name="adj" fmla="val 16667"/>
            </a:avLst>
          </a:prstGeom>
          <a:solidFill>
            <a:srgbClr val="0000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b="1" dirty="0">
                <a:solidFill>
                  <a:schemeClr val="lt1"/>
                </a:solidFill>
                <a:latin typeface="Calibri"/>
                <a:ea typeface="Calibri"/>
                <a:cs typeface="Calibri"/>
                <a:sym typeface="Calibri"/>
              </a:rPr>
              <a:t>Fotbollsskolan</a:t>
            </a:r>
            <a:br>
              <a:rPr lang="sv-SE" sz="1200" b="1" dirty="0">
                <a:solidFill>
                  <a:schemeClr val="lt1"/>
                </a:solidFill>
                <a:latin typeface="Calibri"/>
                <a:ea typeface="Calibri"/>
                <a:cs typeface="Calibri"/>
                <a:sym typeface="Calibri"/>
              </a:rPr>
            </a:br>
            <a:r>
              <a:rPr lang="sv-SE" sz="1200" b="1" dirty="0">
                <a:solidFill>
                  <a:schemeClr val="lt1"/>
                </a:solidFill>
                <a:latin typeface="Calibri"/>
                <a:ea typeface="Calibri"/>
                <a:cs typeface="Calibri"/>
                <a:sym typeface="Calibri"/>
              </a:rPr>
              <a:t>2018-2019</a:t>
            </a:r>
            <a:endParaRPr sz="1400" b="1" dirty="0">
              <a:solidFill>
                <a:schemeClr val="lt1"/>
              </a:solidFill>
              <a:latin typeface="Arial"/>
              <a:ea typeface="Arial"/>
              <a:cs typeface="Arial"/>
              <a:sym typeface="Arial"/>
            </a:endParaRPr>
          </a:p>
        </p:txBody>
      </p:sp>
      <p:sp>
        <p:nvSpPr>
          <p:cNvPr id="112" name="Google Shape;112;p2"/>
          <p:cNvSpPr/>
          <p:nvPr/>
        </p:nvSpPr>
        <p:spPr>
          <a:xfrm>
            <a:off x="2516814" y="4607329"/>
            <a:ext cx="614100" cy="720000"/>
          </a:xfrm>
          <a:prstGeom prst="roundRect">
            <a:avLst>
              <a:gd name="adj" fmla="val 16667"/>
            </a:avLst>
          </a:prstGeom>
          <a:solidFill>
            <a:srgbClr val="FEE599"/>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F9</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2016</a:t>
            </a:r>
            <a:endParaRPr sz="1200" dirty="0">
              <a:solidFill>
                <a:schemeClr val="dk1"/>
              </a:solidFill>
              <a:latin typeface="Calibri"/>
              <a:ea typeface="Calibri"/>
              <a:cs typeface="Calibri"/>
              <a:sym typeface="Calibri"/>
            </a:endParaRPr>
          </a:p>
          <a:p>
            <a:pPr algn="ctr">
              <a:buClr>
                <a:srgbClr val="000000"/>
              </a:buClr>
              <a:buSzPts val="1200"/>
            </a:pPr>
            <a:r>
              <a:rPr lang="sv-SE" sz="1200" dirty="0">
                <a:solidFill>
                  <a:schemeClr val="dk1"/>
                </a:solidFill>
                <a:latin typeface="Calibri"/>
                <a:ea typeface="Calibri"/>
                <a:cs typeface="Calibri"/>
                <a:sym typeface="Calibri"/>
              </a:rPr>
              <a:t>ca 50</a:t>
            </a:r>
            <a:endParaRPr sz="1200" dirty="0">
              <a:solidFill>
                <a:schemeClr val="dk1"/>
              </a:solidFill>
              <a:latin typeface="Calibri"/>
              <a:ea typeface="Calibri"/>
              <a:cs typeface="Calibri"/>
              <a:sym typeface="Calibri"/>
            </a:endParaRPr>
          </a:p>
        </p:txBody>
      </p:sp>
      <p:sp>
        <p:nvSpPr>
          <p:cNvPr id="113" name="Google Shape;113;p2"/>
          <p:cNvSpPr/>
          <p:nvPr/>
        </p:nvSpPr>
        <p:spPr>
          <a:xfrm>
            <a:off x="3323217" y="4602689"/>
            <a:ext cx="580800" cy="720000"/>
          </a:xfrm>
          <a:prstGeom prst="roundRect">
            <a:avLst>
              <a:gd name="adj" fmla="val 16667"/>
            </a:avLst>
          </a:prstGeom>
          <a:solidFill>
            <a:srgbClr val="F7CAAC"/>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F10</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2015</a:t>
            </a:r>
            <a:endParaRPr sz="1200" dirty="0">
              <a:solidFill>
                <a:schemeClr val="dk1"/>
              </a:solidFill>
              <a:latin typeface="Calibri"/>
              <a:ea typeface="Calibri"/>
              <a:cs typeface="Calibri"/>
              <a:sym typeface="Calibri"/>
            </a:endParaRPr>
          </a:p>
          <a:p>
            <a:pPr algn="ctr">
              <a:buClr>
                <a:srgbClr val="000000"/>
              </a:buClr>
              <a:buSzPts val="1200"/>
            </a:pPr>
            <a:endParaRPr sz="1200" dirty="0">
              <a:solidFill>
                <a:schemeClr val="dk1"/>
              </a:solidFill>
              <a:latin typeface="Calibri"/>
              <a:ea typeface="Calibri"/>
              <a:cs typeface="Calibri"/>
              <a:sym typeface="Calibri"/>
            </a:endParaRPr>
          </a:p>
        </p:txBody>
      </p:sp>
      <p:sp>
        <p:nvSpPr>
          <p:cNvPr id="114" name="Google Shape;114;p2"/>
          <p:cNvSpPr/>
          <p:nvPr/>
        </p:nvSpPr>
        <p:spPr>
          <a:xfrm>
            <a:off x="3983822" y="4602689"/>
            <a:ext cx="614100" cy="720000"/>
          </a:xfrm>
          <a:prstGeom prst="roundRect">
            <a:avLst>
              <a:gd name="adj" fmla="val 16667"/>
            </a:avLst>
          </a:prstGeom>
          <a:solidFill>
            <a:srgbClr val="F7CAAC"/>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F11</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2014</a:t>
            </a:r>
            <a:endParaRPr sz="1200" dirty="0">
              <a:solidFill>
                <a:schemeClr val="dk1"/>
              </a:solidFill>
              <a:latin typeface="Calibri"/>
              <a:ea typeface="Calibri"/>
              <a:cs typeface="Calibri"/>
              <a:sym typeface="Calibri"/>
            </a:endParaRPr>
          </a:p>
          <a:p>
            <a:pPr algn="ctr">
              <a:buClr>
                <a:srgbClr val="000000"/>
              </a:buClr>
              <a:buSzPts val="1200"/>
            </a:pPr>
            <a:endParaRPr sz="1200" dirty="0">
              <a:solidFill>
                <a:schemeClr val="dk1"/>
              </a:solidFill>
              <a:latin typeface="Calibri"/>
              <a:ea typeface="Calibri"/>
              <a:cs typeface="Calibri"/>
              <a:sym typeface="Calibri"/>
            </a:endParaRPr>
          </a:p>
        </p:txBody>
      </p:sp>
      <p:sp>
        <p:nvSpPr>
          <p:cNvPr id="115" name="Google Shape;115;p2"/>
          <p:cNvSpPr/>
          <p:nvPr/>
        </p:nvSpPr>
        <p:spPr>
          <a:xfrm>
            <a:off x="4687000" y="4593451"/>
            <a:ext cx="574200" cy="720000"/>
          </a:xfrm>
          <a:prstGeom prst="roundRect">
            <a:avLst>
              <a:gd name="adj" fmla="val 16667"/>
            </a:avLst>
          </a:prstGeom>
          <a:solidFill>
            <a:srgbClr val="F7CAAC"/>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F12</a:t>
            </a:r>
            <a:endParaRPr sz="1400" dirty="0">
              <a:solidFill>
                <a:srgbClr val="000000"/>
              </a:solidFill>
              <a:latin typeface="Arial"/>
              <a:ea typeface="Arial"/>
              <a:cs typeface="Arial"/>
              <a:sym typeface="Arial"/>
            </a:endParaRPr>
          </a:p>
          <a:p>
            <a:pPr algn="ctr">
              <a:buClr>
                <a:srgbClr val="000000"/>
              </a:buClr>
              <a:buSzPts val="1200"/>
            </a:pPr>
            <a:r>
              <a:rPr lang="sv-SE" sz="1200" dirty="0">
                <a:solidFill>
                  <a:schemeClr val="dk1"/>
                </a:solidFill>
                <a:latin typeface="Calibri"/>
                <a:ea typeface="Calibri"/>
                <a:cs typeface="Calibri"/>
                <a:sym typeface="Calibri"/>
              </a:rPr>
              <a:t>2013</a:t>
            </a:r>
            <a:endParaRPr sz="1200" dirty="0">
              <a:solidFill>
                <a:schemeClr val="dk1"/>
              </a:solidFill>
              <a:latin typeface="Calibri"/>
              <a:ea typeface="Calibri"/>
              <a:cs typeface="Calibri"/>
              <a:sym typeface="Calibri"/>
            </a:endParaRPr>
          </a:p>
          <a:p>
            <a:pPr algn="ctr">
              <a:buClr>
                <a:srgbClr val="000000"/>
              </a:buClr>
              <a:buSzPts val="1200"/>
            </a:pPr>
            <a:endParaRPr sz="1200" dirty="0">
              <a:solidFill>
                <a:schemeClr val="dk1"/>
              </a:solidFill>
              <a:latin typeface="Calibri"/>
              <a:ea typeface="Calibri"/>
              <a:cs typeface="Calibri"/>
              <a:sym typeface="Calibri"/>
            </a:endParaRPr>
          </a:p>
        </p:txBody>
      </p:sp>
      <p:sp>
        <p:nvSpPr>
          <p:cNvPr id="116" name="Google Shape;116;p2"/>
          <p:cNvSpPr/>
          <p:nvPr/>
        </p:nvSpPr>
        <p:spPr>
          <a:xfrm>
            <a:off x="5817788" y="4563156"/>
            <a:ext cx="574200" cy="720000"/>
          </a:xfrm>
          <a:prstGeom prst="roundRect">
            <a:avLst>
              <a:gd name="adj" fmla="val 16667"/>
            </a:avLst>
          </a:prstGeom>
          <a:solidFill>
            <a:srgbClr val="C4E0B2"/>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F13</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2012</a:t>
            </a:r>
            <a:endParaRPr sz="1200" dirty="0">
              <a:solidFill>
                <a:schemeClr val="dk1"/>
              </a:solidFill>
              <a:latin typeface="Calibri"/>
              <a:ea typeface="Calibri"/>
              <a:cs typeface="Calibri"/>
              <a:sym typeface="Calibri"/>
            </a:endParaRPr>
          </a:p>
          <a:p>
            <a:pPr algn="ctr">
              <a:buClr>
                <a:srgbClr val="000000"/>
              </a:buClr>
              <a:buSzPts val="1200"/>
            </a:pPr>
            <a:endParaRPr sz="1200" dirty="0">
              <a:solidFill>
                <a:schemeClr val="dk1"/>
              </a:solidFill>
              <a:latin typeface="Calibri"/>
              <a:ea typeface="Calibri"/>
              <a:cs typeface="Calibri"/>
              <a:sym typeface="Calibri"/>
            </a:endParaRPr>
          </a:p>
        </p:txBody>
      </p:sp>
      <p:sp>
        <p:nvSpPr>
          <p:cNvPr id="117" name="Google Shape;117;p2"/>
          <p:cNvSpPr/>
          <p:nvPr/>
        </p:nvSpPr>
        <p:spPr>
          <a:xfrm>
            <a:off x="6485836" y="4573996"/>
            <a:ext cx="637200" cy="720000"/>
          </a:xfrm>
          <a:prstGeom prst="roundRect">
            <a:avLst>
              <a:gd name="adj" fmla="val 16667"/>
            </a:avLst>
          </a:prstGeom>
          <a:solidFill>
            <a:srgbClr val="C4E0B2"/>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F14</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2011</a:t>
            </a:r>
            <a:endParaRPr sz="1200" dirty="0">
              <a:solidFill>
                <a:schemeClr val="dk1"/>
              </a:solidFill>
              <a:latin typeface="Calibri"/>
              <a:ea typeface="Calibri"/>
              <a:cs typeface="Calibri"/>
              <a:sym typeface="Calibri"/>
            </a:endParaRPr>
          </a:p>
          <a:p>
            <a:pPr algn="ctr">
              <a:buClr>
                <a:srgbClr val="000000"/>
              </a:buClr>
              <a:buSzPts val="1200"/>
            </a:pPr>
            <a:endParaRPr sz="1200" dirty="0">
              <a:solidFill>
                <a:schemeClr val="dk1"/>
              </a:solidFill>
              <a:latin typeface="Calibri"/>
              <a:ea typeface="Calibri"/>
              <a:cs typeface="Calibri"/>
              <a:sym typeface="Calibri"/>
            </a:endParaRPr>
          </a:p>
        </p:txBody>
      </p:sp>
      <p:sp>
        <p:nvSpPr>
          <p:cNvPr id="118" name="Google Shape;118;p2"/>
          <p:cNvSpPr/>
          <p:nvPr/>
        </p:nvSpPr>
        <p:spPr>
          <a:xfrm>
            <a:off x="7446224" y="4559912"/>
            <a:ext cx="637200" cy="720000"/>
          </a:xfrm>
          <a:prstGeom prst="roundRect">
            <a:avLst>
              <a:gd name="adj" fmla="val 16667"/>
            </a:avLst>
          </a:prstGeom>
          <a:solidFill>
            <a:srgbClr val="B3C6E7"/>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F15</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2010</a:t>
            </a:r>
            <a:endParaRPr sz="1200" dirty="0">
              <a:solidFill>
                <a:schemeClr val="dk1"/>
              </a:solidFill>
              <a:latin typeface="Calibri"/>
              <a:ea typeface="Calibri"/>
              <a:cs typeface="Calibri"/>
              <a:sym typeface="Calibri"/>
            </a:endParaRPr>
          </a:p>
          <a:p>
            <a:pPr algn="ctr">
              <a:buClr>
                <a:srgbClr val="000000"/>
              </a:buClr>
              <a:buSzPts val="1200"/>
            </a:pPr>
            <a:endParaRPr sz="1200" dirty="0">
              <a:solidFill>
                <a:schemeClr val="dk1"/>
              </a:solidFill>
              <a:latin typeface="Calibri"/>
              <a:ea typeface="Calibri"/>
              <a:cs typeface="Calibri"/>
              <a:sym typeface="Calibri"/>
            </a:endParaRPr>
          </a:p>
        </p:txBody>
      </p:sp>
      <p:sp>
        <p:nvSpPr>
          <p:cNvPr id="119" name="Google Shape;119;p2"/>
          <p:cNvSpPr/>
          <p:nvPr/>
        </p:nvSpPr>
        <p:spPr>
          <a:xfrm>
            <a:off x="8177272" y="4573996"/>
            <a:ext cx="997200" cy="720000"/>
          </a:xfrm>
          <a:prstGeom prst="roundRect">
            <a:avLst>
              <a:gd name="adj" fmla="val 16667"/>
            </a:avLst>
          </a:prstGeom>
          <a:solidFill>
            <a:srgbClr val="B3C6E7"/>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F16/19</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2009 och uppåt</a:t>
            </a:r>
            <a:endParaRPr sz="1200" dirty="0">
              <a:solidFill>
                <a:schemeClr val="dk1"/>
              </a:solidFill>
              <a:latin typeface="Calibri"/>
              <a:ea typeface="Calibri"/>
              <a:cs typeface="Calibri"/>
              <a:sym typeface="Calibri"/>
            </a:endParaRPr>
          </a:p>
          <a:p>
            <a:pPr algn="ctr">
              <a:buClr>
                <a:srgbClr val="000000"/>
              </a:buClr>
              <a:buSzPts val="1200"/>
            </a:pPr>
            <a:endParaRPr sz="1200" dirty="0">
              <a:solidFill>
                <a:schemeClr val="dk1"/>
              </a:solidFill>
              <a:latin typeface="Calibri"/>
              <a:ea typeface="Calibri"/>
              <a:cs typeface="Calibri"/>
              <a:sym typeface="Calibri"/>
            </a:endParaRPr>
          </a:p>
        </p:txBody>
      </p:sp>
      <p:cxnSp>
        <p:nvCxnSpPr>
          <p:cNvPr id="120" name="Google Shape;120;p2"/>
          <p:cNvCxnSpPr/>
          <p:nvPr/>
        </p:nvCxnSpPr>
        <p:spPr>
          <a:xfrm>
            <a:off x="5554693" y="3814282"/>
            <a:ext cx="16200" cy="1998300"/>
          </a:xfrm>
          <a:prstGeom prst="straightConnector1">
            <a:avLst/>
          </a:prstGeom>
          <a:noFill/>
          <a:ln w="28575" cap="flat" cmpd="sng">
            <a:solidFill>
              <a:schemeClr val="accent1"/>
            </a:solidFill>
            <a:prstDash val="solid"/>
            <a:miter lim="800000"/>
            <a:headEnd type="none" w="sm" len="sm"/>
            <a:tailEnd type="none" w="sm" len="sm"/>
          </a:ln>
        </p:spPr>
      </p:cxnSp>
      <p:sp>
        <p:nvSpPr>
          <p:cNvPr id="121" name="Google Shape;121;p2"/>
          <p:cNvSpPr/>
          <p:nvPr/>
        </p:nvSpPr>
        <p:spPr>
          <a:xfrm>
            <a:off x="7446224" y="5468279"/>
            <a:ext cx="1802400" cy="258900"/>
          </a:xfrm>
          <a:prstGeom prst="roundRect">
            <a:avLst>
              <a:gd name="adj" fmla="val 16667"/>
            </a:avLst>
          </a:prstGeom>
          <a:solidFill>
            <a:srgbClr val="B3C6E7"/>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a:solidFill>
                  <a:schemeClr val="dk1"/>
                </a:solidFill>
                <a:latin typeface="Calibri"/>
                <a:ea typeface="Calibri"/>
                <a:cs typeface="Calibri"/>
                <a:sym typeface="Calibri"/>
              </a:rPr>
              <a:t>11 mot 11</a:t>
            </a:r>
            <a:endParaRPr sz="1200">
              <a:solidFill>
                <a:schemeClr val="dk1"/>
              </a:solidFill>
              <a:latin typeface="Calibri"/>
              <a:ea typeface="Calibri"/>
              <a:cs typeface="Calibri"/>
              <a:sym typeface="Calibri"/>
            </a:endParaRPr>
          </a:p>
        </p:txBody>
      </p:sp>
      <p:sp>
        <p:nvSpPr>
          <p:cNvPr id="122" name="Google Shape;122;p2"/>
          <p:cNvSpPr/>
          <p:nvPr/>
        </p:nvSpPr>
        <p:spPr>
          <a:xfrm>
            <a:off x="1771379" y="5467132"/>
            <a:ext cx="1307400" cy="304800"/>
          </a:xfrm>
          <a:prstGeom prst="roundRect">
            <a:avLst>
              <a:gd name="adj" fmla="val 16667"/>
            </a:avLst>
          </a:prstGeom>
          <a:solidFill>
            <a:srgbClr val="FEE599"/>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a:solidFill>
                  <a:schemeClr val="dk1"/>
                </a:solidFill>
                <a:latin typeface="Calibri"/>
                <a:ea typeface="Calibri"/>
                <a:cs typeface="Calibri"/>
                <a:sym typeface="Calibri"/>
              </a:rPr>
              <a:t>5 mot 5</a:t>
            </a:r>
            <a:endParaRPr sz="1200">
              <a:solidFill>
                <a:schemeClr val="dk1"/>
              </a:solidFill>
              <a:latin typeface="Calibri"/>
              <a:ea typeface="Calibri"/>
              <a:cs typeface="Calibri"/>
              <a:sym typeface="Calibri"/>
            </a:endParaRPr>
          </a:p>
        </p:txBody>
      </p:sp>
      <p:sp>
        <p:nvSpPr>
          <p:cNvPr id="123" name="Google Shape;123;p2"/>
          <p:cNvSpPr/>
          <p:nvPr/>
        </p:nvSpPr>
        <p:spPr>
          <a:xfrm>
            <a:off x="3301000" y="5467132"/>
            <a:ext cx="1960200" cy="304800"/>
          </a:xfrm>
          <a:prstGeom prst="roundRect">
            <a:avLst>
              <a:gd name="adj" fmla="val 16667"/>
            </a:avLst>
          </a:prstGeom>
          <a:solidFill>
            <a:srgbClr val="F7CAAC"/>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a:solidFill>
                  <a:schemeClr val="dk1"/>
                </a:solidFill>
                <a:latin typeface="Calibri"/>
                <a:ea typeface="Calibri"/>
                <a:cs typeface="Calibri"/>
                <a:sym typeface="Calibri"/>
              </a:rPr>
              <a:t>7 mot 7</a:t>
            </a:r>
            <a:endParaRPr sz="1200">
              <a:solidFill>
                <a:schemeClr val="dk1"/>
              </a:solidFill>
              <a:latin typeface="Calibri"/>
              <a:ea typeface="Calibri"/>
              <a:cs typeface="Calibri"/>
              <a:sym typeface="Calibri"/>
            </a:endParaRPr>
          </a:p>
        </p:txBody>
      </p:sp>
      <p:sp>
        <p:nvSpPr>
          <p:cNvPr id="124" name="Google Shape;124;p2"/>
          <p:cNvSpPr/>
          <p:nvPr/>
        </p:nvSpPr>
        <p:spPr>
          <a:xfrm>
            <a:off x="5817788" y="5422379"/>
            <a:ext cx="1307400" cy="304800"/>
          </a:xfrm>
          <a:prstGeom prst="roundRect">
            <a:avLst>
              <a:gd name="adj" fmla="val 16667"/>
            </a:avLst>
          </a:prstGeom>
          <a:solidFill>
            <a:srgbClr val="C4E0B2"/>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a:solidFill>
                  <a:schemeClr val="dk1"/>
                </a:solidFill>
                <a:latin typeface="Calibri"/>
                <a:ea typeface="Calibri"/>
                <a:cs typeface="Calibri"/>
                <a:sym typeface="Calibri"/>
              </a:rPr>
              <a:t>9 mot 9</a:t>
            </a:r>
            <a:endParaRPr sz="1200">
              <a:solidFill>
                <a:schemeClr val="dk1"/>
              </a:solidFill>
              <a:latin typeface="Calibri"/>
              <a:ea typeface="Calibri"/>
              <a:cs typeface="Calibri"/>
              <a:sym typeface="Calibri"/>
            </a:endParaRPr>
          </a:p>
        </p:txBody>
      </p:sp>
      <p:sp>
        <p:nvSpPr>
          <p:cNvPr id="126" name="Google Shape;126;p2"/>
          <p:cNvSpPr/>
          <p:nvPr/>
        </p:nvSpPr>
        <p:spPr>
          <a:xfrm>
            <a:off x="1823213" y="4602689"/>
            <a:ext cx="614100" cy="720000"/>
          </a:xfrm>
          <a:prstGeom prst="roundRect">
            <a:avLst>
              <a:gd name="adj" fmla="val 16667"/>
            </a:avLst>
          </a:prstGeom>
          <a:solidFill>
            <a:srgbClr val="FEE599"/>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200"/>
            </a:pPr>
            <a:r>
              <a:rPr lang="sv-SE" sz="1200" dirty="0">
                <a:solidFill>
                  <a:schemeClr val="dk1"/>
                </a:solidFill>
                <a:latin typeface="Calibri"/>
                <a:ea typeface="Calibri"/>
                <a:cs typeface="Calibri"/>
                <a:sym typeface="Calibri"/>
              </a:rPr>
              <a:t>F8</a:t>
            </a:r>
            <a:br>
              <a:rPr lang="sv-SE" sz="1200" dirty="0">
                <a:solidFill>
                  <a:schemeClr val="dk1"/>
                </a:solidFill>
                <a:latin typeface="Calibri"/>
                <a:ea typeface="Calibri"/>
                <a:cs typeface="Calibri"/>
                <a:sym typeface="Calibri"/>
              </a:rPr>
            </a:br>
            <a:r>
              <a:rPr lang="sv-SE" sz="1200" dirty="0">
                <a:solidFill>
                  <a:schemeClr val="dk1"/>
                </a:solidFill>
                <a:latin typeface="Calibri"/>
                <a:ea typeface="Calibri"/>
                <a:cs typeface="Calibri"/>
                <a:sym typeface="Calibri"/>
              </a:rPr>
              <a:t>2017</a:t>
            </a:r>
            <a:endParaRPr sz="1200" dirty="0">
              <a:solidFill>
                <a:schemeClr val="dk1"/>
              </a:solidFill>
              <a:latin typeface="Calibri"/>
              <a:ea typeface="Calibri"/>
              <a:cs typeface="Calibri"/>
              <a:sym typeface="Calibri"/>
            </a:endParaRPr>
          </a:p>
          <a:p>
            <a:pPr algn="ctr">
              <a:buClr>
                <a:srgbClr val="000000"/>
              </a:buClr>
              <a:buSzPts val="1200"/>
            </a:pPr>
            <a:r>
              <a:rPr lang="sv-SE" sz="1200" dirty="0">
                <a:solidFill>
                  <a:schemeClr val="dk1"/>
                </a:solidFill>
                <a:latin typeface="Calibri"/>
                <a:ea typeface="Calibri"/>
                <a:cs typeface="Calibri"/>
                <a:sym typeface="Calibri"/>
              </a:rPr>
              <a:t>ca 50</a:t>
            </a:r>
            <a:endParaRPr sz="1200" dirty="0">
              <a:solidFill>
                <a:schemeClr val="dk1"/>
              </a:solidFill>
              <a:latin typeface="Calibri"/>
              <a:ea typeface="Calibri"/>
              <a:cs typeface="Calibri"/>
              <a:sym typeface="Calibri"/>
            </a:endParaRPr>
          </a:p>
        </p:txBody>
      </p:sp>
      <p:sp>
        <p:nvSpPr>
          <p:cNvPr id="133" name="Google Shape;133;p2"/>
          <p:cNvSpPr txBox="1">
            <a:spLocks noGrp="1"/>
          </p:cNvSpPr>
          <p:nvPr>
            <p:ph type="body" idx="1"/>
          </p:nvPr>
        </p:nvSpPr>
        <p:spPr>
          <a:xfrm>
            <a:off x="262874" y="1186088"/>
            <a:ext cx="3562951" cy="1269900"/>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2000"/>
              <a:buNone/>
            </a:pPr>
            <a:r>
              <a:rPr lang="sv-SE" sz="1300" dirty="0">
                <a:solidFill>
                  <a:schemeClr val="dk1"/>
                </a:solidFill>
                <a:latin typeface="Calibri"/>
                <a:ea typeface="Calibri"/>
                <a:cs typeface="Calibri"/>
                <a:sym typeface="Calibri"/>
              </a:rPr>
              <a:t>Petra </a:t>
            </a:r>
            <a:r>
              <a:rPr lang="sv-SE" sz="1300" dirty="0" err="1"/>
              <a:t>Ekängen</a:t>
            </a:r>
            <a:r>
              <a:rPr lang="sv-SE" sz="1300" dirty="0"/>
              <a:t>	O</a:t>
            </a:r>
            <a:r>
              <a:rPr lang="sv-SE" sz="1300" dirty="0">
                <a:solidFill>
                  <a:schemeClr val="dk1"/>
                </a:solidFill>
                <a:latin typeface="Calibri"/>
                <a:ea typeface="Calibri"/>
                <a:cs typeface="Calibri"/>
                <a:sym typeface="Calibri"/>
              </a:rPr>
              <a:t>rdförande</a:t>
            </a:r>
            <a:br>
              <a:rPr lang="sv-SE" sz="1300" dirty="0">
                <a:solidFill>
                  <a:schemeClr val="dk1"/>
                </a:solidFill>
                <a:latin typeface="Calibri"/>
                <a:ea typeface="Calibri"/>
                <a:cs typeface="Calibri"/>
                <a:sym typeface="Calibri"/>
              </a:rPr>
            </a:br>
            <a:r>
              <a:rPr lang="sv-SE" sz="1300" dirty="0">
                <a:solidFill>
                  <a:schemeClr val="dk1"/>
                </a:solidFill>
                <a:latin typeface="Calibri"/>
                <a:ea typeface="Calibri"/>
                <a:cs typeface="Calibri"/>
                <a:sym typeface="Calibri"/>
              </a:rPr>
              <a:t>Ulrika Sandahl 	Vice ordförande</a:t>
            </a:r>
            <a:br>
              <a:rPr lang="sv-SE" sz="1300" dirty="0">
                <a:solidFill>
                  <a:schemeClr val="dk1"/>
                </a:solidFill>
                <a:latin typeface="Calibri"/>
                <a:ea typeface="Calibri"/>
                <a:cs typeface="Calibri"/>
                <a:sym typeface="Calibri"/>
              </a:rPr>
            </a:br>
            <a:r>
              <a:rPr lang="sv-SE" sz="1300" dirty="0">
                <a:solidFill>
                  <a:schemeClr val="dk1"/>
                </a:solidFill>
                <a:latin typeface="Calibri"/>
                <a:ea typeface="Calibri"/>
                <a:cs typeface="Calibri"/>
                <a:sym typeface="Calibri"/>
              </a:rPr>
              <a:t>Helena </a:t>
            </a:r>
            <a:r>
              <a:rPr lang="sv-SE" sz="1300" dirty="0" err="1">
                <a:solidFill>
                  <a:schemeClr val="dk1"/>
                </a:solidFill>
                <a:latin typeface="Calibri"/>
                <a:ea typeface="Calibri"/>
                <a:cs typeface="Calibri"/>
                <a:sym typeface="Calibri"/>
              </a:rPr>
              <a:t>Ziegel</a:t>
            </a:r>
            <a:r>
              <a:rPr lang="sv-SE" sz="1300" dirty="0">
                <a:solidFill>
                  <a:schemeClr val="dk1"/>
                </a:solidFill>
                <a:latin typeface="Calibri"/>
                <a:ea typeface="Calibri"/>
                <a:cs typeface="Calibri"/>
                <a:sym typeface="Calibri"/>
              </a:rPr>
              <a:t> </a:t>
            </a:r>
            <a:r>
              <a:rPr lang="sv-SE" sz="1300" dirty="0" err="1">
                <a:solidFill>
                  <a:schemeClr val="dk1"/>
                </a:solidFill>
                <a:latin typeface="Calibri"/>
                <a:ea typeface="Calibri"/>
                <a:cs typeface="Calibri"/>
                <a:sym typeface="Calibri"/>
              </a:rPr>
              <a:t>Kohlström</a:t>
            </a:r>
            <a:r>
              <a:rPr lang="sv-SE" sz="1300" dirty="0">
                <a:solidFill>
                  <a:schemeClr val="dk1"/>
                </a:solidFill>
                <a:latin typeface="Calibri"/>
                <a:ea typeface="Calibri"/>
                <a:cs typeface="Calibri"/>
                <a:sym typeface="Calibri"/>
              </a:rPr>
              <a:t>	Kassör</a:t>
            </a:r>
          </a:p>
          <a:p>
            <a:pPr marL="0" indent="0">
              <a:spcBef>
                <a:spcPts val="0"/>
              </a:spcBef>
              <a:buClr>
                <a:schemeClr val="dk1"/>
              </a:buClr>
              <a:buSzPts val="2000"/>
              <a:buNone/>
            </a:pPr>
            <a:r>
              <a:rPr lang="sv-SE" sz="1300" dirty="0">
                <a:solidFill>
                  <a:schemeClr val="dk1"/>
                </a:solidFill>
                <a:latin typeface="Calibri"/>
                <a:ea typeface="Calibri"/>
                <a:cs typeface="Calibri"/>
                <a:sym typeface="Calibri"/>
              </a:rPr>
              <a:t>Maja </a:t>
            </a:r>
            <a:r>
              <a:rPr lang="sv-SE" sz="1300" dirty="0" err="1">
                <a:solidFill>
                  <a:schemeClr val="dk1"/>
                </a:solidFill>
                <a:latin typeface="Calibri"/>
                <a:ea typeface="Calibri"/>
                <a:cs typeface="Calibri"/>
                <a:sym typeface="Calibri"/>
              </a:rPr>
              <a:t>Ekängen</a:t>
            </a:r>
            <a:r>
              <a:rPr lang="sv-SE" sz="1300" dirty="0">
                <a:solidFill>
                  <a:schemeClr val="dk1"/>
                </a:solidFill>
                <a:latin typeface="Calibri"/>
                <a:ea typeface="Calibri"/>
                <a:cs typeface="Calibri"/>
                <a:sym typeface="Calibri"/>
              </a:rPr>
              <a:t> Kindberg	Ledamot</a:t>
            </a:r>
            <a:br>
              <a:rPr lang="sv-SE" sz="1300" dirty="0">
                <a:solidFill>
                  <a:schemeClr val="dk1"/>
                </a:solidFill>
                <a:latin typeface="Calibri"/>
                <a:ea typeface="Calibri"/>
                <a:cs typeface="Calibri"/>
                <a:sym typeface="Calibri"/>
              </a:rPr>
            </a:br>
            <a:r>
              <a:rPr lang="sv-SE" sz="1300" dirty="0">
                <a:solidFill>
                  <a:schemeClr val="dk1"/>
                </a:solidFill>
                <a:latin typeface="Calibri"/>
                <a:ea typeface="Calibri"/>
                <a:cs typeface="Calibri"/>
                <a:sym typeface="Calibri"/>
              </a:rPr>
              <a:t>Linda Gull 2010	Ledamot</a:t>
            </a:r>
            <a:br>
              <a:rPr lang="sv-SE" sz="1300" dirty="0">
                <a:solidFill>
                  <a:schemeClr val="dk1"/>
                </a:solidFill>
                <a:latin typeface="Calibri"/>
                <a:ea typeface="Calibri"/>
                <a:cs typeface="Calibri"/>
                <a:sym typeface="Calibri"/>
              </a:rPr>
            </a:br>
            <a:r>
              <a:rPr lang="sv-SE" sz="1300" dirty="0">
                <a:solidFill>
                  <a:schemeClr val="dk1"/>
                </a:solidFill>
                <a:latin typeface="Calibri"/>
                <a:ea typeface="Calibri"/>
                <a:cs typeface="Calibri"/>
                <a:sym typeface="Calibri"/>
              </a:rPr>
              <a:t>David </a:t>
            </a:r>
            <a:r>
              <a:rPr lang="sv-SE" sz="1300" dirty="0" err="1">
                <a:solidFill>
                  <a:schemeClr val="dk1"/>
                </a:solidFill>
                <a:latin typeface="Calibri"/>
                <a:ea typeface="Calibri"/>
                <a:cs typeface="Calibri"/>
                <a:sym typeface="Calibri"/>
              </a:rPr>
              <a:t>Lassing</a:t>
            </a:r>
            <a:r>
              <a:rPr lang="sv-SE" sz="1300" dirty="0">
                <a:solidFill>
                  <a:schemeClr val="dk1"/>
                </a:solidFill>
                <a:latin typeface="Calibri"/>
                <a:ea typeface="Calibri"/>
                <a:cs typeface="Calibri"/>
                <a:sym typeface="Calibri"/>
              </a:rPr>
              <a:t> 2010	Ledamot</a:t>
            </a:r>
            <a:br>
              <a:rPr lang="sv-SE" sz="1300" dirty="0">
                <a:solidFill>
                  <a:schemeClr val="dk1"/>
                </a:solidFill>
                <a:latin typeface="Calibri"/>
                <a:ea typeface="Calibri"/>
                <a:cs typeface="Calibri"/>
                <a:sym typeface="Calibri"/>
              </a:rPr>
            </a:br>
            <a:r>
              <a:rPr lang="sv-SE" sz="1300" dirty="0"/>
              <a:t>Daniel Rinnemo 2009	Ledamot</a:t>
            </a:r>
            <a:br>
              <a:rPr lang="sv-SE" sz="1300" dirty="0"/>
            </a:br>
            <a:endParaRPr sz="1300" dirty="0"/>
          </a:p>
          <a:p>
            <a:pPr marL="914400" indent="457200">
              <a:spcBef>
                <a:spcPts val="0"/>
              </a:spcBef>
              <a:buClr>
                <a:schemeClr val="dk1"/>
              </a:buClr>
              <a:buSzPts val="2000"/>
              <a:buNone/>
            </a:pPr>
            <a:br>
              <a:rPr lang="sv-SE" sz="1500" dirty="0"/>
            </a:br>
            <a:r>
              <a:rPr lang="sv-SE" sz="1100" dirty="0"/>
              <a:t>	</a:t>
            </a:r>
            <a:r>
              <a:rPr lang="sv-SE" sz="1100" dirty="0">
                <a:solidFill>
                  <a:schemeClr val="dk1"/>
                </a:solidFill>
                <a:latin typeface="Calibri"/>
                <a:ea typeface="Calibri"/>
                <a:cs typeface="Calibri"/>
                <a:sym typeface="Calibri"/>
              </a:rPr>
              <a:t>		</a:t>
            </a:r>
            <a:endParaRPr sz="1200" dirty="0"/>
          </a:p>
        </p:txBody>
      </p:sp>
      <p:sp>
        <p:nvSpPr>
          <p:cNvPr id="2" name="Google Shape;105;p2">
            <a:extLst>
              <a:ext uri="{FF2B5EF4-FFF2-40B4-BE49-F238E27FC236}">
                <a16:creationId xmlns:a16="http://schemas.microsoft.com/office/drawing/2014/main" id="{118D30EE-BBEE-A946-F867-F950300570AF}"/>
              </a:ext>
            </a:extLst>
          </p:cNvPr>
          <p:cNvSpPr/>
          <p:nvPr/>
        </p:nvSpPr>
        <p:spPr>
          <a:xfrm>
            <a:off x="9453850" y="878601"/>
            <a:ext cx="2134806" cy="2328168"/>
          </a:xfrm>
          <a:prstGeom prst="roundRect">
            <a:avLst>
              <a:gd name="adj" fmla="val 16667"/>
            </a:avLst>
          </a:prstGeom>
          <a:solidFill>
            <a:schemeClr val="accent6">
              <a:lumMod val="20000"/>
              <a:lumOff val="80000"/>
            </a:schemeClr>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sv-SE" sz="1400" b="1" dirty="0">
                <a:solidFill>
                  <a:srgbClr val="000000"/>
                </a:solidFill>
                <a:latin typeface="Arial"/>
                <a:ea typeface="Arial"/>
                <a:cs typeface="Arial"/>
                <a:sym typeface="Arial"/>
              </a:rPr>
              <a:t>Under 2025 består föreningen av ca 600 aktiva tjejer och 80 aktiva ledare</a:t>
            </a:r>
          </a:p>
          <a:p>
            <a:pPr algn="ctr">
              <a:buClr>
                <a:srgbClr val="000000"/>
              </a:buClr>
              <a:buSzPts val="1800"/>
            </a:pPr>
            <a:endParaRPr lang="sv-SE" sz="1400" b="1" dirty="0">
              <a:solidFill>
                <a:srgbClr val="000000"/>
              </a:solidFill>
              <a:latin typeface="Arial"/>
              <a:ea typeface="Arial"/>
              <a:cs typeface="Arial"/>
              <a:sym typeface="Arial"/>
            </a:endParaRPr>
          </a:p>
          <a:p>
            <a:pPr algn="ctr">
              <a:buClr>
                <a:srgbClr val="000000"/>
              </a:buClr>
              <a:buSzPts val="1800"/>
            </a:pPr>
            <a:r>
              <a:rPr lang="sv-SE" sz="1400" b="1" dirty="0">
                <a:solidFill>
                  <a:srgbClr val="000000"/>
                </a:solidFill>
                <a:latin typeface="Arial"/>
                <a:ea typeface="Arial"/>
                <a:cs typeface="Arial"/>
                <a:sym typeface="Arial"/>
              </a:rPr>
              <a:t> = Nästan 700 aktiva medlemmar</a:t>
            </a:r>
            <a:endParaRPr sz="1400" b="1" dirty="0">
              <a:solidFill>
                <a:srgbClr val="000000"/>
              </a:solidFill>
              <a:latin typeface="Arial"/>
              <a:ea typeface="Arial"/>
              <a:cs typeface="Arial"/>
              <a:sym typeface="Arial"/>
            </a:endParaRPr>
          </a:p>
        </p:txBody>
      </p:sp>
      <p:sp>
        <p:nvSpPr>
          <p:cNvPr id="3" name="Google Shape;105;p2">
            <a:extLst>
              <a:ext uri="{FF2B5EF4-FFF2-40B4-BE49-F238E27FC236}">
                <a16:creationId xmlns:a16="http://schemas.microsoft.com/office/drawing/2014/main" id="{9AD87637-CBFC-16CC-69CF-E1F2BDA20E4D}"/>
              </a:ext>
            </a:extLst>
          </p:cNvPr>
          <p:cNvSpPr/>
          <p:nvPr/>
        </p:nvSpPr>
        <p:spPr>
          <a:xfrm>
            <a:off x="9974955" y="3773632"/>
            <a:ext cx="1837588" cy="1998300"/>
          </a:xfrm>
          <a:prstGeom prst="roundRect">
            <a:avLst>
              <a:gd name="adj" fmla="val 16667"/>
            </a:avLst>
          </a:prstGeom>
          <a:solidFill>
            <a:schemeClr val="accent1">
              <a:lumMod val="20000"/>
              <a:lumOff val="80000"/>
            </a:schemeClr>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sv-SE" sz="1400" b="1" dirty="0">
                <a:solidFill>
                  <a:srgbClr val="000000"/>
                </a:solidFill>
                <a:latin typeface="Arial"/>
                <a:ea typeface="Arial"/>
                <a:cs typeface="Arial"/>
                <a:sym typeface="Arial"/>
              </a:rPr>
              <a:t>JUNIORLAG: </a:t>
            </a:r>
          </a:p>
          <a:p>
            <a:pPr algn="ctr">
              <a:buClr>
                <a:srgbClr val="000000"/>
              </a:buClr>
              <a:buSzPts val="1800"/>
            </a:pPr>
            <a:r>
              <a:rPr lang="sv-SE" sz="1400" b="1" dirty="0">
                <a:solidFill>
                  <a:srgbClr val="000000"/>
                </a:solidFill>
                <a:latin typeface="Arial"/>
                <a:ea typeface="Arial"/>
                <a:cs typeface="Arial"/>
                <a:sym typeface="Arial"/>
              </a:rPr>
              <a:t> F16-19 och F 15/16 som spelar i en regional serie</a:t>
            </a:r>
          </a:p>
        </p:txBody>
      </p:sp>
      <p:pic>
        <p:nvPicPr>
          <p:cNvPr id="5" name="Bild 4" descr="Högerpil med hel fyllning">
            <a:extLst>
              <a:ext uri="{FF2B5EF4-FFF2-40B4-BE49-F238E27FC236}">
                <a16:creationId xmlns:a16="http://schemas.microsoft.com/office/drawing/2014/main" id="{93C57F03-D145-51AB-B1D6-B12F9F89B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8558" y="4399051"/>
            <a:ext cx="671226" cy="914400"/>
          </a:xfrm>
          <a:prstGeom prst="rect">
            <a:avLst/>
          </a:prstGeom>
        </p:spPr>
      </p:pic>
      <p:pic>
        <p:nvPicPr>
          <p:cNvPr id="7" name="Bild 6" descr="Högerpil med hel fyllning">
            <a:extLst>
              <a:ext uri="{FF2B5EF4-FFF2-40B4-BE49-F238E27FC236}">
                <a16:creationId xmlns:a16="http://schemas.microsoft.com/office/drawing/2014/main" id="{BE32F892-4569-E9FD-370F-E74E926B9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904017" y="1255074"/>
            <a:ext cx="680666" cy="7708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4" name="Rektangel 3">
            <a:extLst>
              <a:ext uri="{FF2B5EF4-FFF2-40B4-BE49-F238E27FC236}">
                <a16:creationId xmlns:a16="http://schemas.microsoft.com/office/drawing/2014/main" id="{94526480-9B8F-A167-F04C-500619AA824F}"/>
              </a:ext>
            </a:extLst>
          </p:cNvPr>
          <p:cNvSpPr/>
          <p:nvPr/>
        </p:nvSpPr>
        <p:spPr>
          <a:xfrm>
            <a:off x="9160181" y="2995448"/>
            <a:ext cx="2790496" cy="227811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9" name="Google Shape;139;p3"/>
          <p:cNvSpPr txBox="1">
            <a:spLocks noGrp="1"/>
          </p:cNvSpPr>
          <p:nvPr>
            <p:ph type="title"/>
          </p:nvPr>
        </p:nvSpPr>
        <p:spPr>
          <a:xfrm>
            <a:off x="429498" y="622281"/>
            <a:ext cx="7886700" cy="550500"/>
          </a:xfrm>
          <a:prstGeom prst="rect">
            <a:avLst/>
          </a:prstGeom>
          <a:noFill/>
          <a:ln>
            <a:noFill/>
          </a:ln>
        </p:spPr>
        <p:txBody>
          <a:bodyPr spcFirstLastPara="1" vert="horz" wrap="square" lIns="91425" tIns="91425" rIns="91425" bIns="91425" rtlCol="0" anchor="ctr" anchorCtr="0">
            <a:noAutofit/>
          </a:bodyPr>
          <a:lstStyle/>
          <a:p>
            <a:pPr>
              <a:spcBef>
                <a:spcPts val="0"/>
              </a:spcBef>
              <a:buSzPts val="3300"/>
            </a:pPr>
            <a:r>
              <a:rPr lang="sv-SE" dirty="0"/>
              <a:t>IFK SKOGHALL DF</a:t>
            </a:r>
            <a:r>
              <a:rPr lang="sv-SE" b="1" dirty="0"/>
              <a:t> </a:t>
            </a:r>
            <a:endParaRPr sz="1800" i="1" dirty="0"/>
          </a:p>
        </p:txBody>
      </p:sp>
      <p:sp>
        <p:nvSpPr>
          <p:cNvPr id="140" name="Google Shape;140;p3"/>
          <p:cNvSpPr txBox="1">
            <a:spLocks noGrp="1"/>
          </p:cNvSpPr>
          <p:nvPr>
            <p:ph type="body" idx="1"/>
          </p:nvPr>
        </p:nvSpPr>
        <p:spPr>
          <a:xfrm>
            <a:off x="501651" y="1472149"/>
            <a:ext cx="8355000" cy="4908600"/>
          </a:xfrm>
          <a:prstGeom prst="rect">
            <a:avLst/>
          </a:prstGeom>
          <a:noFill/>
          <a:ln>
            <a:noFill/>
          </a:ln>
        </p:spPr>
        <p:txBody>
          <a:bodyPr spcFirstLastPara="1" vert="horz" wrap="square" lIns="91425" tIns="91425" rIns="91425" bIns="91425" rtlCol="0" anchor="t" anchorCtr="0">
            <a:noAutofit/>
          </a:bodyPr>
          <a:lstStyle/>
          <a:p>
            <a:pPr marL="0" indent="0">
              <a:lnSpc>
                <a:spcPct val="107916"/>
              </a:lnSpc>
              <a:spcBef>
                <a:spcPts val="0"/>
              </a:spcBef>
              <a:buClr>
                <a:schemeClr val="dk1"/>
              </a:buClr>
              <a:buSzPts val="1100"/>
              <a:buNone/>
            </a:pPr>
            <a:r>
              <a:rPr lang="sv-SE" sz="2200" b="1" dirty="0"/>
              <a:t>VERKSAMHETSIDÉ</a:t>
            </a:r>
            <a:br>
              <a:rPr lang="sv-SE" sz="1500" b="1" dirty="0"/>
            </a:br>
            <a:r>
              <a:rPr lang="sv-SE" sz="1500" dirty="0"/>
              <a:t>Skoghall Dam skall vara inkluderande och </a:t>
            </a:r>
            <a:r>
              <a:rPr lang="sv-SE" sz="1500" b="1" dirty="0"/>
              <a:t>ge alla tjejer möjlighet att träna och spela fotboll,</a:t>
            </a:r>
            <a:r>
              <a:rPr lang="sv-SE" sz="1500" dirty="0"/>
              <a:t> genom att erbjuda fotbollsaktiviteter från fotbollsskolan till senior.</a:t>
            </a:r>
            <a:endParaRPr sz="1500" dirty="0"/>
          </a:p>
          <a:p>
            <a:pPr marL="0" indent="0">
              <a:lnSpc>
                <a:spcPct val="107916"/>
              </a:lnSpc>
              <a:spcBef>
                <a:spcPts val="800"/>
              </a:spcBef>
              <a:buClr>
                <a:schemeClr val="dk1"/>
              </a:buClr>
              <a:buSzPts val="1100"/>
              <a:buNone/>
            </a:pPr>
            <a:r>
              <a:rPr lang="sv-SE" sz="2200" b="1" dirty="0"/>
              <a:t>VÄRDEGRUND</a:t>
            </a:r>
            <a:br>
              <a:rPr lang="sv-SE" sz="2200" b="1" dirty="0"/>
            </a:br>
            <a:r>
              <a:rPr lang="sv-SE" sz="1500" dirty="0"/>
              <a:t>IFK Skoghall </a:t>
            </a:r>
            <a:r>
              <a:rPr lang="sv-SE" sz="1500" dirty="0" err="1"/>
              <a:t>DF:s</a:t>
            </a:r>
            <a:r>
              <a:rPr lang="sv-SE" sz="1500" dirty="0"/>
              <a:t> aktiviteter skall:</a:t>
            </a:r>
            <a:endParaRPr sz="1500" dirty="0"/>
          </a:p>
          <a:p>
            <a:pPr marL="457200" indent="-457200">
              <a:lnSpc>
                <a:spcPct val="100000"/>
              </a:lnSpc>
              <a:spcBef>
                <a:spcPts val="800"/>
              </a:spcBef>
              <a:buSzPts val="1500"/>
              <a:buFont typeface="Times New Roman"/>
              <a:buChar char="•"/>
            </a:pPr>
            <a:r>
              <a:rPr lang="sv-SE" sz="1500" dirty="0"/>
              <a:t>byggas på ideell grund och vara tillgängliga för alla flickor till och med 15 års ålder, därefter enligt egna förutsättningar och ambitioner.</a:t>
            </a:r>
            <a:endParaRPr sz="1500" dirty="0"/>
          </a:p>
          <a:p>
            <a:pPr marL="457200" indent="-457200">
              <a:lnSpc>
                <a:spcPct val="100000"/>
              </a:lnSpc>
              <a:spcBef>
                <a:spcPts val="0"/>
              </a:spcBef>
              <a:buSzPts val="1500"/>
              <a:buFont typeface="Times New Roman"/>
              <a:buChar char="•"/>
            </a:pPr>
            <a:r>
              <a:rPr lang="sv-SE" sz="1500" dirty="0"/>
              <a:t>verka för Fair Play i alla situationer och genomföras på ett tryggt, säkert och miljömedvetet sätt</a:t>
            </a:r>
            <a:endParaRPr sz="1500" dirty="0"/>
          </a:p>
          <a:p>
            <a:pPr marL="457200" indent="-457200">
              <a:lnSpc>
                <a:spcPct val="100000"/>
              </a:lnSpc>
              <a:spcBef>
                <a:spcPts val="0"/>
              </a:spcBef>
              <a:buSzPts val="1500"/>
              <a:buFont typeface="Calibri"/>
              <a:buChar char="•"/>
            </a:pPr>
            <a:r>
              <a:rPr lang="sv-SE" sz="1500" dirty="0"/>
              <a:t>verka för ett livslångt fotbollsintresse och en hälsosam livsstil med fysisk och social aktivitet i centrum </a:t>
            </a:r>
            <a:endParaRPr sz="1500" dirty="0"/>
          </a:p>
          <a:p>
            <a:pPr marL="457200" indent="-457200">
              <a:lnSpc>
                <a:spcPct val="100000"/>
              </a:lnSpc>
              <a:spcBef>
                <a:spcPts val="0"/>
              </a:spcBef>
              <a:buSzPts val="1500"/>
              <a:buFont typeface="Times New Roman"/>
              <a:buChar char="•"/>
            </a:pPr>
            <a:r>
              <a:rPr lang="sv-SE" sz="1500" dirty="0"/>
              <a:t>vara drog och dopingfri</a:t>
            </a:r>
            <a:endParaRPr sz="1500" dirty="0"/>
          </a:p>
          <a:p>
            <a:pPr marL="0" indent="0">
              <a:lnSpc>
                <a:spcPct val="100000"/>
              </a:lnSpc>
              <a:spcBef>
                <a:spcPts val="0"/>
              </a:spcBef>
              <a:buClr>
                <a:schemeClr val="dk1"/>
              </a:buClr>
              <a:buSzPts val="1100"/>
              <a:buNone/>
            </a:pPr>
            <a:endParaRPr sz="1500" dirty="0"/>
          </a:p>
          <a:p>
            <a:pPr marL="0" indent="0">
              <a:lnSpc>
                <a:spcPct val="100000"/>
              </a:lnSpc>
              <a:spcBef>
                <a:spcPts val="0"/>
              </a:spcBef>
              <a:buClr>
                <a:schemeClr val="dk1"/>
              </a:buClr>
              <a:buSzPts val="1100"/>
              <a:buNone/>
            </a:pPr>
            <a:r>
              <a:rPr lang="sv-SE" sz="2200" b="1" dirty="0"/>
              <a:t>VISION</a:t>
            </a:r>
            <a:br>
              <a:rPr lang="sv-SE" sz="2200" b="1" dirty="0"/>
            </a:br>
            <a:r>
              <a:rPr lang="sv-SE" sz="1500" dirty="0"/>
              <a:t>IFK Skoghall Dam är</a:t>
            </a:r>
            <a:r>
              <a:rPr lang="sv-SE" sz="1500" b="1" dirty="0"/>
              <a:t> Värmlands största och mest välfungerande damfotbollsförening, där alla känner sig delaktiga och väl omhändertagna.</a:t>
            </a:r>
            <a:endParaRPr sz="1500" b="1" dirty="0"/>
          </a:p>
          <a:p>
            <a:pPr marL="0" indent="0">
              <a:lnSpc>
                <a:spcPct val="100000"/>
              </a:lnSpc>
              <a:spcBef>
                <a:spcPts val="0"/>
              </a:spcBef>
              <a:buClr>
                <a:schemeClr val="dk1"/>
              </a:buClr>
              <a:buSzPts val="1100"/>
              <a:buNone/>
            </a:pPr>
            <a:r>
              <a:rPr lang="sv-SE" sz="1500" dirty="0"/>
              <a:t>I IFK Skoghall Dam kan alla spelare utvecklas och växa och här finns tillgång till både bredd och topp.</a:t>
            </a:r>
            <a:endParaRPr sz="1500" dirty="0"/>
          </a:p>
          <a:p>
            <a:pPr marL="0" indent="0">
              <a:lnSpc>
                <a:spcPct val="107916"/>
              </a:lnSpc>
              <a:spcBef>
                <a:spcPts val="0"/>
              </a:spcBef>
              <a:buClr>
                <a:schemeClr val="dk1"/>
              </a:buClr>
              <a:buSzPts val="1100"/>
              <a:buNone/>
            </a:pPr>
            <a:r>
              <a:rPr lang="sv-SE" sz="1500" dirty="0"/>
              <a:t>Vi ger möjlighet till träning och umgänge vid Lunnevi IP och </a:t>
            </a:r>
            <a:r>
              <a:rPr lang="sv-SE" sz="1500" dirty="0" err="1"/>
              <a:t>Mörmo</a:t>
            </a:r>
            <a:r>
              <a:rPr lang="sv-SE" sz="1500" dirty="0"/>
              <a:t> IP (konstgräs).</a:t>
            </a:r>
            <a:endParaRPr sz="1500" dirty="0"/>
          </a:p>
          <a:p>
            <a:pPr marL="0" indent="0">
              <a:lnSpc>
                <a:spcPct val="107916"/>
              </a:lnSpc>
              <a:spcBef>
                <a:spcPts val="800"/>
              </a:spcBef>
              <a:buClr>
                <a:schemeClr val="dk1"/>
              </a:buClr>
              <a:buSzPts val="1100"/>
              <a:buNone/>
            </a:pPr>
            <a:endParaRPr sz="2200" b="1" dirty="0"/>
          </a:p>
          <a:p>
            <a:pPr marL="0" indent="0">
              <a:spcBef>
                <a:spcPts val="800"/>
              </a:spcBef>
              <a:buSzPts val="2100"/>
              <a:buNone/>
            </a:pPr>
            <a:endParaRPr sz="2500" dirty="0"/>
          </a:p>
        </p:txBody>
      </p:sp>
      <p:pic>
        <p:nvPicPr>
          <p:cNvPr id="2" name="Bildobjekt 1">
            <a:extLst>
              <a:ext uri="{FF2B5EF4-FFF2-40B4-BE49-F238E27FC236}">
                <a16:creationId xmlns:a16="http://schemas.microsoft.com/office/drawing/2014/main" id="{580B25C9-7545-E1E9-2D24-BA23B622E23A}"/>
              </a:ext>
            </a:extLst>
          </p:cNvPr>
          <p:cNvPicPr>
            <a:picLocks noChangeAspect="1"/>
          </p:cNvPicPr>
          <p:nvPr/>
        </p:nvPicPr>
        <p:blipFill>
          <a:blip r:embed="rId3"/>
          <a:stretch>
            <a:fillRect/>
          </a:stretch>
        </p:blipFill>
        <p:spPr>
          <a:xfrm>
            <a:off x="9863846" y="384034"/>
            <a:ext cx="1826503" cy="1828593"/>
          </a:xfrm>
          <a:prstGeom prst="rect">
            <a:avLst/>
          </a:prstGeom>
        </p:spPr>
      </p:pic>
      <p:sp>
        <p:nvSpPr>
          <p:cNvPr id="3" name="Platshållare för innehåll 2">
            <a:extLst>
              <a:ext uri="{FF2B5EF4-FFF2-40B4-BE49-F238E27FC236}">
                <a16:creationId xmlns:a16="http://schemas.microsoft.com/office/drawing/2014/main" id="{556F085B-D370-5597-A8D2-87B27BC33C1D}"/>
              </a:ext>
            </a:extLst>
          </p:cNvPr>
          <p:cNvSpPr txBox="1">
            <a:spLocks/>
          </p:cNvSpPr>
          <p:nvPr/>
        </p:nvSpPr>
        <p:spPr>
          <a:xfrm>
            <a:off x="9305015" y="3203935"/>
            <a:ext cx="2645662" cy="2326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dirty="0"/>
              <a:t>LUNNEVI – Upprustning</a:t>
            </a:r>
          </a:p>
          <a:p>
            <a:pPr marL="0" indent="0">
              <a:lnSpc>
                <a:spcPct val="100000"/>
              </a:lnSpc>
              <a:buNone/>
            </a:pPr>
            <a:r>
              <a:rPr lang="sv-SE" sz="1400" dirty="0"/>
              <a:t>Representanter från styrelse mm. för en dialog med kommunen gällande lokaler ( klubbstuga, omklädningsrum) </a:t>
            </a:r>
            <a:r>
              <a:rPr lang="sv-SE" sz="1400" dirty="0" err="1"/>
              <a:t>parkeirng</a:t>
            </a:r>
            <a:r>
              <a:rPr lang="sv-SE" sz="1400" dirty="0"/>
              <a:t>, stängsel osv.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16885A1-5B84-ED30-87BA-59ACB61AF26C}"/>
              </a:ext>
            </a:extLst>
          </p:cNvPr>
          <p:cNvSpPr>
            <a:spLocks noGrp="1"/>
          </p:cNvSpPr>
          <p:nvPr>
            <p:ph idx="1"/>
          </p:nvPr>
        </p:nvSpPr>
        <p:spPr>
          <a:xfrm>
            <a:off x="8479538" y="1835930"/>
            <a:ext cx="4145287" cy="5403850"/>
          </a:xfrm>
        </p:spPr>
        <p:txBody>
          <a:bodyPr>
            <a:normAutofit/>
          </a:bodyPr>
          <a:lstStyle/>
          <a:p>
            <a:pPr marL="0" indent="0">
              <a:buNone/>
            </a:pPr>
            <a:endParaRPr lang="sv-SE" dirty="0"/>
          </a:p>
          <a:p>
            <a:pPr>
              <a:lnSpc>
                <a:spcPct val="100000"/>
              </a:lnSpc>
            </a:pPr>
            <a:r>
              <a:rPr lang="sv-SE" sz="1800" dirty="0"/>
              <a:t>David Snider</a:t>
            </a:r>
          </a:p>
          <a:p>
            <a:pPr>
              <a:lnSpc>
                <a:spcPct val="100000"/>
              </a:lnSpc>
            </a:pPr>
            <a:r>
              <a:rPr lang="sv-SE" sz="1800" dirty="0"/>
              <a:t>Anna Nordholm</a:t>
            </a:r>
          </a:p>
          <a:p>
            <a:pPr>
              <a:lnSpc>
                <a:spcPct val="100000"/>
              </a:lnSpc>
            </a:pPr>
            <a:r>
              <a:rPr lang="sv-SE" sz="1800" dirty="0"/>
              <a:t>Johan Uddenstig</a:t>
            </a:r>
          </a:p>
          <a:p>
            <a:pPr>
              <a:lnSpc>
                <a:spcPct val="100000"/>
              </a:lnSpc>
            </a:pPr>
            <a:r>
              <a:rPr lang="sv-SE" sz="1800" dirty="0"/>
              <a:t>Niklas Flinta</a:t>
            </a:r>
          </a:p>
          <a:p>
            <a:pPr>
              <a:lnSpc>
                <a:spcPct val="100000"/>
              </a:lnSpc>
            </a:pPr>
            <a:r>
              <a:rPr lang="sv-SE" sz="1800" dirty="0"/>
              <a:t>Mattias Janäng </a:t>
            </a:r>
            <a:r>
              <a:rPr lang="sv-SE" sz="1800" dirty="0" err="1"/>
              <a:t>Bejmo</a:t>
            </a:r>
            <a:endParaRPr lang="sv-SE" sz="1800" dirty="0"/>
          </a:p>
          <a:p>
            <a:pPr>
              <a:lnSpc>
                <a:spcPct val="100000"/>
              </a:lnSpc>
            </a:pPr>
            <a:r>
              <a:rPr lang="sv-SE" sz="1800" dirty="0"/>
              <a:t>Anders Sohlberg</a:t>
            </a:r>
          </a:p>
          <a:p>
            <a:pPr marL="0" indent="0">
              <a:lnSpc>
                <a:spcPct val="150000"/>
              </a:lnSpc>
              <a:buNone/>
            </a:pPr>
            <a:r>
              <a:rPr lang="sv-SE" sz="1800" dirty="0"/>
              <a:t>Oscar Wahlén slutat, TACK för ditt engagemang </a:t>
            </a:r>
            <a:r>
              <a:rPr lang="sv-SE" sz="1800" dirty="0">
                <a:sym typeface="Wingdings" panose="05000000000000000000" pitchFamily="2" charset="2"/>
              </a:rPr>
              <a:t></a:t>
            </a:r>
            <a:endParaRPr lang="sv-SE" sz="1800" dirty="0"/>
          </a:p>
        </p:txBody>
      </p:sp>
      <p:sp>
        <p:nvSpPr>
          <p:cNvPr id="7" name="textruta 6">
            <a:extLst>
              <a:ext uri="{FF2B5EF4-FFF2-40B4-BE49-F238E27FC236}">
                <a16:creationId xmlns:a16="http://schemas.microsoft.com/office/drawing/2014/main" id="{6304B120-78DD-47FA-0EB9-45D662684785}"/>
              </a:ext>
            </a:extLst>
          </p:cNvPr>
          <p:cNvSpPr txBox="1"/>
          <p:nvPr/>
        </p:nvSpPr>
        <p:spPr>
          <a:xfrm>
            <a:off x="3968684" y="348792"/>
            <a:ext cx="2997724" cy="646331"/>
          </a:xfrm>
          <a:prstGeom prst="rect">
            <a:avLst/>
          </a:prstGeom>
          <a:noFill/>
        </p:spPr>
        <p:txBody>
          <a:bodyPr wrap="square" rtlCol="0">
            <a:spAutoFit/>
          </a:bodyPr>
          <a:lstStyle/>
          <a:p>
            <a:pPr algn="ctr"/>
            <a:r>
              <a:rPr lang="sv-SE" sz="3600" dirty="0"/>
              <a:t>Ledargruppen</a:t>
            </a:r>
          </a:p>
        </p:txBody>
      </p:sp>
      <p:pic>
        <p:nvPicPr>
          <p:cNvPr id="2" name="Bildobjekt 1">
            <a:extLst>
              <a:ext uri="{FF2B5EF4-FFF2-40B4-BE49-F238E27FC236}">
                <a16:creationId xmlns:a16="http://schemas.microsoft.com/office/drawing/2014/main" id="{953CB6FB-4448-12ED-4C52-08012AD8DBAA}"/>
              </a:ext>
            </a:extLst>
          </p:cNvPr>
          <p:cNvPicPr>
            <a:picLocks noChangeAspect="1"/>
          </p:cNvPicPr>
          <p:nvPr/>
        </p:nvPicPr>
        <p:blipFill>
          <a:blip r:embed="rId2"/>
          <a:stretch>
            <a:fillRect/>
          </a:stretch>
        </p:blipFill>
        <p:spPr>
          <a:xfrm>
            <a:off x="8886879" y="420274"/>
            <a:ext cx="1665302" cy="1667207"/>
          </a:xfrm>
          <a:prstGeom prst="rect">
            <a:avLst/>
          </a:prstGeom>
        </p:spPr>
      </p:pic>
      <p:sp>
        <p:nvSpPr>
          <p:cNvPr id="5" name="textruta 4">
            <a:extLst>
              <a:ext uri="{FF2B5EF4-FFF2-40B4-BE49-F238E27FC236}">
                <a16:creationId xmlns:a16="http://schemas.microsoft.com/office/drawing/2014/main" id="{B590EE80-747C-5E92-0806-D0C32A26C8CB}"/>
              </a:ext>
            </a:extLst>
          </p:cNvPr>
          <p:cNvSpPr txBox="1"/>
          <p:nvPr/>
        </p:nvSpPr>
        <p:spPr>
          <a:xfrm>
            <a:off x="618945" y="1312757"/>
            <a:ext cx="6546738" cy="4801314"/>
          </a:xfrm>
          <a:prstGeom prst="rect">
            <a:avLst/>
          </a:prstGeom>
          <a:noFill/>
        </p:spPr>
        <p:txBody>
          <a:bodyPr wrap="square">
            <a:spAutoFit/>
          </a:bodyPr>
          <a:lstStyle/>
          <a:p>
            <a:r>
              <a:rPr lang="sv-SE" dirty="0">
                <a:ea typeface="Arial"/>
                <a:cs typeface="Arial"/>
                <a:sym typeface="Arial"/>
              </a:rPr>
              <a:t>Vi vill utbilda så många fotbollsspelare som möjligt. Vår förening är unik i Värmland med den stora grupp vi har och det vill vi ha så länge vi kan. </a:t>
            </a:r>
          </a:p>
          <a:p>
            <a:br>
              <a:rPr lang="sv-SE" dirty="0">
                <a:ea typeface="Arial"/>
                <a:cs typeface="Arial"/>
                <a:sym typeface="Arial"/>
              </a:rPr>
            </a:br>
            <a:r>
              <a:rPr lang="sv-SE" dirty="0">
                <a:ea typeface="Arial"/>
                <a:cs typeface="Arial"/>
                <a:sym typeface="Arial"/>
              </a:rPr>
              <a:t>Alla utvecklas olika och det är en del av införandet av nya serieindelningen från förbundets sida när de uppnår den här åldern. Spela där du mår bäst och utvecklas mest utifrån dina förutsättningar.   </a:t>
            </a:r>
            <a:br>
              <a:rPr lang="sv-SE" dirty="0">
                <a:ea typeface="Arial"/>
                <a:cs typeface="Arial"/>
                <a:sym typeface="Arial"/>
              </a:rPr>
            </a:br>
            <a:br>
              <a:rPr lang="sv-SE" u="sng" dirty="0">
                <a:ea typeface="Arial"/>
                <a:cs typeface="Arial"/>
                <a:sym typeface="Arial"/>
              </a:rPr>
            </a:br>
            <a:r>
              <a:rPr lang="sv-SE" u="sng" dirty="0">
                <a:ea typeface="Arial"/>
                <a:cs typeface="Arial"/>
                <a:sym typeface="Arial"/>
              </a:rPr>
              <a:t>Vad gör vi? </a:t>
            </a:r>
          </a:p>
          <a:p>
            <a:r>
              <a:rPr lang="sv-SE" sz="1800" dirty="0">
                <a:ea typeface="Arial"/>
                <a:cs typeface="Arial"/>
                <a:sym typeface="Arial"/>
              </a:rPr>
              <a:t>3</a:t>
            </a:r>
            <a:r>
              <a:rPr lang="sv-SE" dirty="0">
                <a:ea typeface="Arial"/>
                <a:cs typeface="Arial"/>
                <a:sym typeface="Arial"/>
              </a:rPr>
              <a:t> träningstillfällen per vecka, planerar varje träning, kallelser</a:t>
            </a:r>
            <a:r>
              <a:rPr lang="sv-SE" sz="1800" dirty="0">
                <a:ea typeface="Arial"/>
                <a:cs typeface="Arial"/>
                <a:sym typeface="Arial"/>
              </a:rPr>
              <a:t>, match</a:t>
            </a:r>
            <a:r>
              <a:rPr lang="sv-SE" dirty="0">
                <a:ea typeface="Arial"/>
                <a:cs typeface="Arial"/>
                <a:sym typeface="Arial"/>
              </a:rPr>
              <a:t> hemma och borta, förbereder match, genomför match, kontakt med motståndare, domare, planer, träningstider, matchtider, aktiviteter, handlar material, inköp, driver intäkter till laget, bokar cup, åker på cup, utbildar oss hos SVFF osv.</a:t>
            </a:r>
          </a:p>
          <a:p>
            <a:endParaRPr lang="sv-SE" dirty="0">
              <a:cs typeface="Arial"/>
              <a:sym typeface="Arial"/>
            </a:endParaRPr>
          </a:p>
          <a:p>
            <a:r>
              <a:rPr lang="sv-SE" dirty="0">
                <a:cs typeface="Arial"/>
                <a:sym typeface="Arial"/>
              </a:rPr>
              <a:t>= Många timmar/vecka </a:t>
            </a:r>
            <a:r>
              <a:rPr lang="sv-SE" dirty="0">
                <a:cs typeface="Arial"/>
                <a:sym typeface="Wingdings" panose="05000000000000000000" pitchFamily="2" charset="2"/>
              </a:rPr>
              <a:t></a:t>
            </a:r>
            <a:r>
              <a:rPr lang="sv-SE" dirty="0">
                <a:cs typeface="Arial"/>
                <a:sym typeface="Arial"/>
              </a:rPr>
              <a:t> Hjälp och respekt från er föräldrar</a:t>
            </a:r>
            <a:endParaRPr lang="sv-SE" dirty="0"/>
          </a:p>
        </p:txBody>
      </p:sp>
    </p:spTree>
    <p:extLst>
      <p:ext uri="{BB962C8B-B14F-4D97-AF65-F5344CB8AC3E}">
        <p14:creationId xmlns:p14="http://schemas.microsoft.com/office/powerpoint/2010/main" val="117205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9E3E97B-C666-9DD7-E1B5-1A10E9131F42}"/>
              </a:ext>
            </a:extLst>
          </p:cNvPr>
          <p:cNvSpPr>
            <a:spLocks noGrp="1"/>
          </p:cNvSpPr>
          <p:nvPr>
            <p:ph idx="1"/>
          </p:nvPr>
        </p:nvSpPr>
        <p:spPr>
          <a:xfrm>
            <a:off x="702421" y="1358157"/>
            <a:ext cx="10515600" cy="4141686"/>
          </a:xfrm>
        </p:spPr>
        <p:txBody>
          <a:bodyPr>
            <a:normAutofit/>
          </a:bodyPr>
          <a:lstStyle/>
          <a:p>
            <a:r>
              <a:rPr lang="sv-SE" sz="2000" dirty="0"/>
              <a:t>Respekt och Jämlikhet.</a:t>
            </a:r>
          </a:p>
          <a:p>
            <a:pPr lvl="1"/>
            <a:r>
              <a:rPr lang="sv-SE" sz="1800" dirty="0"/>
              <a:t>Bemöt andra som du själv vill bli bemött (medspelare, motspelare, ledare, domare)</a:t>
            </a:r>
          </a:p>
          <a:p>
            <a:pPr lvl="1"/>
            <a:r>
              <a:rPr lang="sv-SE" sz="1800" dirty="0"/>
              <a:t>Nolltolerans mot kränkning, mobbning, rasism, diskriminering</a:t>
            </a:r>
          </a:p>
          <a:p>
            <a:pPr lvl="1"/>
            <a:r>
              <a:rPr lang="sv-SE" sz="1800" dirty="0"/>
              <a:t>Svordomar, könsord och rasistiska ord accepteras inte</a:t>
            </a:r>
          </a:p>
          <a:p>
            <a:pPr lvl="1"/>
            <a:r>
              <a:rPr lang="sv-SE" sz="1800" dirty="0"/>
              <a:t>Föräldrar hjälper oss ledare</a:t>
            </a:r>
          </a:p>
          <a:p>
            <a:pPr lvl="1"/>
            <a:endParaRPr lang="sv-SE" sz="1600" dirty="0"/>
          </a:p>
          <a:p>
            <a:r>
              <a:rPr lang="sv-SE" sz="2000" dirty="0"/>
              <a:t>Inkludera, uppmuntra och ge beröm till sina kompisar! Heja på varandra utanför fotbollsplanen</a:t>
            </a:r>
          </a:p>
          <a:p>
            <a:pPr lvl="1"/>
            <a:r>
              <a:rPr lang="sv-SE" sz="1800" dirty="0"/>
              <a:t>Skapar glädje och engagemang </a:t>
            </a:r>
          </a:p>
          <a:p>
            <a:pPr lvl="1"/>
            <a:endParaRPr lang="sv-SE" sz="1800" dirty="0"/>
          </a:p>
          <a:p>
            <a:r>
              <a:rPr lang="sv-SE" sz="2000" dirty="0"/>
              <a:t>Laget före jaget.</a:t>
            </a:r>
          </a:p>
          <a:p>
            <a:endParaRPr lang="sv-SE" sz="2000" dirty="0"/>
          </a:p>
          <a:p>
            <a:r>
              <a:rPr lang="sv-SE" sz="2000" dirty="0"/>
              <a:t>Fokus på fotboll när vi är på träning och match!</a:t>
            </a:r>
          </a:p>
        </p:txBody>
      </p:sp>
      <p:sp>
        <p:nvSpPr>
          <p:cNvPr id="6" name="textruta 5">
            <a:extLst>
              <a:ext uri="{FF2B5EF4-FFF2-40B4-BE49-F238E27FC236}">
                <a16:creationId xmlns:a16="http://schemas.microsoft.com/office/drawing/2014/main" id="{DB9ABF57-606B-DFDC-477A-0475419899D3}"/>
              </a:ext>
            </a:extLst>
          </p:cNvPr>
          <p:cNvSpPr txBox="1"/>
          <p:nvPr/>
        </p:nvSpPr>
        <p:spPr>
          <a:xfrm>
            <a:off x="3968684" y="348792"/>
            <a:ext cx="2997724" cy="646331"/>
          </a:xfrm>
          <a:prstGeom prst="rect">
            <a:avLst/>
          </a:prstGeom>
          <a:noFill/>
        </p:spPr>
        <p:txBody>
          <a:bodyPr wrap="square" rtlCol="0">
            <a:spAutoFit/>
          </a:bodyPr>
          <a:lstStyle/>
          <a:p>
            <a:pPr algn="ctr"/>
            <a:r>
              <a:rPr lang="sv-SE" sz="3600" dirty="0"/>
              <a:t>Vårt lag</a:t>
            </a:r>
          </a:p>
        </p:txBody>
      </p:sp>
      <p:pic>
        <p:nvPicPr>
          <p:cNvPr id="2" name="Bildobjekt 1">
            <a:extLst>
              <a:ext uri="{FF2B5EF4-FFF2-40B4-BE49-F238E27FC236}">
                <a16:creationId xmlns:a16="http://schemas.microsoft.com/office/drawing/2014/main" id="{B34071F2-F815-3865-1760-DC5456D52BCF}"/>
              </a:ext>
            </a:extLst>
          </p:cNvPr>
          <p:cNvPicPr>
            <a:picLocks noChangeAspect="1"/>
          </p:cNvPicPr>
          <p:nvPr/>
        </p:nvPicPr>
        <p:blipFill>
          <a:blip r:embed="rId2"/>
          <a:stretch>
            <a:fillRect/>
          </a:stretch>
        </p:blipFill>
        <p:spPr>
          <a:xfrm>
            <a:off x="9863846" y="384034"/>
            <a:ext cx="1826503" cy="1828593"/>
          </a:xfrm>
          <a:prstGeom prst="rect">
            <a:avLst/>
          </a:prstGeom>
        </p:spPr>
      </p:pic>
      <p:sp>
        <p:nvSpPr>
          <p:cNvPr id="4" name="Ellips 3">
            <a:extLst>
              <a:ext uri="{FF2B5EF4-FFF2-40B4-BE49-F238E27FC236}">
                <a16:creationId xmlns:a16="http://schemas.microsoft.com/office/drawing/2014/main" id="{EA5513B4-A33C-79AD-BC21-BF5BC25871B4}"/>
              </a:ext>
            </a:extLst>
          </p:cNvPr>
          <p:cNvSpPr/>
          <p:nvPr/>
        </p:nvSpPr>
        <p:spPr>
          <a:xfrm>
            <a:off x="7302337" y="4161386"/>
            <a:ext cx="3563007" cy="2459421"/>
          </a:xfrm>
          <a:prstGeom prst="ellipse">
            <a:avLst/>
          </a:prstGeom>
          <a:solidFill>
            <a:schemeClr val="accent1">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5" name="Google Shape;166;g3bcea4833f3a7b51_2">
            <a:extLst>
              <a:ext uri="{FF2B5EF4-FFF2-40B4-BE49-F238E27FC236}">
                <a16:creationId xmlns:a16="http://schemas.microsoft.com/office/drawing/2014/main" id="{D48FD318-312C-C490-DA73-1FD1FA30810B}"/>
              </a:ext>
            </a:extLst>
          </p:cNvPr>
          <p:cNvSpPr txBox="1">
            <a:spLocks/>
          </p:cNvSpPr>
          <p:nvPr/>
        </p:nvSpPr>
        <p:spPr>
          <a:xfrm>
            <a:off x="7764378" y="4605985"/>
            <a:ext cx="2638927" cy="157022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0">
              <a:lnSpc>
                <a:spcPct val="100000"/>
              </a:lnSpc>
              <a:spcBef>
                <a:spcPts val="0"/>
              </a:spcBef>
              <a:buSzPts val="2100"/>
              <a:buNone/>
            </a:pPr>
            <a:r>
              <a:rPr lang="sv-SE" sz="1500" dirty="0"/>
              <a:t>MÅLVAKTER = Efterlysning</a:t>
            </a:r>
          </a:p>
          <a:p>
            <a:pPr marL="95250" indent="0">
              <a:lnSpc>
                <a:spcPct val="100000"/>
              </a:lnSpc>
              <a:spcBef>
                <a:spcPts val="0"/>
              </a:spcBef>
              <a:buSzPts val="2100"/>
              <a:buNone/>
            </a:pPr>
            <a:endParaRPr lang="sv-SE" sz="1500" dirty="0"/>
          </a:p>
          <a:p>
            <a:pPr marL="95250" indent="0" algn="ctr">
              <a:lnSpc>
                <a:spcPct val="100000"/>
              </a:lnSpc>
              <a:spcBef>
                <a:spcPts val="0"/>
              </a:spcBef>
              <a:buSzPts val="2100"/>
              <a:buNone/>
            </a:pPr>
            <a:r>
              <a:rPr lang="sv-SE" sz="1500" dirty="0"/>
              <a:t>Stort problem att vi saknar målvakter som vill träna specifik målvaktsträning och stå på match </a:t>
            </a:r>
          </a:p>
          <a:p>
            <a:pPr marL="0" indent="0">
              <a:lnSpc>
                <a:spcPct val="100000"/>
              </a:lnSpc>
              <a:spcBef>
                <a:spcPts val="0"/>
              </a:spcBef>
              <a:buFont typeface="Arial" panose="020B0604020202020204" pitchFamily="34" charset="0"/>
              <a:buNone/>
            </a:pPr>
            <a:endParaRPr lang="sv-SE" dirty="0"/>
          </a:p>
          <a:p>
            <a:pPr marL="0" indent="0">
              <a:spcBef>
                <a:spcPts val="750"/>
              </a:spcBef>
              <a:buFont typeface="Arial" panose="020B0604020202020204" pitchFamily="34" charset="0"/>
              <a:buNone/>
            </a:pPr>
            <a:endParaRPr lang="sv-SE" dirty="0"/>
          </a:p>
        </p:txBody>
      </p:sp>
      <p:sp>
        <p:nvSpPr>
          <p:cNvPr id="7" name="Rektangel 6">
            <a:extLst>
              <a:ext uri="{FF2B5EF4-FFF2-40B4-BE49-F238E27FC236}">
                <a16:creationId xmlns:a16="http://schemas.microsoft.com/office/drawing/2014/main" id="{83C557BF-5D33-FF64-7FF5-1B2E8F96444D}"/>
              </a:ext>
            </a:extLst>
          </p:cNvPr>
          <p:cNvSpPr/>
          <p:nvPr/>
        </p:nvSpPr>
        <p:spPr>
          <a:xfrm>
            <a:off x="7764378" y="376245"/>
            <a:ext cx="1229850" cy="61108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0" indent="0">
              <a:lnSpc>
                <a:spcPct val="100000"/>
              </a:lnSpc>
              <a:spcBef>
                <a:spcPts val="0"/>
              </a:spcBef>
              <a:buSzPts val="2100"/>
              <a:buNone/>
            </a:pPr>
            <a:r>
              <a:rPr lang="sv-SE" sz="1800" dirty="0">
                <a:solidFill>
                  <a:schemeClr val="tx1"/>
                </a:solidFill>
              </a:rPr>
              <a:t>41 tjejer </a:t>
            </a:r>
          </a:p>
        </p:txBody>
      </p:sp>
    </p:spTree>
    <p:extLst>
      <p:ext uri="{BB962C8B-B14F-4D97-AF65-F5344CB8AC3E}">
        <p14:creationId xmlns:p14="http://schemas.microsoft.com/office/powerpoint/2010/main" val="378319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8A7633AE-98F1-18D2-225C-C5BEB1645452}"/>
              </a:ext>
            </a:extLst>
          </p:cNvPr>
          <p:cNvSpPr>
            <a:spLocks noGrp="1"/>
          </p:cNvSpPr>
          <p:nvPr>
            <p:ph idx="1"/>
          </p:nvPr>
        </p:nvSpPr>
        <p:spPr>
          <a:xfrm>
            <a:off x="566822" y="1107023"/>
            <a:ext cx="7522297" cy="1900872"/>
          </a:xfrm>
        </p:spPr>
        <p:txBody>
          <a:bodyPr>
            <a:normAutofit/>
          </a:bodyPr>
          <a:lstStyle/>
          <a:p>
            <a:r>
              <a:rPr lang="sv-SE" sz="1800" dirty="0"/>
              <a:t>Ny indelning av serierna i ungdomsfotbollen (13 år och uppåt)</a:t>
            </a:r>
          </a:p>
          <a:p>
            <a:pPr marL="0" indent="0">
              <a:buNone/>
            </a:pPr>
            <a:r>
              <a:rPr lang="sv-SE" sz="1800" dirty="0"/>
              <a:t>    - Gäller 9 mot 9 och 11 mot 11</a:t>
            </a:r>
          </a:p>
          <a:p>
            <a:pPr marL="0" indent="0">
              <a:buNone/>
            </a:pPr>
            <a:endParaRPr lang="sv-SE" sz="1800" dirty="0"/>
          </a:p>
          <a:p>
            <a:r>
              <a:rPr lang="sv-SE" sz="1800" dirty="0"/>
              <a:t>From 2024 kommer distriktet (Värmlands FF) att dela in serierna efter fyra olika nivåer likt skidbackens klassning, från svart till grön. </a:t>
            </a:r>
          </a:p>
          <a:p>
            <a:pPr marL="0" indent="0">
              <a:buNone/>
            </a:pPr>
            <a:endParaRPr lang="sv-SE" sz="1800" dirty="0"/>
          </a:p>
        </p:txBody>
      </p:sp>
      <p:sp>
        <p:nvSpPr>
          <p:cNvPr id="9" name="textruta 8">
            <a:extLst>
              <a:ext uri="{FF2B5EF4-FFF2-40B4-BE49-F238E27FC236}">
                <a16:creationId xmlns:a16="http://schemas.microsoft.com/office/drawing/2014/main" id="{27F229BE-498D-B6E1-6145-351AEAB6A6BD}"/>
              </a:ext>
            </a:extLst>
          </p:cNvPr>
          <p:cNvSpPr txBox="1"/>
          <p:nvPr/>
        </p:nvSpPr>
        <p:spPr>
          <a:xfrm>
            <a:off x="711201" y="526064"/>
            <a:ext cx="8788893" cy="461665"/>
          </a:xfrm>
          <a:prstGeom prst="rect">
            <a:avLst/>
          </a:prstGeom>
          <a:noFill/>
        </p:spPr>
        <p:txBody>
          <a:bodyPr wrap="square" rtlCol="0">
            <a:spAutoFit/>
          </a:bodyPr>
          <a:lstStyle/>
          <a:p>
            <a:pPr algn="ctr"/>
            <a:r>
              <a:rPr lang="sv-SE" sz="2400" dirty="0"/>
              <a:t>Ny tävlingsstruktur för ungdomsfotboll from 2024 </a:t>
            </a:r>
          </a:p>
        </p:txBody>
      </p:sp>
      <p:pic>
        <p:nvPicPr>
          <p:cNvPr id="2" name="Bildobjekt 1">
            <a:extLst>
              <a:ext uri="{FF2B5EF4-FFF2-40B4-BE49-F238E27FC236}">
                <a16:creationId xmlns:a16="http://schemas.microsoft.com/office/drawing/2014/main" id="{2D1A3710-DA58-139F-AFC1-CCE662BAF25C}"/>
              </a:ext>
            </a:extLst>
          </p:cNvPr>
          <p:cNvPicPr>
            <a:picLocks noChangeAspect="1"/>
          </p:cNvPicPr>
          <p:nvPr/>
        </p:nvPicPr>
        <p:blipFill>
          <a:blip r:embed="rId2"/>
          <a:stretch>
            <a:fillRect/>
          </a:stretch>
        </p:blipFill>
        <p:spPr>
          <a:xfrm>
            <a:off x="10196359" y="720436"/>
            <a:ext cx="1582452" cy="1584262"/>
          </a:xfrm>
          <a:prstGeom prst="rect">
            <a:avLst/>
          </a:prstGeom>
        </p:spPr>
      </p:pic>
      <p:sp>
        <p:nvSpPr>
          <p:cNvPr id="4" name="Platshållare för innehåll 7">
            <a:extLst>
              <a:ext uri="{FF2B5EF4-FFF2-40B4-BE49-F238E27FC236}">
                <a16:creationId xmlns:a16="http://schemas.microsoft.com/office/drawing/2014/main" id="{87774F9F-76B7-FC7B-6057-CF692502E5F6}"/>
              </a:ext>
            </a:extLst>
          </p:cNvPr>
          <p:cNvSpPr txBox="1">
            <a:spLocks/>
          </p:cNvSpPr>
          <p:nvPr/>
        </p:nvSpPr>
        <p:spPr>
          <a:xfrm>
            <a:off x="181812" y="3256665"/>
            <a:ext cx="7522297" cy="1900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dirty="0">
                <a:solidFill>
                  <a:srgbClr val="00B050"/>
                </a:solidFill>
              </a:rPr>
              <a:t>GRÖN</a:t>
            </a:r>
            <a:r>
              <a:rPr lang="sv-SE" sz="1800" dirty="0"/>
              <a:t> serie	För de som kommit kortare i sin fotbollsutveckling</a:t>
            </a:r>
          </a:p>
          <a:p>
            <a:pPr marL="0" indent="0">
              <a:buNone/>
            </a:pPr>
            <a:r>
              <a:rPr lang="sv-SE" sz="1800" dirty="0">
                <a:solidFill>
                  <a:srgbClr val="00B0F0"/>
                </a:solidFill>
              </a:rPr>
              <a:t>BLÅ</a:t>
            </a:r>
            <a:r>
              <a:rPr lang="sv-SE" sz="1800" dirty="0"/>
              <a:t> serie		För de som kommit något längre i sin fotbollsutveckling</a:t>
            </a:r>
          </a:p>
          <a:p>
            <a:pPr marL="0" indent="0">
              <a:buNone/>
            </a:pPr>
            <a:r>
              <a:rPr lang="sv-SE" sz="1800" dirty="0">
                <a:solidFill>
                  <a:srgbClr val="FF0000"/>
                </a:solidFill>
              </a:rPr>
              <a:t>RÖD</a:t>
            </a:r>
            <a:r>
              <a:rPr lang="sv-SE" sz="1800" dirty="0"/>
              <a:t> serie	För de som kommit ganska långt </a:t>
            </a:r>
          </a:p>
          <a:p>
            <a:pPr marL="0" indent="0">
              <a:buNone/>
            </a:pPr>
            <a:r>
              <a:rPr lang="sv-SE" sz="1800" dirty="0"/>
              <a:t>SVART serie	För de som kommit långt i sin fotbollsutveckling </a:t>
            </a:r>
          </a:p>
          <a:p>
            <a:pPr marL="0" indent="0">
              <a:buFont typeface="Arial" panose="020B0604020202020204" pitchFamily="34" charset="0"/>
              <a:buNone/>
            </a:pPr>
            <a:endParaRPr lang="sv-SE" sz="1800" dirty="0"/>
          </a:p>
        </p:txBody>
      </p:sp>
    </p:spTree>
    <p:extLst>
      <p:ext uri="{BB962C8B-B14F-4D97-AF65-F5344CB8AC3E}">
        <p14:creationId xmlns:p14="http://schemas.microsoft.com/office/powerpoint/2010/main" val="259557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bcea4833f3a7b51_2"/>
          <p:cNvSpPr txBox="1">
            <a:spLocks noGrp="1"/>
          </p:cNvSpPr>
          <p:nvPr>
            <p:ph type="title"/>
          </p:nvPr>
        </p:nvSpPr>
        <p:spPr>
          <a:xfrm>
            <a:off x="412608" y="1016835"/>
            <a:ext cx="5510781" cy="2930400"/>
          </a:xfrm>
          <a:prstGeom prst="rect">
            <a:avLst/>
          </a:prstGeom>
        </p:spPr>
        <p:txBody>
          <a:bodyPr spcFirstLastPara="1" vert="horz" wrap="square" lIns="91425" tIns="91425" rIns="91425" bIns="91425" rtlCol="0" anchor="ctr" anchorCtr="0">
            <a:noAutofit/>
          </a:bodyPr>
          <a:lstStyle/>
          <a:p>
            <a:pPr>
              <a:spcBef>
                <a:spcPts val="0"/>
              </a:spcBef>
            </a:pPr>
            <a:endParaRPr dirty="0"/>
          </a:p>
          <a:p>
            <a:pPr>
              <a:lnSpc>
                <a:spcPct val="250000"/>
              </a:lnSpc>
              <a:spcBef>
                <a:spcPts val="0"/>
              </a:spcBef>
            </a:pPr>
            <a:r>
              <a:rPr lang="sv-SE" sz="1800" b="1" dirty="0">
                <a:latin typeface="+mn-lt"/>
              </a:rPr>
              <a:t>Varför en ny serieindelning? </a:t>
            </a:r>
            <a:endParaRPr sz="1800" b="1" dirty="0">
              <a:latin typeface="+mn-lt"/>
            </a:endParaRPr>
          </a:p>
          <a:p>
            <a:pPr marL="457200" indent="-355600">
              <a:lnSpc>
                <a:spcPct val="150000"/>
              </a:lnSpc>
              <a:spcBef>
                <a:spcPts val="0"/>
              </a:spcBef>
              <a:buSzPts val="2000"/>
              <a:buChar char="-"/>
            </a:pPr>
            <a:r>
              <a:rPr lang="sv-SE" sz="1800" dirty="0">
                <a:latin typeface="+mn-lt"/>
              </a:rPr>
              <a:t>Fler jämna matcher </a:t>
            </a:r>
            <a:endParaRPr sz="1800" dirty="0">
              <a:latin typeface="+mn-lt"/>
            </a:endParaRPr>
          </a:p>
          <a:p>
            <a:pPr marL="457200" indent="-355600">
              <a:lnSpc>
                <a:spcPct val="100000"/>
              </a:lnSpc>
              <a:spcBef>
                <a:spcPts val="0"/>
              </a:spcBef>
              <a:buSzPts val="2000"/>
              <a:buChar char="-"/>
            </a:pPr>
            <a:r>
              <a:rPr lang="sv-SE" sz="1800" dirty="0">
                <a:latin typeface="+mn-lt"/>
              </a:rPr>
              <a:t>Matchen ska bli en positiv upplevelse där spelaren möter lag/spelare på den nivå spelaren befinner sig</a:t>
            </a:r>
            <a:endParaRPr sz="1800" dirty="0">
              <a:latin typeface="+mn-lt"/>
            </a:endParaRPr>
          </a:p>
          <a:p>
            <a:pPr marL="457200" indent="-355600">
              <a:lnSpc>
                <a:spcPct val="150000"/>
              </a:lnSpc>
              <a:spcBef>
                <a:spcPts val="0"/>
              </a:spcBef>
              <a:buSzPts val="2000"/>
              <a:buChar char="-"/>
            </a:pPr>
            <a:r>
              <a:rPr lang="sv-SE" sz="1800" dirty="0">
                <a:latin typeface="+mn-lt"/>
              </a:rPr>
              <a:t>Enklare samarbeten mellan åldersgrupper </a:t>
            </a:r>
            <a:endParaRPr sz="1800" dirty="0">
              <a:latin typeface="+mn-lt"/>
            </a:endParaRPr>
          </a:p>
          <a:p>
            <a:pPr marL="457200" indent="-355600">
              <a:lnSpc>
                <a:spcPct val="150000"/>
              </a:lnSpc>
              <a:spcBef>
                <a:spcPts val="0"/>
              </a:spcBef>
              <a:buSzPts val="2000"/>
              <a:buChar char="-"/>
            </a:pPr>
            <a:r>
              <a:rPr lang="sv-SE" sz="1800" dirty="0">
                <a:latin typeface="+mn-lt"/>
              </a:rPr>
              <a:t>Inga dispenser (Förutom mellan spelformer) </a:t>
            </a:r>
            <a:endParaRPr sz="1800" dirty="0">
              <a:latin typeface="+mn-lt"/>
            </a:endParaRPr>
          </a:p>
          <a:p>
            <a:pPr marL="457200" indent="-355600">
              <a:lnSpc>
                <a:spcPct val="150000"/>
              </a:lnSpc>
              <a:spcBef>
                <a:spcPts val="0"/>
              </a:spcBef>
              <a:buSzPts val="2000"/>
              <a:buChar char="-"/>
            </a:pPr>
            <a:r>
              <a:rPr lang="sv-SE" sz="1800" dirty="0">
                <a:latin typeface="+mn-lt"/>
              </a:rPr>
              <a:t>Fler spelare fortsätter </a:t>
            </a:r>
            <a:endParaRPr sz="1800" dirty="0">
              <a:latin typeface="+mn-lt"/>
            </a:endParaRPr>
          </a:p>
          <a:p>
            <a:pPr marL="457200" indent="-355600">
              <a:lnSpc>
                <a:spcPct val="100000"/>
              </a:lnSpc>
              <a:spcBef>
                <a:spcPts val="0"/>
              </a:spcBef>
              <a:buSzPts val="2000"/>
              <a:buChar char="-"/>
            </a:pPr>
            <a:r>
              <a:rPr lang="sv-SE" sz="1800" dirty="0">
                <a:latin typeface="+mn-lt"/>
              </a:rPr>
              <a:t>Fler  ungdomsspelare/ungdomslag  (Nu går många tidigt in i seniorfotboll) </a:t>
            </a:r>
            <a:endParaRPr sz="1800" dirty="0">
              <a:latin typeface="+mn-lt"/>
            </a:endParaRPr>
          </a:p>
          <a:p>
            <a:pPr>
              <a:spcBef>
                <a:spcPts val="0"/>
              </a:spcBef>
            </a:pPr>
            <a:endParaRPr dirty="0"/>
          </a:p>
          <a:p>
            <a:pPr>
              <a:spcBef>
                <a:spcPts val="0"/>
              </a:spcBef>
            </a:pPr>
            <a:endParaRPr dirty="0"/>
          </a:p>
          <a:p>
            <a:pPr>
              <a:spcBef>
                <a:spcPts val="0"/>
              </a:spcBef>
            </a:pPr>
            <a:endParaRPr dirty="0"/>
          </a:p>
        </p:txBody>
      </p:sp>
      <p:sp>
        <p:nvSpPr>
          <p:cNvPr id="166" name="Google Shape;166;g3bcea4833f3a7b51_2"/>
          <p:cNvSpPr txBox="1">
            <a:spLocks noGrp="1"/>
          </p:cNvSpPr>
          <p:nvPr>
            <p:ph type="body" idx="1"/>
          </p:nvPr>
        </p:nvSpPr>
        <p:spPr>
          <a:xfrm>
            <a:off x="6169673" y="3721771"/>
            <a:ext cx="4623831" cy="2930400"/>
          </a:xfrm>
          <a:prstGeom prst="rect">
            <a:avLst/>
          </a:prstGeom>
        </p:spPr>
        <p:txBody>
          <a:bodyPr spcFirstLastPara="1" vert="horz" wrap="square" lIns="91425" tIns="91425" rIns="91425" bIns="91425" rtlCol="0" anchor="t" anchorCtr="0">
            <a:noAutofit/>
          </a:bodyPr>
          <a:lstStyle/>
          <a:p>
            <a:pPr marL="0" indent="0">
              <a:lnSpc>
                <a:spcPct val="100000"/>
              </a:lnSpc>
              <a:spcBef>
                <a:spcPts val="0"/>
              </a:spcBef>
              <a:buNone/>
            </a:pPr>
            <a:r>
              <a:rPr lang="sv-SE" sz="2000" b="1" dirty="0"/>
              <a:t>Föreningens riktlinjer </a:t>
            </a:r>
            <a:endParaRPr sz="2000" b="1" dirty="0"/>
          </a:p>
          <a:p>
            <a:pPr marL="438150" indent="-342900">
              <a:lnSpc>
                <a:spcPct val="100000"/>
              </a:lnSpc>
              <a:spcBef>
                <a:spcPts val="0"/>
              </a:spcBef>
              <a:buSzPts val="2100"/>
            </a:pPr>
            <a:r>
              <a:rPr lang="sv-SE" sz="2000" dirty="0"/>
              <a:t>Anmäl till serier där laget passar </a:t>
            </a:r>
            <a:endParaRPr sz="2000" dirty="0"/>
          </a:p>
          <a:p>
            <a:pPr marL="438150" indent="-342900">
              <a:lnSpc>
                <a:spcPct val="100000"/>
              </a:lnSpc>
              <a:spcBef>
                <a:spcPts val="0"/>
              </a:spcBef>
              <a:buSzPts val="2100"/>
            </a:pPr>
            <a:r>
              <a:rPr lang="sv-SE" sz="2000" dirty="0"/>
              <a:t>Inga fasta lag , föränderligt</a:t>
            </a:r>
            <a:endParaRPr sz="2000" dirty="0"/>
          </a:p>
          <a:p>
            <a:pPr marL="438150" indent="-342900">
              <a:lnSpc>
                <a:spcPct val="100000"/>
              </a:lnSpc>
              <a:spcBef>
                <a:spcPts val="0"/>
              </a:spcBef>
              <a:buSzPts val="2100"/>
            </a:pPr>
            <a:r>
              <a:rPr lang="sv-SE" sz="2000" dirty="0"/>
              <a:t>Inte bryta åldersgrupper </a:t>
            </a:r>
          </a:p>
          <a:p>
            <a:pPr marL="438150" indent="-342900">
              <a:lnSpc>
                <a:spcPct val="100000"/>
              </a:lnSpc>
              <a:spcBef>
                <a:spcPts val="0"/>
              </a:spcBef>
              <a:buSzPts val="2100"/>
            </a:pPr>
            <a:r>
              <a:rPr lang="sv-SE" sz="2000" dirty="0"/>
              <a:t>Samarbeta mellan åldersgrupper </a:t>
            </a:r>
            <a:endParaRPr sz="2000" dirty="0"/>
          </a:p>
          <a:p>
            <a:pPr marL="438150" indent="-342900">
              <a:lnSpc>
                <a:spcPct val="100000"/>
              </a:lnSpc>
              <a:spcBef>
                <a:spcPts val="0"/>
              </a:spcBef>
              <a:buSzPts val="2100"/>
            </a:pPr>
            <a:r>
              <a:rPr lang="sv-SE" sz="2000" dirty="0"/>
              <a:t>Inga fasta träningsgrupper</a:t>
            </a:r>
            <a:endParaRPr sz="2000" dirty="0"/>
          </a:p>
          <a:p>
            <a:pPr marL="0" indent="0">
              <a:lnSpc>
                <a:spcPct val="100000"/>
              </a:lnSpc>
              <a:spcBef>
                <a:spcPts val="0"/>
              </a:spcBef>
              <a:buNone/>
            </a:pPr>
            <a:endParaRPr dirty="0"/>
          </a:p>
          <a:p>
            <a:pPr marL="0" indent="0">
              <a:spcBef>
                <a:spcPts val="750"/>
              </a:spcBef>
              <a:buNone/>
            </a:pPr>
            <a:endParaRPr dirty="0"/>
          </a:p>
        </p:txBody>
      </p:sp>
      <p:pic>
        <p:nvPicPr>
          <p:cNvPr id="167" name="Google Shape;167;g3bcea4833f3a7b51_2"/>
          <p:cNvPicPr preferRelativeResize="0"/>
          <p:nvPr/>
        </p:nvPicPr>
        <p:blipFill rotWithShape="1">
          <a:blip r:embed="rId3">
            <a:alphaModFix/>
          </a:blip>
          <a:srcRect l="9716" t="5509" r="25933" b="17543"/>
          <a:stretch/>
        </p:blipFill>
        <p:spPr>
          <a:xfrm>
            <a:off x="6233842" y="591323"/>
            <a:ext cx="4294934" cy="2544907"/>
          </a:xfrm>
          <a:prstGeom prst="rect">
            <a:avLst/>
          </a:prstGeom>
          <a:noFill/>
          <a:ln>
            <a:noFill/>
          </a:ln>
        </p:spPr>
      </p:pic>
      <p:pic>
        <p:nvPicPr>
          <p:cNvPr id="2" name="Bildobjekt 1">
            <a:extLst>
              <a:ext uri="{FF2B5EF4-FFF2-40B4-BE49-F238E27FC236}">
                <a16:creationId xmlns:a16="http://schemas.microsoft.com/office/drawing/2014/main" id="{4703B679-D6BA-093C-4229-8672A58F68AD}"/>
              </a:ext>
            </a:extLst>
          </p:cNvPr>
          <p:cNvPicPr>
            <a:picLocks noChangeAspect="1"/>
          </p:cNvPicPr>
          <p:nvPr/>
        </p:nvPicPr>
        <p:blipFill>
          <a:blip r:embed="rId4"/>
          <a:stretch>
            <a:fillRect/>
          </a:stretch>
        </p:blipFill>
        <p:spPr>
          <a:xfrm>
            <a:off x="10689197" y="215381"/>
            <a:ext cx="1296625" cy="1298108"/>
          </a:xfrm>
          <a:prstGeom prst="rect">
            <a:avLst/>
          </a:prstGeom>
        </p:spPr>
      </p:pic>
      <p:sp>
        <p:nvSpPr>
          <p:cNvPr id="3" name="Ellips 2">
            <a:extLst>
              <a:ext uri="{FF2B5EF4-FFF2-40B4-BE49-F238E27FC236}">
                <a16:creationId xmlns:a16="http://schemas.microsoft.com/office/drawing/2014/main" id="{F8857B71-D2BD-155E-5B0F-E506CCC422A1}"/>
              </a:ext>
            </a:extLst>
          </p:cNvPr>
          <p:cNvSpPr/>
          <p:nvPr/>
        </p:nvSpPr>
        <p:spPr>
          <a:xfrm>
            <a:off x="1045568" y="4029512"/>
            <a:ext cx="3606641" cy="2124161"/>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sv-SE" sz="1800" b="1" dirty="0">
                <a:solidFill>
                  <a:sysClr val="windowText" lastClr="000000"/>
                </a:solidFill>
                <a:latin typeface="+mn-lt"/>
              </a:rPr>
              <a:t>FÖRÄLDRANSVAR</a:t>
            </a:r>
          </a:p>
          <a:p>
            <a:pPr algn="ctr"/>
            <a:r>
              <a:rPr lang="sv-SE" dirty="0">
                <a:solidFill>
                  <a:sysClr val="windowText" lastClr="000000"/>
                </a:solidFill>
              </a:rPr>
              <a:t>Hjälp oss! Hur ni pratar med era barn påverkar extremt mycket</a:t>
            </a:r>
          </a:p>
        </p:txBody>
      </p:sp>
    </p:spTree>
    <p:extLst>
      <p:ext uri="{BB962C8B-B14F-4D97-AF65-F5344CB8AC3E}">
        <p14:creationId xmlns:p14="http://schemas.microsoft.com/office/powerpoint/2010/main" val="1883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EF6AD754-1141-CC2B-5E8E-5F2A3BDEB4CC}"/>
              </a:ext>
            </a:extLst>
          </p:cNvPr>
          <p:cNvPicPr>
            <a:picLocks noChangeAspect="1"/>
          </p:cNvPicPr>
          <p:nvPr/>
        </p:nvPicPr>
        <p:blipFill>
          <a:blip r:embed="rId2"/>
          <a:stretch>
            <a:fillRect/>
          </a:stretch>
        </p:blipFill>
        <p:spPr>
          <a:xfrm>
            <a:off x="2350292" y="479886"/>
            <a:ext cx="551535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1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190745" y="77104"/>
            <a:ext cx="7886700" cy="1325700"/>
          </a:xfrm>
          <a:prstGeom prst="rect">
            <a:avLst/>
          </a:prstGeom>
          <a:noFill/>
          <a:ln>
            <a:noFill/>
          </a:ln>
        </p:spPr>
        <p:txBody>
          <a:bodyPr spcFirstLastPara="1" vert="horz" wrap="square" lIns="91425" tIns="91425" rIns="91425" bIns="91425" rtlCol="0" anchor="ctr" anchorCtr="0">
            <a:noAutofit/>
          </a:bodyPr>
          <a:lstStyle/>
          <a:p>
            <a:pPr>
              <a:spcBef>
                <a:spcPts val="0"/>
              </a:spcBef>
              <a:buSzPts val="3300"/>
            </a:pPr>
            <a:r>
              <a:rPr lang="sv-SE" sz="3000" dirty="0">
                <a:latin typeface="+mn-lt"/>
              </a:rPr>
              <a:t>TRÄNING SPELARE</a:t>
            </a:r>
            <a:endParaRPr sz="3000" dirty="0">
              <a:latin typeface="+mn-lt"/>
            </a:endParaRPr>
          </a:p>
        </p:txBody>
      </p:sp>
      <p:sp>
        <p:nvSpPr>
          <p:cNvPr id="192" name="Google Shape;192;p6"/>
          <p:cNvSpPr txBox="1">
            <a:spLocks noGrp="1"/>
          </p:cNvSpPr>
          <p:nvPr>
            <p:ph type="body" idx="1"/>
          </p:nvPr>
        </p:nvSpPr>
        <p:spPr>
          <a:xfrm>
            <a:off x="190746" y="1230549"/>
            <a:ext cx="7550124" cy="4396901"/>
          </a:xfrm>
          <a:prstGeom prst="rect">
            <a:avLst/>
          </a:prstGeom>
          <a:noFill/>
          <a:ln>
            <a:noFill/>
          </a:ln>
        </p:spPr>
        <p:txBody>
          <a:bodyPr spcFirstLastPara="1" vert="horz" wrap="square" lIns="91425" tIns="91425" rIns="91425" bIns="91425" rtlCol="0" anchor="t" anchorCtr="0">
            <a:noAutofit/>
          </a:bodyPr>
          <a:lstStyle/>
          <a:p>
            <a:pPr marL="0" indent="0">
              <a:lnSpc>
                <a:spcPct val="115000"/>
              </a:lnSpc>
              <a:spcBef>
                <a:spcPts val="0"/>
              </a:spcBef>
              <a:buSzPts val="2100"/>
              <a:buNone/>
            </a:pPr>
            <a:endParaRPr lang="sv-SE" sz="1400" b="1" dirty="0">
              <a:ea typeface="Arial"/>
              <a:cs typeface="Arial"/>
              <a:sym typeface="Arial"/>
            </a:endParaRPr>
          </a:p>
          <a:p>
            <a:pPr marL="0" indent="0">
              <a:lnSpc>
                <a:spcPct val="115000"/>
              </a:lnSpc>
              <a:spcBef>
                <a:spcPts val="0"/>
              </a:spcBef>
              <a:buSzPts val="2100"/>
              <a:buNone/>
            </a:pPr>
            <a:r>
              <a:rPr lang="sv-SE" sz="1400" b="1" dirty="0">
                <a:ea typeface="Arial"/>
                <a:cs typeface="Arial"/>
                <a:sym typeface="Arial"/>
              </a:rPr>
              <a:t>Sommarsäsong (även vinter - Samsyn) – Träningsnärvaro, varför är det viktigt att träna och delta?</a:t>
            </a:r>
          </a:p>
          <a:p>
            <a:pPr marL="0" indent="0">
              <a:lnSpc>
                <a:spcPct val="115000"/>
              </a:lnSpc>
              <a:spcBef>
                <a:spcPts val="0"/>
              </a:spcBef>
              <a:buSzPts val="2100"/>
              <a:buNone/>
            </a:pPr>
            <a:endParaRPr lang="sv-SE" sz="1400" b="1" dirty="0">
              <a:ea typeface="Arial"/>
              <a:cs typeface="Arial"/>
              <a:sym typeface="Arial"/>
            </a:endParaRPr>
          </a:p>
          <a:p>
            <a:pPr>
              <a:lnSpc>
                <a:spcPct val="115000"/>
              </a:lnSpc>
              <a:spcBef>
                <a:spcPts val="0"/>
              </a:spcBef>
              <a:buSzPts val="2100"/>
            </a:pPr>
            <a:r>
              <a:rPr lang="sv-SE" sz="1400" dirty="0">
                <a:ea typeface="Arial"/>
                <a:cs typeface="Arial"/>
                <a:sym typeface="Arial"/>
              </a:rPr>
              <a:t>Samhörighet med gruppen och laget. Tillhörighet skapas när man är där. </a:t>
            </a:r>
          </a:p>
          <a:p>
            <a:pPr marL="0" indent="0">
              <a:lnSpc>
                <a:spcPct val="115000"/>
              </a:lnSpc>
              <a:spcBef>
                <a:spcPts val="0"/>
              </a:spcBef>
              <a:buSzPts val="2100"/>
              <a:buNone/>
            </a:pPr>
            <a:endParaRPr lang="sv-SE" sz="1400" dirty="0">
              <a:ea typeface="Arial"/>
              <a:cs typeface="Arial"/>
              <a:sym typeface="Arial"/>
            </a:endParaRPr>
          </a:p>
          <a:p>
            <a:pPr>
              <a:lnSpc>
                <a:spcPct val="115000"/>
              </a:lnSpc>
              <a:spcBef>
                <a:spcPts val="0"/>
              </a:spcBef>
              <a:buSzPts val="2100"/>
            </a:pPr>
            <a:r>
              <a:rPr lang="sv-SE" sz="1400" dirty="0">
                <a:ea typeface="Arial"/>
                <a:cs typeface="Arial"/>
                <a:sym typeface="Arial"/>
              </a:rPr>
              <a:t>Fotbollskunskapen ökar när man deltar</a:t>
            </a:r>
          </a:p>
          <a:p>
            <a:pPr marL="0" indent="0">
              <a:lnSpc>
                <a:spcPct val="115000"/>
              </a:lnSpc>
              <a:spcBef>
                <a:spcPts val="0"/>
              </a:spcBef>
              <a:buSzPts val="2100"/>
              <a:buNone/>
            </a:pPr>
            <a:endParaRPr lang="sv-SE" sz="1400" dirty="0">
              <a:ea typeface="Arial"/>
              <a:cs typeface="Arial"/>
              <a:sym typeface="Arial"/>
            </a:endParaRPr>
          </a:p>
          <a:p>
            <a:pPr>
              <a:lnSpc>
                <a:spcPct val="115000"/>
              </a:lnSpc>
              <a:spcBef>
                <a:spcPts val="0"/>
              </a:spcBef>
              <a:buSzPts val="2100"/>
            </a:pPr>
            <a:r>
              <a:rPr lang="sv-SE" sz="1400" dirty="0">
                <a:ea typeface="Arial"/>
                <a:cs typeface="Arial"/>
                <a:sym typeface="Arial"/>
              </a:rPr>
              <a:t>Vi ledare har en spelidé, vi lär ut detta på träning och jobbar med hela laget gällande detta. Deltar man inte så bli matchupplevelsen inte lika utvecklande då spelaren inte övat och inte blir en del av spelet i samma utsträckning, det upplevs sällan positivt av spelaren.</a:t>
            </a:r>
          </a:p>
          <a:p>
            <a:pPr marL="0" indent="0">
              <a:lnSpc>
                <a:spcPct val="115000"/>
              </a:lnSpc>
              <a:spcBef>
                <a:spcPts val="0"/>
              </a:spcBef>
              <a:buSzPts val="2100"/>
              <a:buNone/>
            </a:pPr>
            <a:endParaRPr lang="sv-SE" sz="1400" dirty="0">
              <a:ea typeface="Arial"/>
              <a:cs typeface="Arial"/>
              <a:sym typeface="Arial"/>
            </a:endParaRPr>
          </a:p>
          <a:p>
            <a:pPr>
              <a:lnSpc>
                <a:spcPct val="115000"/>
              </a:lnSpc>
              <a:spcBef>
                <a:spcPts val="0"/>
              </a:spcBef>
              <a:buSzPts val="2100"/>
            </a:pPr>
            <a:r>
              <a:rPr lang="sv-SE" sz="1400" dirty="0">
                <a:ea typeface="Arial"/>
                <a:cs typeface="Arial"/>
                <a:sym typeface="Arial"/>
              </a:rPr>
              <a:t>Tempo och fysik är ett år längre fram än förra året och har du inte tränat är tajming, närkamper och teknik något som kommer bli kämpigare. Tjejerna ställer krav på varandra vilket ställer krav på deltagande och engagemang. </a:t>
            </a:r>
            <a:br>
              <a:rPr lang="sv-SE" sz="1400" dirty="0">
                <a:ea typeface="Arial"/>
                <a:cs typeface="Arial"/>
                <a:sym typeface="Arial"/>
              </a:rPr>
            </a:br>
            <a:r>
              <a:rPr lang="sv-SE" sz="1400" dirty="0">
                <a:ea typeface="Arial"/>
                <a:cs typeface="Arial"/>
                <a:sym typeface="Arial"/>
              </a:rPr>
              <a:t>MEN ingen exkluderas, den kulturen finns inte i laget. </a:t>
            </a:r>
          </a:p>
          <a:p>
            <a:pPr marL="0" indent="0">
              <a:lnSpc>
                <a:spcPct val="115000"/>
              </a:lnSpc>
              <a:spcBef>
                <a:spcPts val="0"/>
              </a:spcBef>
              <a:buSzPts val="2100"/>
              <a:buNone/>
            </a:pPr>
            <a:endParaRPr lang="sv-SE" sz="1400" dirty="0">
              <a:ea typeface="Arial"/>
              <a:cs typeface="Arial"/>
              <a:sym typeface="Arial"/>
            </a:endParaRPr>
          </a:p>
          <a:p>
            <a:pPr>
              <a:lnSpc>
                <a:spcPct val="115000"/>
              </a:lnSpc>
              <a:spcBef>
                <a:spcPts val="0"/>
              </a:spcBef>
              <a:buSzPts val="2100"/>
            </a:pPr>
            <a:r>
              <a:rPr lang="sv-SE" sz="1400" dirty="0">
                <a:ea typeface="Arial"/>
                <a:cs typeface="Arial"/>
                <a:sym typeface="Arial"/>
              </a:rPr>
              <a:t>Deltagande på träning handlar om att bli matchförberedd.  Vi kommer inte låta spelare spela match som inte är matchförberedda. Det beslutet tar vi som ledare och för dialog med spelaren om. Det handlar om både fysik, mental förberedelse och nivå av fotbollskunnande för en så positiv och utvecklande matchupplevelse som möjligt.</a:t>
            </a:r>
            <a:br>
              <a:rPr lang="sv-SE" sz="1400" dirty="0">
                <a:latin typeface="Arial"/>
                <a:ea typeface="Arial"/>
                <a:cs typeface="Arial"/>
                <a:sym typeface="Arial"/>
              </a:rPr>
            </a:br>
            <a:br>
              <a:rPr lang="sv-SE" sz="1400" dirty="0">
                <a:latin typeface="Arial"/>
                <a:ea typeface="Arial"/>
                <a:cs typeface="Arial"/>
                <a:sym typeface="Arial"/>
              </a:rPr>
            </a:br>
            <a:br>
              <a:rPr lang="sv-SE" sz="1100" dirty="0">
                <a:latin typeface="Arial"/>
                <a:ea typeface="Arial"/>
                <a:cs typeface="Arial"/>
                <a:sym typeface="Arial"/>
              </a:rPr>
            </a:br>
            <a:br>
              <a:rPr lang="sv-SE" sz="1100" dirty="0">
                <a:latin typeface="Arial"/>
                <a:ea typeface="Arial"/>
                <a:cs typeface="Arial"/>
                <a:sym typeface="Arial"/>
              </a:rPr>
            </a:br>
            <a:br>
              <a:rPr lang="sv-SE" sz="1100" dirty="0">
                <a:latin typeface="Arial"/>
                <a:ea typeface="Arial"/>
                <a:cs typeface="Arial"/>
                <a:sym typeface="Arial"/>
              </a:rPr>
            </a:br>
            <a:endParaRPr dirty="0"/>
          </a:p>
        </p:txBody>
      </p:sp>
      <p:pic>
        <p:nvPicPr>
          <p:cNvPr id="2" name="Bildobjekt 1">
            <a:extLst>
              <a:ext uri="{FF2B5EF4-FFF2-40B4-BE49-F238E27FC236}">
                <a16:creationId xmlns:a16="http://schemas.microsoft.com/office/drawing/2014/main" id="{55DE5B2D-9EE3-616E-5951-5406C3A23DEA}"/>
              </a:ext>
            </a:extLst>
          </p:cNvPr>
          <p:cNvPicPr>
            <a:picLocks noChangeAspect="1"/>
          </p:cNvPicPr>
          <p:nvPr/>
        </p:nvPicPr>
        <p:blipFill>
          <a:blip r:embed="rId3"/>
          <a:stretch>
            <a:fillRect/>
          </a:stretch>
        </p:blipFill>
        <p:spPr>
          <a:xfrm>
            <a:off x="10533881" y="64867"/>
            <a:ext cx="1348630" cy="1350173"/>
          </a:xfrm>
          <a:prstGeom prst="rect">
            <a:avLst/>
          </a:prstGeom>
        </p:spPr>
      </p:pic>
      <p:sp>
        <p:nvSpPr>
          <p:cNvPr id="4" name="textruta 3">
            <a:extLst>
              <a:ext uri="{FF2B5EF4-FFF2-40B4-BE49-F238E27FC236}">
                <a16:creationId xmlns:a16="http://schemas.microsoft.com/office/drawing/2014/main" id="{4385D99C-3E2D-3405-AD8A-85CC9986FCD9}"/>
              </a:ext>
            </a:extLst>
          </p:cNvPr>
          <p:cNvSpPr txBox="1"/>
          <p:nvPr/>
        </p:nvSpPr>
        <p:spPr>
          <a:xfrm>
            <a:off x="8421824" y="1430478"/>
            <a:ext cx="3460687" cy="3447098"/>
          </a:xfrm>
          <a:prstGeom prst="rect">
            <a:avLst/>
          </a:prstGeom>
          <a:noFill/>
        </p:spPr>
        <p:txBody>
          <a:bodyPr wrap="square">
            <a:spAutoFit/>
          </a:bodyPr>
          <a:lstStyle/>
          <a:p>
            <a:r>
              <a:rPr lang="sv-SE" sz="1200" b="1" dirty="0"/>
              <a:t>Nivåanpassning i träning</a:t>
            </a:r>
          </a:p>
          <a:p>
            <a:endParaRPr lang="sv-SE" sz="1200" i="1" dirty="0"/>
          </a:p>
          <a:p>
            <a:r>
              <a:rPr lang="sv-SE" sz="1200" i="1" dirty="0"/>
              <a:t>Vissa</a:t>
            </a:r>
            <a:r>
              <a:rPr lang="sv-SE" sz="1200" dirty="0"/>
              <a:t> delar av </a:t>
            </a:r>
            <a:r>
              <a:rPr lang="sv-SE" sz="1200" i="1" dirty="0"/>
              <a:t>vissa</a:t>
            </a:r>
            <a:r>
              <a:rPr lang="sv-SE" sz="1200" dirty="0"/>
              <a:t> träningar. Varför?</a:t>
            </a:r>
          </a:p>
          <a:p>
            <a:endParaRPr lang="sv-SE" sz="1200" dirty="0"/>
          </a:p>
          <a:p>
            <a:r>
              <a:rPr lang="sv-SE" sz="1200" dirty="0"/>
              <a:t>Målet är att få alla att lyckas och känna bekräftelse = skapar glädje, intresse och utveckling!</a:t>
            </a:r>
          </a:p>
          <a:p>
            <a:endParaRPr lang="sv-SE" sz="1200" dirty="0"/>
          </a:p>
          <a:p>
            <a:r>
              <a:rPr lang="sv-SE" sz="1200" u="sng" dirty="0"/>
              <a:t>Viktigt</a:t>
            </a:r>
            <a:r>
              <a:rPr lang="sv-SE" sz="1200" dirty="0"/>
              <a:t> att ej skapa fasta, statiska, grupper, blir då nivåindelning vilket inte är ok! Alla får samma förutsättningar!</a:t>
            </a:r>
          </a:p>
          <a:p>
            <a:endParaRPr lang="sv-SE" sz="1200" dirty="0"/>
          </a:p>
          <a:p>
            <a:r>
              <a:rPr lang="sv-SE" sz="1200" dirty="0"/>
              <a:t>Förespråkas och rekommenderas av förbundet i viss del av träning från yngre åldrar. Förening och samtliga årskullar hjälps åt för att använda detta på bästa sätt.</a:t>
            </a:r>
          </a:p>
          <a:p>
            <a:pPr lvl="1"/>
            <a:endParaRPr lang="sv-SE" sz="1200" dirty="0"/>
          </a:p>
          <a:p>
            <a:pPr lvl="1"/>
            <a:endParaRPr lang="sv-SE" sz="1200" dirty="0"/>
          </a:p>
          <a:p>
            <a:endParaRPr lang="sv-SE" sz="1400" dirty="0"/>
          </a:p>
        </p:txBody>
      </p:sp>
      <p:sp>
        <p:nvSpPr>
          <p:cNvPr id="3" name="Rektangel 2">
            <a:extLst>
              <a:ext uri="{FF2B5EF4-FFF2-40B4-BE49-F238E27FC236}">
                <a16:creationId xmlns:a16="http://schemas.microsoft.com/office/drawing/2014/main" id="{C7AE4894-CCBA-4EF6-1ED1-88797773A900}"/>
              </a:ext>
            </a:extLst>
          </p:cNvPr>
          <p:cNvSpPr/>
          <p:nvPr/>
        </p:nvSpPr>
        <p:spPr>
          <a:xfrm>
            <a:off x="8548105" y="4620131"/>
            <a:ext cx="2963917" cy="145831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300" dirty="0">
                <a:solidFill>
                  <a:schemeClr val="tx1"/>
                </a:solidFill>
                <a:ea typeface="Arial"/>
                <a:cs typeface="Arial"/>
                <a:sym typeface="Arial"/>
              </a:rPr>
              <a:t> Erbjuda träning med tjejer födda 2011 – vill minska glappet mellan åldersgrupperna när vi behöver samarbeta samt att få utvecklas som fotbollsspelare</a:t>
            </a:r>
            <a:endParaRPr lang="sv-SE" sz="1300" dirty="0">
              <a:solidFill>
                <a:schemeClr val="tx1"/>
              </a:solidFill>
            </a:endParaRP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1750</TotalTime>
  <Words>1589</Words>
  <Application>Microsoft Office PowerPoint</Application>
  <PresentationFormat>Bredbild</PresentationFormat>
  <Paragraphs>202</Paragraphs>
  <Slides>16</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Aptos</vt:lpstr>
      <vt:lpstr>Arial</vt:lpstr>
      <vt:lpstr>Calibri</vt:lpstr>
      <vt:lpstr>Calibri Light</vt:lpstr>
      <vt:lpstr>Times New Roman</vt:lpstr>
      <vt:lpstr>Wingdings</vt:lpstr>
      <vt:lpstr>Office-tema</vt:lpstr>
      <vt:lpstr>PowerPoint-presentation</vt:lpstr>
      <vt:lpstr>IFK Skoghall DF hela föreningen</vt:lpstr>
      <vt:lpstr>IFK SKOGHALL DF </vt:lpstr>
      <vt:lpstr>PowerPoint-presentation</vt:lpstr>
      <vt:lpstr>PowerPoint-presentation</vt:lpstr>
      <vt:lpstr>PowerPoint-presentation</vt:lpstr>
      <vt:lpstr> Varför en ny serieindelning?  Fler jämna matcher  Matchen ska bli en positiv upplevelse där spelaren möter lag/spelare på den nivå spelaren befinner sig Enklare samarbeten mellan åldersgrupper  Inga dispenser (Förutom mellan spelformer)  Fler spelare fortsätter  Fler  ungdomsspelare/ungdomslag  (Nu går många tidigt in i seniorfotboll)    </vt:lpstr>
      <vt:lpstr>PowerPoint-presentation</vt:lpstr>
      <vt:lpstr>TRÄNING SPELARE</vt:lpstr>
      <vt:lpstr>PowerPoint-presentation</vt:lpstr>
      <vt:lpstr>PowerPoint-presentation</vt:lpstr>
      <vt:lpstr>PowerPoint-presentation</vt:lpstr>
      <vt:lpstr>MATCH  </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Snider</dc:creator>
  <cp:lastModifiedBy>Nordholm, Anna</cp:lastModifiedBy>
  <cp:revision>9</cp:revision>
  <dcterms:created xsi:type="dcterms:W3CDTF">2022-05-09T14:11:48Z</dcterms:created>
  <dcterms:modified xsi:type="dcterms:W3CDTF">2025-02-16T10:16:22Z</dcterms:modified>
</cp:coreProperties>
</file>