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9" r:id="rId5"/>
    <p:sldId id="268" r:id="rId6"/>
    <p:sldId id="271" r:id="rId7"/>
    <p:sldId id="272" r:id="rId8"/>
    <p:sldId id="265" r:id="rId9"/>
    <p:sldId id="273" r:id="rId10"/>
    <p:sldId id="258" r:id="rId11"/>
    <p:sldId id="275" r:id="rId12"/>
    <p:sldId id="262" r:id="rId13"/>
    <p:sldId id="260" r:id="rId14"/>
    <p:sldId id="27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CEC5BF-5935-4F27-EB6E-6F24F9CE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F088C2-C461-8E5A-7042-0D0BCADE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91FFC0-3951-07F0-B7D0-85640A42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604E59-A98D-B6F1-C4A1-4F71105B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EA5CB0-DB68-9E4E-CF25-F7C4F176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15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394A9-0B91-C53B-6F9B-6831F6570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633085" cy="1600200"/>
          </a:xfr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4E1BF2-2805-BFB3-1AFD-FFEC5D12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1" y="457201"/>
            <a:ext cx="7522297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 err="1"/>
              <a:t>Nivfrqrqqå</a:t>
            </a:r>
            <a:r>
              <a:rPr lang="sv-SE" dirty="0"/>
              <a:t>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0EF20D-14A3-C974-24B1-F6E6AA3F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3672"/>
            <a:ext cx="2633085" cy="3615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23C27C-5F77-8C28-D789-C8D10DDB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90153-C7C6-E088-2EB8-EC4D653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91" y="6356350"/>
            <a:ext cx="432030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DADBB-3BD1-5C9D-F087-1FCFE9B8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5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394A9-0B91-C53B-6F9B-6831F6570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633085" cy="1600200"/>
          </a:xfr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4E1BF2-2805-BFB3-1AFD-FFEC5D12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1" y="457201"/>
            <a:ext cx="7522297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0EF20D-14A3-C974-24B1-F6E6AA3F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3672"/>
            <a:ext cx="2633085" cy="3615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23C27C-5F77-8C28-D789-C8D10DDB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90153-C7C6-E088-2EB8-EC4D653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91" y="6356350"/>
            <a:ext cx="432030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DADBB-3BD1-5C9D-F087-1FCFE9B8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46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394A9-0B91-C53B-6F9B-6831F6570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633085" cy="1600200"/>
          </a:xfr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4E1BF2-2805-BFB3-1AFD-FFEC5D12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1" y="457201"/>
            <a:ext cx="7522297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0EF20D-14A3-C974-24B1-F6E6AA3F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3672"/>
            <a:ext cx="2633085" cy="3615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23C27C-5F77-8C28-D789-C8D10DDB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90153-C7C6-E088-2EB8-EC4D653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91" y="6356350"/>
            <a:ext cx="432030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DADBB-3BD1-5C9D-F087-1FCFE9B8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37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394A9-0B91-C53B-6F9B-6831F6570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633085" cy="1600200"/>
          </a:xfr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4E1BF2-2805-BFB3-1AFD-FFEC5D12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1" y="457201"/>
            <a:ext cx="7522297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0EF20D-14A3-C974-24B1-F6E6AA3F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3672"/>
            <a:ext cx="2633085" cy="3615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23C27C-5F77-8C28-D789-C8D10DDB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90153-C7C6-E088-2EB8-EC4D653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91" y="6356350"/>
            <a:ext cx="432030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DADBB-3BD1-5C9D-F087-1FCFE9B8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02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394A9-0B91-C53B-6F9B-6831F6570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633085" cy="1600200"/>
          </a:xfr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4E1BF2-2805-BFB3-1AFD-FFEC5D12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1" y="457201"/>
            <a:ext cx="7522297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0EF20D-14A3-C974-24B1-F6E6AA3F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3672"/>
            <a:ext cx="2633085" cy="3615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23C27C-5F77-8C28-D789-C8D10DDB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90153-C7C6-E088-2EB8-EC4D653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91" y="6356350"/>
            <a:ext cx="432030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DADBB-3BD1-5C9D-F087-1FCFE9B8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39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394A9-0B91-C53B-6F9B-6831F6570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2633085" cy="1600200"/>
          </a:xfr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4E1BF2-2805-BFB3-1AFD-FFEC5D12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091" y="457201"/>
            <a:ext cx="7522297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0EF20D-14A3-C974-24B1-F6E6AA3F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3672"/>
            <a:ext cx="2633085" cy="36153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23C27C-5F77-8C28-D789-C8D10DDB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D90153-C7C6-E088-2EB8-EC4D6530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91" y="6356350"/>
            <a:ext cx="432030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DADBB-3BD1-5C9D-F087-1FCFE9B8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4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B5D9F-8D16-6C95-C32D-1197DD75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487AF4-DD6E-82EB-5874-1BFFE446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1F006-A7E7-4AE0-618A-289FDDFD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25, 2024</a:t>
            </a:fld>
            <a:endParaRPr lang="en-US" dirty="0">
              <a:latin typeface="+mn-lt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522D1E-4FBE-8863-46CB-CCAEBA94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9AC3A1-DED2-9CA9-EC2E-AEE569A1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795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FB04F78-93C3-0CA0-C5F4-9DA8CD2B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Föräldramöte IFK Skoghall Dam F2012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4E8594-4A72-9C7C-0AB2-8B7C777B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E1C1C5-BBBB-BE94-5772-9F3F06B2C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6FB4-5854-45BF-89D6-673FE091B0D6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EB4650-416F-C70A-92E5-2D1836747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5FE4A8-9117-6777-BDA7-4240CF308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B4D1-EBD8-4CE9-89FA-5136DDD5BB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64" r:id="rId4"/>
    <p:sldLayoutId id="2147483663" r:id="rId5"/>
    <p:sldLayoutId id="2147483661" r:id="rId6"/>
    <p:sldLayoutId id="2147483660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tbildning.sisuforlag.se/fotboll/tranare/spelarutbildning/knakontrol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30C1FE1-D1C6-7238-39B5-2E37486FC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3813" y="762914"/>
            <a:ext cx="7521575" cy="5199736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5F9F12D-8F49-6D6D-5CA1-15BD11FDB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39843"/>
            <a:ext cx="2633085" cy="2715492"/>
          </a:xfrm>
        </p:spPr>
        <p:txBody>
          <a:bodyPr/>
          <a:lstStyle/>
          <a:p>
            <a:pPr marL="0" indent="0" algn="ctr">
              <a:buNone/>
            </a:pPr>
            <a:r>
              <a:rPr lang="sv-SE" sz="3200" dirty="0"/>
              <a:t>Föräldramöte </a:t>
            </a:r>
          </a:p>
          <a:p>
            <a:pPr marL="0" indent="0" algn="ctr">
              <a:buNone/>
            </a:pPr>
            <a:r>
              <a:rPr lang="sv-SE" sz="3200" dirty="0"/>
              <a:t>IFK Skoghall Damfotboll </a:t>
            </a:r>
          </a:p>
          <a:p>
            <a:pPr marL="0" indent="0" algn="ctr">
              <a:buNone/>
            </a:pPr>
            <a:r>
              <a:rPr lang="sv-SE" sz="3200" dirty="0"/>
              <a:t>F2012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7276C6-4CFE-D2FD-72B7-8621F7225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4" y="659876"/>
            <a:ext cx="2352384" cy="19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2F5440A-E079-EE55-81A6-8333762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5" y="568038"/>
            <a:ext cx="7522297" cy="540385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b="1" dirty="0">
                <a:effectLst/>
                <a:latin typeface="Calibri" panose="020F0502020204030204" pitchFamily="34" charset="0"/>
              </a:rPr>
              <a:t>Avsparken Arvika 1/5 </a:t>
            </a:r>
          </a:p>
          <a:p>
            <a:pPr marL="0" indent="0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latin typeface="Calibri" panose="020F0502020204030204" pitchFamily="34" charset="0"/>
              </a:rPr>
              <a:t>    - 3 lag, lagindelning kommer under helgen </a:t>
            </a:r>
          </a:p>
          <a:p>
            <a:pPr marL="0" indent="0"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dirty="0">
                <a:effectLst/>
                <a:latin typeface="Calibri" panose="020F0502020204030204" pitchFamily="34" charset="0"/>
              </a:rPr>
              <a:t>     - samtliga lag spelar sin första match kl. 8 30</a:t>
            </a:r>
          </a:p>
          <a:p>
            <a:pPr rtl="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b="1" dirty="0">
                <a:latin typeface="Calibri" panose="020F0502020204030204" pitchFamily="34" charset="0"/>
              </a:rPr>
              <a:t>Ytterligare en cup i sommar?!</a:t>
            </a:r>
            <a:endParaRPr lang="sv-SE" sz="1800" b="1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65D5BB-20EC-5315-9E1D-B51FEB8A3787}"/>
              </a:ext>
            </a:extLst>
          </p:cNvPr>
          <p:cNvSpPr txBox="1"/>
          <p:nvPr/>
        </p:nvSpPr>
        <p:spPr>
          <a:xfrm>
            <a:off x="3827948" y="410655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Cuper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106099-9F80-01D2-8A12-B8836CF8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082" y="1056986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A7633AE-98F1-18D2-225C-C5BEB164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587315"/>
            <a:ext cx="7522297" cy="2585190"/>
          </a:xfrm>
        </p:spPr>
        <p:txBody>
          <a:bodyPr>
            <a:normAutofit/>
          </a:bodyPr>
          <a:lstStyle/>
          <a:p>
            <a:r>
              <a:rPr lang="sv-SE" sz="1800" dirty="0"/>
              <a:t>Ny indelning av serierna i ungdomsfotbollen (13 år och uppåt)</a:t>
            </a:r>
          </a:p>
          <a:p>
            <a:pPr marL="0" indent="0">
              <a:buNone/>
            </a:pPr>
            <a:r>
              <a:rPr lang="sv-SE" sz="1800" dirty="0"/>
              <a:t>    - Gäller 9 mot 9 och 11 mot 11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From 2024 kommer distriktet (Värmlands FF) att dela in serierna efter fyra olika nivåer likt skidbackens klassning, från svart till grön.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F229BE-498D-B6E1-6145-351AEAB6A6BD}"/>
              </a:ext>
            </a:extLst>
          </p:cNvPr>
          <p:cNvSpPr txBox="1"/>
          <p:nvPr/>
        </p:nvSpPr>
        <p:spPr>
          <a:xfrm>
            <a:off x="711201" y="526064"/>
            <a:ext cx="878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Ny tävlingsstruktur för ungdom from 2024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6478FC2-2D0C-3DDB-2388-86CC3B0B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482" y="1021475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0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2F5440A-E079-EE55-81A6-8333762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87" y="1314439"/>
            <a:ext cx="7522297" cy="56119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000" b="1" dirty="0"/>
              <a:t>Kioskschema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     - Oftast hemmamatcher – inga specifika veckor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     - Någon förälder som kan ta på sig ansvaret som kioskansvarig?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2000" b="1" dirty="0"/>
              <a:t>Försäljning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   - Två försäljningar? Ansvarig?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800" b="1" dirty="0"/>
              <a:t>Sponsorer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b="1" dirty="0"/>
              <a:t>      </a:t>
            </a:r>
            <a:r>
              <a:rPr lang="sv-SE" sz="1800" dirty="0"/>
              <a:t>- </a:t>
            </a:r>
            <a:r>
              <a:rPr lang="sv-SE" sz="1600" dirty="0"/>
              <a:t>Anders Sohlberg ansvarig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       - Kläder ska köpas in i år eftersom vi fått sponsorpengar till det.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       - Förslag: T-shirt, shorts och träningströja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1800" b="1" dirty="0"/>
              <a:t>Eventgrupp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/>
              <a:t>    - Något inför sommaruppehåll och sedan som avslutning.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13E83F3-BD4C-8C2B-3CF0-161397ACBEF0}"/>
              </a:ext>
            </a:extLst>
          </p:cNvPr>
          <p:cNvSpPr txBox="1"/>
          <p:nvPr/>
        </p:nvSpPr>
        <p:spPr>
          <a:xfrm>
            <a:off x="1500326" y="437288"/>
            <a:ext cx="868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Kiosk, försäljning, sponsorer, eventgrupp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5B6704-6312-96AF-18F4-6C2046C3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16" y="1474236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A7633AE-98F1-18D2-225C-C5BEB164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454150"/>
            <a:ext cx="7522297" cy="5403850"/>
          </a:xfrm>
        </p:spPr>
        <p:txBody>
          <a:bodyPr>
            <a:normAutofit/>
          </a:bodyPr>
          <a:lstStyle/>
          <a:p>
            <a:r>
              <a:rPr lang="sv-SE" sz="1800" dirty="0"/>
              <a:t>Vill erbjuda fotbollsträning året runt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Dialog md ledare i de andra idrotterna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F229BE-498D-B6E1-6145-351AEAB6A6BD}"/>
              </a:ext>
            </a:extLst>
          </p:cNvPr>
          <p:cNvSpPr txBox="1"/>
          <p:nvPr/>
        </p:nvSpPr>
        <p:spPr>
          <a:xfrm>
            <a:off x="3827948" y="410655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Samsyn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6478FC2-2D0C-3DDB-2388-86CC3B0B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79" y="809218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7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A7633AE-98F1-18D2-225C-C5BEB1645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1454150"/>
            <a:ext cx="7522297" cy="1324561"/>
          </a:xfrm>
        </p:spPr>
        <p:txBody>
          <a:bodyPr>
            <a:normAutofit/>
          </a:bodyPr>
          <a:lstStyle/>
          <a:p>
            <a:r>
              <a:rPr lang="sv-SE" sz="1800" dirty="0"/>
              <a:t>Facebookgrupp – IFK Skoghall f-2012 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Övriga frågor till oss ledare?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F229BE-498D-B6E1-6145-351AEAB6A6BD}"/>
              </a:ext>
            </a:extLst>
          </p:cNvPr>
          <p:cNvSpPr txBox="1"/>
          <p:nvPr/>
        </p:nvSpPr>
        <p:spPr>
          <a:xfrm>
            <a:off x="3746346" y="486052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Övrigt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6478FC2-2D0C-3DDB-2388-86CC3B0B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79" y="809218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CE358B-37E6-08A2-6322-D790C07A397C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26D180-A64A-222D-EE8F-13A4A665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/>
            <a:r>
              <a:rPr lang="en-US" sz="2000" dirty="0"/>
              <a:t>Ledargruppen</a:t>
            </a:r>
          </a:p>
          <a:p>
            <a:pPr marL="514350"/>
            <a:r>
              <a:rPr lang="en-US" sz="2000" dirty="0"/>
              <a:t>Träningar</a:t>
            </a:r>
          </a:p>
          <a:p>
            <a:pPr marL="514350"/>
            <a:r>
              <a:rPr lang="en-US" sz="2000" dirty="0"/>
              <a:t>Matcher</a:t>
            </a:r>
          </a:p>
          <a:p>
            <a:pPr marL="514350"/>
            <a:r>
              <a:rPr lang="en-US" sz="2000" dirty="0"/>
              <a:t>Cuper</a:t>
            </a:r>
          </a:p>
          <a:p>
            <a:pPr marL="514350"/>
            <a:r>
              <a:rPr lang="en-US" sz="2000" dirty="0"/>
              <a:t>Ny tävlingsstruktur 2024 9 mot 9</a:t>
            </a:r>
          </a:p>
          <a:p>
            <a:pPr marL="514350"/>
            <a:r>
              <a:rPr lang="en-US" sz="2000" dirty="0"/>
              <a:t>Kiosk, försäljning, sponsorer, eventgrupp</a:t>
            </a:r>
          </a:p>
          <a:p>
            <a:pPr marL="514350"/>
            <a:r>
              <a:rPr lang="en-US" sz="2000" dirty="0"/>
              <a:t>Samsyn</a:t>
            </a:r>
          </a:p>
          <a:p>
            <a:pPr marL="514350"/>
            <a:r>
              <a:rPr lang="en-US" sz="2000" dirty="0"/>
              <a:t>Övriga frågor</a:t>
            </a:r>
          </a:p>
          <a:p>
            <a:pPr marL="514350"/>
            <a:endParaRPr lang="en-US" sz="2000" dirty="0"/>
          </a:p>
          <a:p>
            <a:pPr marL="514350"/>
            <a:endParaRPr lang="en-US" sz="2000" dirty="0"/>
          </a:p>
          <a:p>
            <a:pPr marL="514350"/>
            <a:endParaRPr lang="en-US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AAE895-4F03-4FA7-79E9-3051497D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62" y="2056957"/>
            <a:ext cx="3246714" cy="27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6885A1-5B84-ED30-87BA-59ACB61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37" y="995123"/>
            <a:ext cx="7522297" cy="5403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>
              <a:lnSpc>
                <a:spcPct val="150000"/>
              </a:lnSpc>
            </a:pPr>
            <a:r>
              <a:rPr lang="sv-SE" sz="1800" dirty="0"/>
              <a:t>David Snider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Anna Nordholm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Johan Uddenstig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Niklas Flinta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Mattias Janäng Bejmo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Oscar Wahlén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04B120-78DD-47FA-0EB9-45D662684785}"/>
              </a:ext>
            </a:extLst>
          </p:cNvPr>
          <p:cNvSpPr txBox="1"/>
          <p:nvPr/>
        </p:nvSpPr>
        <p:spPr>
          <a:xfrm>
            <a:off x="3968684" y="348792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Ledargruppen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8B47E6-4474-6090-4E22-D5C2DE04D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334" y="752475"/>
            <a:ext cx="2513296" cy="21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E3E97B-C666-9DD7-E1B5-1A10E913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1686486"/>
            <a:ext cx="10515600" cy="4141686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Respekt och Jämlikhet.</a:t>
            </a:r>
          </a:p>
          <a:p>
            <a:pPr lvl="1"/>
            <a:r>
              <a:rPr lang="sv-SE" sz="1800" dirty="0"/>
              <a:t>Bemöt andra som du själv vill bli bemött (medspelare, motspelare, ledare, domare)</a:t>
            </a:r>
          </a:p>
          <a:p>
            <a:pPr lvl="1"/>
            <a:r>
              <a:rPr lang="sv-SE" sz="1800" dirty="0"/>
              <a:t>Nolltolerans mot kränkning, mobbning, rasism, diskriminering</a:t>
            </a:r>
          </a:p>
          <a:p>
            <a:pPr lvl="1"/>
            <a:r>
              <a:rPr lang="sv-SE" sz="1800" dirty="0"/>
              <a:t>Svordomar, könsord och rasistiska ord accepteras inte</a:t>
            </a:r>
          </a:p>
          <a:p>
            <a:pPr lvl="1"/>
            <a:r>
              <a:rPr lang="sv-SE" sz="1800" dirty="0"/>
              <a:t>Föräldrar hjälper oss ledare</a:t>
            </a:r>
          </a:p>
          <a:p>
            <a:pPr lvl="1"/>
            <a:endParaRPr lang="sv-SE" sz="1600" dirty="0"/>
          </a:p>
          <a:p>
            <a:r>
              <a:rPr lang="sv-SE" sz="2000" dirty="0"/>
              <a:t>Uppmuntra och ge beröm till sina kompisar! Heja på varandra utanför fotbollsplanen</a:t>
            </a:r>
          </a:p>
          <a:p>
            <a:pPr lvl="1"/>
            <a:r>
              <a:rPr lang="sv-SE" sz="1800" dirty="0"/>
              <a:t>Skapar glädje och engagemang </a:t>
            </a:r>
          </a:p>
          <a:p>
            <a:pPr lvl="1"/>
            <a:endParaRPr lang="sv-SE" sz="2000" dirty="0"/>
          </a:p>
          <a:p>
            <a:r>
              <a:rPr lang="sv-SE" sz="2000" dirty="0"/>
              <a:t>Laget före jaget.</a:t>
            </a:r>
          </a:p>
          <a:p>
            <a:endParaRPr lang="sv-SE" sz="2000" dirty="0"/>
          </a:p>
          <a:p>
            <a:r>
              <a:rPr lang="sv-SE" sz="2000" dirty="0"/>
              <a:t>Fokus på fotboll när vi är på träning och match!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B9ABF57-606B-DFDC-477A-0475419899D3}"/>
              </a:ext>
            </a:extLst>
          </p:cNvPr>
          <p:cNvSpPr txBox="1"/>
          <p:nvPr/>
        </p:nvSpPr>
        <p:spPr>
          <a:xfrm>
            <a:off x="3968684" y="348792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Vårt lag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209CB8-DAC3-D29C-78A0-40EE31F7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91" y="606175"/>
            <a:ext cx="2273714" cy="19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6885A1-5B84-ED30-87BA-59ACB61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37" y="1105358"/>
            <a:ext cx="7906648" cy="5403850"/>
          </a:xfrm>
        </p:spPr>
        <p:txBody>
          <a:bodyPr>
            <a:normAutofit/>
          </a:bodyPr>
          <a:lstStyle/>
          <a:p>
            <a:r>
              <a:rPr lang="sv-SE" sz="2000" dirty="0" err="1"/>
              <a:t>Mörmon</a:t>
            </a:r>
            <a:r>
              <a:rPr lang="sv-SE" sz="2000" dirty="0"/>
              <a:t> Till och med vecka 20 (prel. längre) </a:t>
            </a:r>
          </a:p>
          <a:p>
            <a:pPr marL="0" indent="0">
              <a:buNone/>
            </a:pPr>
            <a:r>
              <a:rPr lang="sv-SE" sz="1800" dirty="0"/>
              <a:t>      - måndagar 19 - 20.15		(Klassfotboll tre tillfällen vår)</a:t>
            </a:r>
          </a:p>
          <a:p>
            <a:pPr marL="0" indent="0">
              <a:buNone/>
            </a:pPr>
            <a:r>
              <a:rPr lang="sv-SE" sz="1800" dirty="0"/>
              <a:t>      - onsdagar 16.30 - 17.45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r>
              <a:rPr lang="sv-SE" sz="2000" dirty="0"/>
              <a:t>Lunnevi (From. vecka 20)</a:t>
            </a:r>
          </a:p>
          <a:p>
            <a:pPr marL="0" indent="0">
              <a:buNone/>
            </a:pPr>
            <a:r>
              <a:rPr lang="sv-SE" sz="1800" dirty="0"/>
              <a:t>      - måndagar: 19.15 - 20.45	B plan</a:t>
            </a:r>
          </a:p>
          <a:p>
            <a:pPr marL="0" indent="0">
              <a:buNone/>
            </a:pPr>
            <a:r>
              <a:rPr lang="sv-SE" sz="1800" dirty="0"/>
              <a:t>      - tisdagar: 18.00 - 19.30	B plan</a:t>
            </a:r>
          </a:p>
          <a:p>
            <a:pPr marL="0" indent="0">
              <a:buNone/>
            </a:pPr>
            <a:r>
              <a:rPr lang="sv-SE" sz="1800" dirty="0"/>
              <a:t>      - torsdagar 16.45 – 18.15	A plan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r>
              <a:rPr lang="sv-SE" sz="2000" dirty="0"/>
              <a:t>Regnschema = </a:t>
            </a:r>
            <a:r>
              <a:rPr lang="sv-SE" sz="2000" dirty="0" err="1"/>
              <a:t>Mörmon</a:t>
            </a:r>
            <a:endParaRPr lang="sv-SE" sz="2000" dirty="0"/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04B120-78DD-47FA-0EB9-45D662684785}"/>
              </a:ext>
            </a:extLst>
          </p:cNvPr>
          <p:cNvSpPr txBox="1"/>
          <p:nvPr/>
        </p:nvSpPr>
        <p:spPr>
          <a:xfrm>
            <a:off x="3968684" y="348792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Träningar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8B47E6-4474-6090-4E22-D5C2DE04D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85" y="348792"/>
            <a:ext cx="2513296" cy="21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6885A1-5B84-ED30-87BA-59ACB61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37" y="995123"/>
            <a:ext cx="7906648" cy="5403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400" dirty="0"/>
          </a:p>
          <a:p>
            <a:pPr rtl="0" fontAlgn="ctr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latin typeface="Calibri" panose="020F0502020204030204" pitchFamily="34" charset="0"/>
              </a:rPr>
              <a:t>Viktigt att vara i tid till träningen. Gärna 10-15 minuter innan</a:t>
            </a:r>
          </a:p>
          <a:p>
            <a:r>
              <a:rPr lang="sv-SE" sz="2000" dirty="0"/>
              <a:t>Laget.se</a:t>
            </a:r>
          </a:p>
          <a:p>
            <a:pPr lvl="1"/>
            <a:r>
              <a:rPr lang="sv-SE" sz="1600" dirty="0"/>
              <a:t>Svara på kallelser i tid för vår planerings skull, gärna innan 12:00 på träningsdag.</a:t>
            </a:r>
          </a:p>
          <a:p>
            <a:pPr lvl="1"/>
            <a:r>
              <a:rPr lang="sv-SE" sz="1600" dirty="0"/>
              <a:t>Uppdatera svar om ändring sker så snart ni kan. Meddela i gästbok / Facebookgrupp</a:t>
            </a:r>
          </a:p>
          <a:p>
            <a:pPr lvl="1"/>
            <a:r>
              <a:rPr lang="sv-SE" sz="1600" dirty="0"/>
              <a:t>Uppdatera gärna era kontaktuppgifter.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Tydlighet i vårt träningsupplägg</a:t>
            </a:r>
          </a:p>
          <a:p>
            <a:pPr marL="0" indent="0">
              <a:buNone/>
            </a:pPr>
            <a:r>
              <a:rPr lang="sv-SE" sz="2000" dirty="0"/>
              <a:t>- </a:t>
            </a:r>
            <a:r>
              <a:rPr lang="sv-SE" sz="1600" dirty="0"/>
              <a:t>Återkommande övningar </a:t>
            </a:r>
          </a:p>
          <a:p>
            <a:pPr marL="0" indent="0">
              <a:buNone/>
            </a:pPr>
            <a:r>
              <a:rPr lang="sv-SE" sz="1600" dirty="0"/>
              <a:t>- Gemensam uppvärmning, stationer, matchspel</a:t>
            </a:r>
          </a:p>
          <a:p>
            <a:pPr marL="0" indent="0">
              <a:buNone/>
            </a:pPr>
            <a:r>
              <a:rPr lang="sv-SE" sz="1600" dirty="0"/>
              <a:t>- Stor träningsgrupp kräver fokus, ordning och reda, vilket är ett krav från oss ledare.</a:t>
            </a:r>
          </a:p>
          <a:p>
            <a:pPr marL="457200" lvl="1" indent="0">
              <a:buNone/>
            </a:pPr>
            <a:endParaRPr lang="sv-SE" sz="1600" dirty="0"/>
          </a:p>
          <a:p>
            <a:r>
              <a:rPr lang="sv-SE" sz="1800" dirty="0">
                <a:effectLst/>
                <a:latin typeface="Calibri" panose="020F0502020204030204" pitchFamily="34" charset="0"/>
                <a:hlinkClick r:id="rId2"/>
              </a:rPr>
              <a:t>Knäkontroll </a:t>
            </a:r>
            <a:endParaRPr lang="sv-SE" sz="1800" dirty="0">
              <a:effectLst/>
              <a:latin typeface="Calibri" panose="020F0502020204030204" pitchFamily="34" charset="0"/>
            </a:endParaRPr>
          </a:p>
          <a:p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04B120-78DD-47FA-0EB9-45D662684785}"/>
              </a:ext>
            </a:extLst>
          </p:cNvPr>
          <p:cNvSpPr txBox="1"/>
          <p:nvPr/>
        </p:nvSpPr>
        <p:spPr>
          <a:xfrm>
            <a:off x="3968684" y="348792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Träningar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8B47E6-4474-6090-4E22-D5C2DE04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685" y="348792"/>
            <a:ext cx="2513296" cy="21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7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6885A1-5B84-ED30-87BA-59ACB61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7" y="1352334"/>
            <a:ext cx="9420997" cy="5403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400" dirty="0"/>
          </a:p>
          <a:p>
            <a:r>
              <a:rPr lang="sv-SE" sz="2000" dirty="0"/>
              <a:t>Nivåanpassning i träning</a:t>
            </a:r>
          </a:p>
          <a:p>
            <a:pPr marL="0" indent="0">
              <a:buNone/>
            </a:pPr>
            <a:endParaRPr lang="sv-SE" sz="2000" dirty="0"/>
          </a:p>
          <a:p>
            <a:pPr lvl="1"/>
            <a:r>
              <a:rPr lang="sv-SE" sz="1800" i="1" dirty="0"/>
              <a:t>Vissa</a:t>
            </a:r>
            <a:r>
              <a:rPr lang="sv-SE" sz="1800" dirty="0"/>
              <a:t> delar av </a:t>
            </a:r>
            <a:r>
              <a:rPr lang="sv-SE" sz="1800" i="1" dirty="0"/>
              <a:t>vissa</a:t>
            </a:r>
            <a:r>
              <a:rPr lang="sv-SE" sz="1800" dirty="0"/>
              <a:t> träningar.</a:t>
            </a:r>
          </a:p>
          <a:p>
            <a:pPr lvl="1"/>
            <a:r>
              <a:rPr lang="sv-SE" sz="1800" dirty="0"/>
              <a:t>Varför?</a:t>
            </a:r>
          </a:p>
          <a:p>
            <a:pPr lvl="2"/>
            <a:r>
              <a:rPr lang="sv-SE" sz="1600" dirty="0"/>
              <a:t>Målet är att få alla att lyckas och känna bekräftelse = skapar glädje, intresse och utveckling!</a:t>
            </a:r>
          </a:p>
          <a:p>
            <a:pPr lvl="2"/>
            <a:r>
              <a:rPr lang="sv-SE" sz="1600" u="sng" dirty="0"/>
              <a:t>Viktigt</a:t>
            </a:r>
            <a:r>
              <a:rPr lang="sv-SE" sz="1600" dirty="0"/>
              <a:t> att ej skapa fasta, statiska, grupper, blir då nivåindelning vilket inte är ok!</a:t>
            </a:r>
          </a:p>
          <a:p>
            <a:pPr lvl="2"/>
            <a:r>
              <a:rPr lang="sv-SE" sz="1600" dirty="0"/>
              <a:t>Alla får samma förutsättningar!</a:t>
            </a:r>
            <a:endParaRPr lang="sv-SE" sz="1800" dirty="0"/>
          </a:p>
          <a:p>
            <a:pPr lvl="1"/>
            <a:endParaRPr lang="sv-SE" sz="1800" dirty="0"/>
          </a:p>
          <a:p>
            <a:pPr lvl="1"/>
            <a:r>
              <a:rPr lang="sv-SE" sz="1800" dirty="0"/>
              <a:t>Förespråkas och rekommenderas av förbundet i viss del av träning från yngre åldrar.</a:t>
            </a:r>
          </a:p>
          <a:p>
            <a:pPr lvl="1"/>
            <a:r>
              <a:rPr lang="sv-SE" sz="1800" dirty="0"/>
              <a:t>Förening och samtliga årskullar hjälps åt för att använda detta på bästa sätt.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04B120-78DD-47FA-0EB9-45D662684785}"/>
              </a:ext>
            </a:extLst>
          </p:cNvPr>
          <p:cNvSpPr txBox="1"/>
          <p:nvPr/>
        </p:nvSpPr>
        <p:spPr>
          <a:xfrm>
            <a:off x="3836708" y="348792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Träningar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88B47E6-4474-6090-4E22-D5C2DE04D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72" y="661581"/>
            <a:ext cx="2083686" cy="17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2F5440A-E079-EE55-81A6-8333762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12" y="727075"/>
            <a:ext cx="7522297" cy="5403850"/>
          </a:xfrm>
        </p:spPr>
        <p:txBody>
          <a:bodyPr>
            <a:normAutofit fontScale="85000" lnSpcReduction="10000"/>
          </a:bodyPr>
          <a:lstStyle/>
          <a:p>
            <a:pPr fontAlgn="ctr">
              <a:lnSpc>
                <a:spcPct val="200000"/>
              </a:lnSpc>
            </a:pPr>
            <a:endParaRPr lang="sv-SE" sz="1800" dirty="0"/>
          </a:p>
          <a:p>
            <a:pPr fontAlgn="ctr">
              <a:lnSpc>
                <a:spcPct val="200000"/>
              </a:lnSpc>
            </a:pPr>
            <a:r>
              <a:rPr lang="sv-SE" sz="1900" b="1" dirty="0"/>
              <a:t>3 stycken lag (vit, blå och röd) </a:t>
            </a:r>
          </a:p>
          <a:p>
            <a:pPr marL="0" indent="0" fontAlgn="ctr">
              <a:lnSpc>
                <a:spcPct val="110000"/>
              </a:lnSpc>
              <a:buNone/>
            </a:pPr>
            <a:r>
              <a:rPr lang="sv-SE" sz="1600" dirty="0"/>
              <a:t>     - Fasta lag under en period</a:t>
            </a:r>
          </a:p>
          <a:p>
            <a:pPr fontAlgn="ctr">
              <a:lnSpc>
                <a:spcPct val="200000"/>
              </a:lnSpc>
            </a:pPr>
            <a:r>
              <a:rPr lang="sv-SE" sz="1900" b="1" dirty="0"/>
              <a:t>Matchspel börjar söndag 5/5 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sv-SE" sz="1800" dirty="0"/>
              <a:t>     - </a:t>
            </a:r>
            <a:r>
              <a:rPr lang="sv-SE" sz="1600" dirty="0"/>
              <a:t>Lagindelning kommer 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sv-SE" sz="1600" dirty="0"/>
              <a:t>      - Betalning måste ske, annars inget spel. Viktigt med försäkring av spelare</a:t>
            </a:r>
          </a:p>
          <a:p>
            <a:pPr fontAlgn="ctr">
              <a:lnSpc>
                <a:spcPct val="160000"/>
              </a:lnSpc>
            </a:pPr>
            <a:r>
              <a:rPr lang="sv-SE" sz="1900" b="1" dirty="0"/>
              <a:t>Kallelser till match: 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sv-SE" sz="1600" dirty="0"/>
              <a:t>        - Svara på kallelser, sista svarstid torsdagar kl. 18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sv-SE" sz="1600" dirty="0"/>
              <a:t>        - Ej svar på kallelse innan deadline = deltar ej. Eventuell ersättare kallas in </a:t>
            </a:r>
          </a:p>
          <a:p>
            <a:pPr fontAlgn="ctr">
              <a:lnSpc>
                <a:spcPct val="120000"/>
              </a:lnSpc>
            </a:pPr>
            <a:r>
              <a:rPr lang="sv-SE" sz="1900" b="1" dirty="0"/>
              <a:t>Samma positioner under hela matchen, om möjligt</a:t>
            </a:r>
          </a:p>
          <a:p>
            <a:pPr fontAlgn="ctr">
              <a:lnSpc>
                <a:spcPct val="200000"/>
              </a:lnSpc>
            </a:pPr>
            <a:r>
              <a:rPr lang="sv-SE" sz="1900" b="1" dirty="0"/>
              <a:t>Önskemål om matchdagar och vilka kompisar man vill spela med kan ej tillgodoses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sv-SE" sz="1600" dirty="0"/>
              <a:t>        - Vi är ett lag och jobbar för att alla ska vara kompisar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B941FC5-D279-ECAA-3F31-4158EFB9AED3}"/>
              </a:ext>
            </a:extLst>
          </p:cNvPr>
          <p:cNvSpPr txBox="1"/>
          <p:nvPr/>
        </p:nvSpPr>
        <p:spPr>
          <a:xfrm>
            <a:off x="3480016" y="457201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Matchupplägg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8D8A5E-A621-7451-8956-1985F84F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368" y="780366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2F5440A-E079-EE55-81A6-8333762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89" y="1181676"/>
            <a:ext cx="7522297" cy="5403850"/>
          </a:xfrm>
        </p:spPr>
        <p:txBody>
          <a:bodyPr>
            <a:normAutofit/>
          </a:bodyPr>
          <a:lstStyle/>
          <a:p>
            <a:pPr fontAlgn="ctr">
              <a:lnSpc>
                <a:spcPct val="200000"/>
              </a:lnSpc>
            </a:pPr>
            <a:r>
              <a:rPr lang="sv-SE" sz="1600" b="1" dirty="0"/>
              <a:t>10 spelare/lag rekommenderas</a:t>
            </a:r>
          </a:p>
          <a:p>
            <a:pPr marL="0" indent="0" fontAlgn="ctr">
              <a:lnSpc>
                <a:spcPct val="100000"/>
              </a:lnSpc>
              <a:buNone/>
            </a:pPr>
            <a:r>
              <a:rPr lang="sv-SE" sz="1400" dirty="0"/>
              <a:t>     - Vi är fler. Frågor om att byta lag en helg kan komma vid ojämn fördelning</a:t>
            </a:r>
          </a:p>
          <a:p>
            <a:pPr marL="0" indent="0" fontAlgn="ctr">
              <a:lnSpc>
                <a:spcPct val="100000"/>
              </a:lnSpc>
              <a:buNone/>
            </a:pPr>
            <a:r>
              <a:rPr lang="sv-SE" sz="1400" dirty="0"/>
              <a:t>     - Vi vill att tjejerna ska få spela så mycket som möjligt</a:t>
            </a:r>
          </a:p>
          <a:p>
            <a:pPr fontAlgn="ctr">
              <a:lnSpc>
                <a:spcPct val="200000"/>
              </a:lnSpc>
            </a:pPr>
            <a:r>
              <a:rPr lang="sv-SE" sz="1600" b="1" dirty="0"/>
              <a:t>Närvaro träning och matchspel</a:t>
            </a:r>
          </a:p>
          <a:p>
            <a:pPr fontAlgn="ctr">
              <a:lnSpc>
                <a:spcPct val="200000"/>
              </a:lnSpc>
            </a:pPr>
            <a:r>
              <a:rPr lang="sv-SE" sz="1600" b="1" dirty="0" err="1"/>
              <a:t>Domarvärd</a:t>
            </a:r>
            <a:r>
              <a:rPr lang="sv-SE" sz="1600" b="1" dirty="0"/>
              <a:t> vid alla hemmamatcher. 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sv-SE" sz="1400" dirty="0"/>
              <a:t>        - En till två personer utses. Vara på båda sidor (föräldrar/ledare)</a:t>
            </a:r>
          </a:p>
          <a:p>
            <a:pPr fontAlgn="ctr">
              <a:lnSpc>
                <a:spcPct val="200000"/>
              </a:lnSpc>
            </a:pPr>
            <a:r>
              <a:rPr lang="sv-SE" sz="1600" b="1" dirty="0"/>
              <a:t>Smycken på match</a:t>
            </a:r>
          </a:p>
          <a:p>
            <a:pPr fontAlgn="ctr">
              <a:lnSpc>
                <a:spcPct val="200000"/>
              </a:lnSpc>
            </a:pPr>
            <a:r>
              <a:rPr lang="sv-SE" sz="1600" b="1" dirty="0"/>
              <a:t>Samåkning till matcher</a:t>
            </a:r>
          </a:p>
          <a:p>
            <a:pPr marL="0" indent="0" fontAlgn="ctr">
              <a:lnSpc>
                <a:spcPct val="100000"/>
              </a:lnSpc>
              <a:buNone/>
            </a:pPr>
            <a:r>
              <a:rPr lang="sv-SE" sz="1400" dirty="0"/>
              <a:t>     - Fast summa vid bortamatcher utanför Karlstad?</a:t>
            </a:r>
          </a:p>
          <a:p>
            <a:pPr fontAlgn="ctr">
              <a:lnSpc>
                <a:spcPct val="200000"/>
              </a:lnSpc>
            </a:pPr>
            <a:r>
              <a:rPr lang="sv-SE" sz="1600" b="1" dirty="0"/>
              <a:t>Matcher i kalendern på Laget.se</a:t>
            </a:r>
          </a:p>
          <a:p>
            <a:pPr fontAlgn="ctr">
              <a:lnSpc>
                <a:spcPct val="200000"/>
              </a:lnSpc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B941FC5-D279-ECAA-3F31-4158EFB9AED3}"/>
              </a:ext>
            </a:extLst>
          </p:cNvPr>
          <p:cNvSpPr txBox="1"/>
          <p:nvPr/>
        </p:nvSpPr>
        <p:spPr>
          <a:xfrm>
            <a:off x="3827948" y="410655"/>
            <a:ext cx="29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Matchupplägg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51CB6A-A8E3-BF75-3498-A8F038AB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676" y="931286"/>
            <a:ext cx="1938621" cy="16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733</Words>
  <Application>Microsoft Office PowerPoint</Application>
  <PresentationFormat>Bredbild</PresentationFormat>
  <Paragraphs>133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David Snider</dc:creator>
  <cp:lastModifiedBy>Nordholm, Anna</cp:lastModifiedBy>
  <cp:revision>7</cp:revision>
  <dcterms:created xsi:type="dcterms:W3CDTF">2022-05-09T14:11:48Z</dcterms:created>
  <dcterms:modified xsi:type="dcterms:W3CDTF">2024-04-25T17:31:13Z</dcterms:modified>
</cp:coreProperties>
</file>