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 lvl="0">
      <a:defRPr lang="sv-SE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B38E3E-A75B-45D0-B13F-F38D23C9D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931C574-9C4F-42C6-8028-9DBB1919A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97E7B9-4DC1-4B5F-844B-F248BBAE0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0EB0966-D718-442D-8785-74CABA79D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FFB24C3-370A-4F07-8DD8-8E07C941C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419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5A0B23-9C6F-47ED-A035-3A5E3DE03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EC4B72D-05CC-4EF4-BE90-270D9CDA0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3B479E-7665-407D-A2EA-63B7A5F0D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12D3994-7FC6-4CE8-993E-033CDB57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D91E2D-A9B2-4AE4-BDCA-DFAE75AC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62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591A76E-67DB-4F81-A3B3-F21C0E936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53E3C83-3BBD-4D13-924B-3AAD1D7AF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DF9E72-7F6B-47D1-BF75-658EB1161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7EFAB8-1390-4989-8DF6-ED9AF88B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B01D770-10D5-445C-9D03-A337853EA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13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857AD1-F5C3-4828-A8B8-9B7B655CB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904FC9-7F96-43D4-BA1E-283F4E4D5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B58488-CC92-4116-81EA-3453093F0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8DCC57-E045-46E4-876F-BDFE978F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B062EB8-F4CF-47F5-87D2-954C3A22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898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DB527EC-7718-4981-8EEA-5560AE643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F33D48-5CAD-482A-A2B3-5D7599329A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FD5F01-C3E0-4150-BECC-229F590A2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039696-0D03-4895-BABE-97A56195F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E99E92-41C2-41D7-8368-8A822FDC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07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CFF4D6-5EB0-431B-AB20-E9962208B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E3CE98-B5F0-450C-919A-D7DA81EB1E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AF0BE1D-13B0-425E-8DF3-3B0015B53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D14D659-05D7-4983-A2DB-FAD8ED54D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761C40-6E76-4198-B05C-397B16322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B657E61-F6DF-48D7-B2F6-20748C45A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817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CB5270-2FAA-4208-ABBE-C8869F0B1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8E9C29E-9C7D-4598-9887-21F4AF050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2CAA04E-0D9F-4DE1-B372-18775545F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C9FEF27-345F-4988-8C98-FFD293F64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AB2ADC3-587B-4B5C-8805-C12CAE388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F2FFFDD-68F4-44B5-9442-AA6691790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1ABA5DD-579C-4DDA-BFCE-FCD1616D6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9418EE8-2343-4AEC-B06D-A1E0C4EE8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10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48D54A-9612-4799-AB1D-9357CB2DD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D05B5C1-97AE-477B-8D10-CF5FEA2EC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9333467-ED2A-4503-8309-56FCE59FF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685124-EA43-4F92-8B9F-BC9727247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371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37F966C-3164-43FB-9A21-D65EA27A7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3F83CB4-4D24-4822-B6EC-946BB0CAC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6DE1718-E4B3-4A5A-B209-12485BE14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75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D76356-4225-4E1E-B4D2-55482F424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1935B4-EFAB-49CB-ADF0-7A25CBB3A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3241D3A-FAC0-4CF7-B359-5CDBEBD02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EC9D023-17DA-469C-8696-C0C14ED74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E1A60DA-0B21-41FE-BE23-88941786F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722FBC0-11C8-4F92-B7CB-D32402D4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82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2967E0-4362-4E9A-B2D7-40C712867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E459457-BED1-44E3-AD58-EF97F91EF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C298CB-EE85-4105-B063-8EA8F55EF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80982B2-D4FD-47CC-9D75-7EB6FDBEA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6E0480D-EFC0-4050-95B2-FC1F4C0D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D414388-78D6-4F02-A86D-CA178410C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880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FF1BA9D-0B8C-42EE-A5D7-0A41C2A4D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E60345-2A6E-4C89-876C-992B7DF4B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876C00-52E8-4A44-8979-20620123D7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7596C-FCDA-4FFB-995A-03ABBB49B66F}" type="datetimeFigureOut">
              <a:rPr lang="sv-SE" smtClean="0"/>
              <a:t>2020-03-02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14B90A-E736-487C-B73D-503A47B053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B24440-94E1-476C-A6BD-16AC88CF52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C21F6-7281-4227-98F6-41A57EAA2E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555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 descr="En bild som visar kläder, svart, kostym, stående&#10;&#10;Automatiskt genererad beskrivning">
            <a:extLst>
              <a:ext uri="{FF2B5EF4-FFF2-40B4-BE49-F238E27FC236}">
                <a16:creationId xmlns:a16="http://schemas.microsoft.com/office/drawing/2014/main" id="{3F173990-6E02-4769-8FA9-FBAE9B9A05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2" t="5429" r="24428" b="9714"/>
          <a:stretch/>
        </p:blipFill>
        <p:spPr>
          <a:xfrm>
            <a:off x="810551" y="843292"/>
            <a:ext cx="1675750" cy="3231802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89E7E0C0-F1A4-4F59-A159-1996A8F032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20" r="6924"/>
          <a:stretch/>
        </p:blipFill>
        <p:spPr>
          <a:xfrm>
            <a:off x="6678524" y="438000"/>
            <a:ext cx="4498135" cy="5446208"/>
          </a:xfrm>
          <a:prstGeom prst="rect">
            <a:avLst/>
          </a:prstGeom>
        </p:spPr>
      </p:pic>
      <p:sp>
        <p:nvSpPr>
          <p:cNvPr id="7" name="Underrubrik 2">
            <a:extLst>
              <a:ext uri="{FF2B5EF4-FFF2-40B4-BE49-F238E27FC236}">
                <a16:creationId xmlns:a16="http://schemas.microsoft.com/office/drawing/2014/main" id="{C42F1F61-C634-4111-9AB6-C6221B0E8C1D}"/>
              </a:ext>
            </a:extLst>
          </p:cNvPr>
          <p:cNvSpPr txBox="1">
            <a:spLocks/>
          </p:cNvSpPr>
          <p:nvPr/>
        </p:nvSpPr>
        <p:spPr>
          <a:xfrm>
            <a:off x="4670323" y="240999"/>
            <a:ext cx="2113537" cy="602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Träning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0AA8ED1-2CA8-4792-A633-B3C8C110AA1E}"/>
              </a:ext>
            </a:extLst>
          </p:cNvPr>
          <p:cNvSpPr/>
          <p:nvPr/>
        </p:nvSpPr>
        <p:spPr>
          <a:xfrm>
            <a:off x="4981955" y="4259059"/>
            <a:ext cx="2422892" cy="2472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b="1" dirty="0">
                <a:solidFill>
                  <a:srgbClr val="FF0000"/>
                </a:solidFill>
              </a:rPr>
              <a:t>PAKETPRIS</a:t>
            </a:r>
            <a:endParaRPr lang="sv-SE" sz="1100" b="1" dirty="0"/>
          </a:p>
          <a:p>
            <a:r>
              <a:rPr lang="sv-SE" sz="1400" b="1" dirty="0"/>
              <a:t>T-shirt + shorts + sockar</a:t>
            </a:r>
          </a:p>
          <a:p>
            <a:endParaRPr lang="sv-SE" sz="1200" b="1" dirty="0">
              <a:solidFill>
                <a:srgbClr val="FF0000"/>
              </a:solidFill>
            </a:endParaRPr>
          </a:p>
          <a:p>
            <a:r>
              <a:rPr lang="sv-SE" sz="3200" b="1" dirty="0">
                <a:solidFill>
                  <a:srgbClr val="FF0000"/>
                </a:solidFill>
              </a:rPr>
              <a:t>399kr </a:t>
            </a:r>
            <a:r>
              <a:rPr lang="sv-SE" sz="1400" b="1" dirty="0">
                <a:solidFill>
                  <a:srgbClr val="FF0000"/>
                </a:solidFill>
              </a:rPr>
              <a:t>(ej initialer)</a:t>
            </a:r>
            <a:endParaRPr lang="sv-SE" sz="32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sv-SE" sz="1100" i="1" dirty="0"/>
          </a:p>
          <a:p>
            <a:pPr>
              <a:lnSpc>
                <a:spcPct val="150000"/>
              </a:lnSpc>
            </a:pPr>
            <a:r>
              <a:rPr lang="sv-SE" sz="1200" i="1" dirty="0"/>
              <a:t>Lös t-shirt JR 190kr, SR 210kr</a:t>
            </a:r>
          </a:p>
          <a:p>
            <a:pPr>
              <a:lnSpc>
                <a:spcPct val="150000"/>
              </a:lnSpc>
            </a:pPr>
            <a:r>
              <a:rPr lang="sv-SE" sz="1200" i="1" dirty="0"/>
              <a:t>Lös byxa JR &amp; SR 170kr</a:t>
            </a:r>
          </a:p>
          <a:p>
            <a:pPr>
              <a:lnSpc>
                <a:spcPct val="150000"/>
              </a:lnSpc>
            </a:pPr>
            <a:r>
              <a:rPr lang="sv-SE" sz="1200" i="1" dirty="0"/>
              <a:t>Lösa sockar 79kr</a:t>
            </a:r>
            <a:endParaRPr lang="sv-SE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B785B087-B0FC-412C-A7D1-9688012B2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51621" y="843292"/>
            <a:ext cx="3101150" cy="31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75225605-101F-473F-A16D-BB7B2B017D13}"/>
              </a:ext>
            </a:extLst>
          </p:cNvPr>
          <p:cNvSpPr/>
          <p:nvPr/>
        </p:nvSpPr>
        <p:spPr>
          <a:xfrm rot="1467538">
            <a:off x="10463602" y="554661"/>
            <a:ext cx="1615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50kr/plagg</a:t>
            </a:r>
          </a:p>
        </p:txBody>
      </p:sp>
    </p:spTree>
    <p:extLst>
      <p:ext uri="{BB962C8B-B14F-4D97-AF65-F5344CB8AC3E}">
        <p14:creationId xmlns:p14="http://schemas.microsoft.com/office/powerpoint/2010/main" val="90135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CB630B95-B1F3-4095-A8F7-D7DA67744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4400" y="240999"/>
            <a:ext cx="2059460" cy="364481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Träning Con20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C4D5BF9-605A-4CD0-BE4A-D9BAFD079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569" y="669580"/>
            <a:ext cx="4673173" cy="4944232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D2E6DD20-9B5C-4D20-A066-A06912E55E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166" y="830372"/>
            <a:ext cx="1733130" cy="4783440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9A6BF580-0EA4-4DB3-B485-364BE1639B94}"/>
              </a:ext>
            </a:extLst>
          </p:cNvPr>
          <p:cNvSpPr/>
          <p:nvPr/>
        </p:nvSpPr>
        <p:spPr>
          <a:xfrm>
            <a:off x="806824" y="1238247"/>
            <a:ext cx="3451411" cy="396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3600" b="1" dirty="0">
                <a:solidFill>
                  <a:srgbClr val="FF0000"/>
                </a:solidFill>
              </a:rPr>
              <a:t>PAKETPRIS</a:t>
            </a:r>
            <a:endParaRPr lang="sv-SE" sz="1400" b="1" dirty="0">
              <a:solidFill>
                <a:srgbClr val="FF0000"/>
              </a:solidFill>
            </a:endParaRPr>
          </a:p>
          <a:p>
            <a:r>
              <a:rPr lang="sv-SE" b="1" dirty="0"/>
              <a:t>Jacka + byxa</a:t>
            </a:r>
          </a:p>
          <a:p>
            <a:r>
              <a:rPr lang="sv-SE" sz="4400" b="1" dirty="0">
                <a:solidFill>
                  <a:srgbClr val="FF0000"/>
                </a:solidFill>
              </a:rPr>
              <a:t>JR 750kr </a:t>
            </a:r>
            <a:r>
              <a:rPr lang="sv-SE" sz="1600" b="1" dirty="0">
                <a:solidFill>
                  <a:srgbClr val="FF0000"/>
                </a:solidFill>
              </a:rPr>
              <a:t>(ej initialer)</a:t>
            </a:r>
            <a:endParaRPr lang="sv-SE" sz="8000" b="1" dirty="0">
              <a:solidFill>
                <a:srgbClr val="FF0000"/>
              </a:solidFill>
            </a:endParaRPr>
          </a:p>
          <a:p>
            <a:r>
              <a:rPr lang="sv-SE" i="1" dirty="0"/>
              <a:t>(ord. pris 1 000kr)</a:t>
            </a:r>
          </a:p>
          <a:p>
            <a:endParaRPr lang="sv-SE" sz="1600" i="1" dirty="0"/>
          </a:p>
          <a:p>
            <a:r>
              <a:rPr lang="sv-SE" sz="4400" b="1" dirty="0">
                <a:solidFill>
                  <a:srgbClr val="FF0000"/>
                </a:solidFill>
              </a:rPr>
              <a:t>SR 850kr</a:t>
            </a:r>
            <a:r>
              <a:rPr lang="sv-SE" sz="1600" b="1" dirty="0">
                <a:solidFill>
                  <a:srgbClr val="FF0000"/>
                </a:solidFill>
              </a:rPr>
              <a:t>(ej initialer)</a:t>
            </a:r>
            <a:endParaRPr lang="sv-SE" sz="4400" b="1" dirty="0">
              <a:solidFill>
                <a:srgbClr val="FF0000"/>
              </a:solidFill>
            </a:endParaRPr>
          </a:p>
          <a:p>
            <a:r>
              <a:rPr lang="sv-SE" i="1" dirty="0"/>
              <a:t>(ord. pris 1 200kr)</a:t>
            </a:r>
          </a:p>
          <a:p>
            <a:endParaRPr lang="sv-SE" i="1" dirty="0"/>
          </a:p>
          <a:p>
            <a:pPr>
              <a:lnSpc>
                <a:spcPct val="150000"/>
              </a:lnSpc>
            </a:pPr>
            <a:r>
              <a:rPr lang="sv-SE" sz="1400" i="1" dirty="0"/>
              <a:t>Lös tröja JR 430kr, SR 490kr</a:t>
            </a:r>
          </a:p>
          <a:p>
            <a:pPr>
              <a:lnSpc>
                <a:spcPct val="150000"/>
              </a:lnSpc>
            </a:pPr>
            <a:r>
              <a:rPr lang="sv-SE" sz="1400" i="1" dirty="0"/>
              <a:t>Lös byxa JR 340kr, SR 390kr</a:t>
            </a:r>
            <a:endParaRPr lang="sv-SE" sz="1400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63BF393-D7EE-4F52-9C9F-B0635300AC94}"/>
              </a:ext>
            </a:extLst>
          </p:cNvPr>
          <p:cNvSpPr/>
          <p:nvPr/>
        </p:nvSpPr>
        <p:spPr>
          <a:xfrm rot="1467538">
            <a:off x="10357068" y="438748"/>
            <a:ext cx="1615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50kr/plagg</a:t>
            </a:r>
          </a:p>
        </p:txBody>
      </p:sp>
    </p:spTree>
    <p:extLst>
      <p:ext uri="{BB962C8B-B14F-4D97-AF65-F5344CB8AC3E}">
        <p14:creationId xmlns:p14="http://schemas.microsoft.com/office/powerpoint/2010/main" val="101144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CB630B95-B1F3-4095-A8F7-D7DA67744C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4399" y="240999"/>
            <a:ext cx="2158181" cy="614407"/>
          </a:xfrm>
        </p:spPr>
        <p:txBody>
          <a:bodyPr>
            <a:normAutofit/>
          </a:bodyPr>
          <a:lstStyle/>
          <a:p>
            <a:r>
              <a:rPr lang="sv-SE" dirty="0"/>
              <a:t>Väskor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00B6B34-326B-4407-A6FC-9758A7FEF8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89" y="1085393"/>
            <a:ext cx="3088481" cy="3088481"/>
          </a:xfrm>
          <a:prstGeom prst="rect">
            <a:avLst/>
          </a:prstGeom>
        </p:spPr>
      </p:pic>
      <p:sp>
        <p:nvSpPr>
          <p:cNvPr id="8" name="Rektangel 10">
            <a:extLst>
              <a:ext uri="{FF2B5EF4-FFF2-40B4-BE49-F238E27FC236}">
                <a16:creationId xmlns:a16="http://schemas.microsoft.com/office/drawing/2014/main" id="{A5D77CCD-5C4A-4878-B553-88966BDF6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889" y="4228366"/>
            <a:ext cx="326027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latin typeface="Calibri" pitchFamily="34" charset="0"/>
              </a:rPr>
              <a:t>ADIDAS TIRO TRAININGBAG </a:t>
            </a:r>
          </a:p>
          <a:p>
            <a:pPr algn="ctr"/>
            <a:endParaRPr lang="sv-SE" sz="1200" b="1" dirty="0">
              <a:latin typeface="Calibri" pitchFamily="34" charset="0"/>
            </a:endParaRPr>
          </a:p>
          <a:p>
            <a:pPr algn="ctr"/>
            <a:r>
              <a:rPr lang="sv-SE" sz="1200" dirty="0">
                <a:latin typeface="Calibri" pitchFamily="34" charset="0"/>
              </a:rPr>
              <a:t>Storsäljaren med reglerbar axelrem. Bottennitar och fint sidofack med dragkedja. </a:t>
            </a:r>
          </a:p>
          <a:p>
            <a:pPr algn="ctr"/>
            <a:r>
              <a:rPr lang="sv-SE" sz="1200" dirty="0">
                <a:latin typeface="Calibri" pitchFamily="34" charset="0"/>
              </a:rPr>
              <a:t>100% Polyester</a:t>
            </a:r>
          </a:p>
          <a:p>
            <a:pPr algn="ctr"/>
            <a:endParaRPr lang="sv-SE" sz="900" dirty="0">
              <a:latin typeface="Calibri" pitchFamily="34" charset="0"/>
            </a:endParaRPr>
          </a:p>
          <a:p>
            <a:pPr algn="ctr"/>
            <a:r>
              <a:rPr lang="sv-SE" sz="1200" dirty="0">
                <a:latin typeface="Calibri" pitchFamily="34" charset="0"/>
              </a:rPr>
              <a:t>UNIVERSITY RED/WHITE/BLACK</a:t>
            </a:r>
          </a:p>
          <a:p>
            <a:pPr algn="ctr"/>
            <a:endParaRPr lang="sv-SE" sz="900" dirty="0">
              <a:latin typeface="Calibri" pitchFamily="34" charset="0"/>
            </a:endParaRPr>
          </a:p>
          <a:p>
            <a:pPr algn="ctr"/>
            <a:r>
              <a:rPr lang="sv-SE" sz="2400" b="1" dirty="0">
                <a:solidFill>
                  <a:srgbClr val="FF0000"/>
                </a:solidFill>
                <a:latin typeface="Calibri" pitchFamily="34" charset="0"/>
              </a:rPr>
              <a:t>349kr </a:t>
            </a:r>
            <a:r>
              <a:rPr lang="sv-SE" sz="1600" b="1" dirty="0">
                <a:solidFill>
                  <a:srgbClr val="FF0000"/>
                </a:solidFill>
              </a:rPr>
              <a:t>(ej initialer)</a:t>
            </a:r>
            <a:endParaRPr lang="sv-SE" sz="7200" b="1" dirty="0">
              <a:solidFill>
                <a:srgbClr val="FF0000"/>
              </a:solidFill>
            </a:endParaRPr>
          </a:p>
          <a:p>
            <a:pPr algn="ctr"/>
            <a:r>
              <a:rPr lang="sv-SE" sz="1200" i="1" dirty="0">
                <a:latin typeface="Calibri" pitchFamily="34" charset="0"/>
              </a:rPr>
              <a:t>(ord. pris 430kr)</a:t>
            </a:r>
            <a:endParaRPr lang="sv-SE" sz="1200" i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502E9A62-4DF6-4374-8226-DD984CDCF1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6863" y="1085393"/>
            <a:ext cx="2873730" cy="2873730"/>
          </a:xfrm>
          <a:prstGeom prst="rect">
            <a:avLst/>
          </a:prstGeom>
        </p:spPr>
      </p:pic>
      <p:sp>
        <p:nvSpPr>
          <p:cNvPr id="10" name="Rektangel 17">
            <a:extLst>
              <a:ext uri="{FF2B5EF4-FFF2-40B4-BE49-F238E27FC236}">
                <a16:creationId xmlns:a16="http://schemas.microsoft.com/office/drawing/2014/main" id="{22337DD0-E3C8-438A-8DEE-08AD143E0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6863" y="4305309"/>
            <a:ext cx="3309521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latin typeface="Calibri" pitchFamily="34" charset="0"/>
              </a:rPr>
              <a:t>ADIDAS TIRO BACKPACK</a:t>
            </a:r>
          </a:p>
          <a:p>
            <a:pPr algn="ctr"/>
            <a:endParaRPr lang="sv-SE" sz="1400" b="1" dirty="0">
              <a:latin typeface="Calibri" pitchFamily="34" charset="0"/>
            </a:endParaRPr>
          </a:p>
          <a:p>
            <a:pPr algn="ctr"/>
            <a:r>
              <a:rPr lang="sv-SE" sz="1200" dirty="0">
                <a:latin typeface="Calibri" pitchFamily="34" charset="0"/>
              </a:rPr>
              <a:t>Stort huvudfack samt mindre frontfack. Fina tryckytor och bra storlek. 100% Polyester</a:t>
            </a:r>
          </a:p>
          <a:p>
            <a:pPr algn="ctr"/>
            <a:endParaRPr lang="sv-SE" sz="900" dirty="0">
              <a:latin typeface="Calibri" pitchFamily="34" charset="0"/>
            </a:endParaRPr>
          </a:p>
          <a:p>
            <a:pPr algn="ctr"/>
            <a:r>
              <a:rPr lang="sv-SE" sz="1200" dirty="0">
                <a:latin typeface="Calibri" pitchFamily="34" charset="0"/>
              </a:rPr>
              <a:t>UNIVERSITY RED/WHITE/BLACK</a:t>
            </a:r>
          </a:p>
          <a:p>
            <a:pPr algn="ctr"/>
            <a:endParaRPr lang="sv-SE" sz="900" dirty="0">
              <a:latin typeface="Calibri" pitchFamily="34" charset="0"/>
            </a:endParaRPr>
          </a:p>
          <a:p>
            <a:pPr algn="ctr"/>
            <a:r>
              <a:rPr lang="sv-SE" sz="2400" b="1" dirty="0">
                <a:solidFill>
                  <a:srgbClr val="FF0000"/>
                </a:solidFill>
                <a:latin typeface="Calibri" pitchFamily="34" charset="0"/>
              </a:rPr>
              <a:t>289kr </a:t>
            </a:r>
            <a:r>
              <a:rPr lang="sv-SE" sz="1600" b="1" dirty="0">
                <a:solidFill>
                  <a:srgbClr val="FF0000"/>
                </a:solidFill>
              </a:rPr>
              <a:t>(ej initialer)</a:t>
            </a:r>
            <a:endParaRPr lang="sv-SE" sz="7200" b="1" dirty="0">
              <a:solidFill>
                <a:srgbClr val="FF0000"/>
              </a:solidFill>
            </a:endParaRPr>
          </a:p>
          <a:p>
            <a:pPr algn="ctr"/>
            <a:r>
              <a:rPr lang="sv-SE" sz="1200" i="1" dirty="0">
                <a:latin typeface="Calibri" pitchFamily="34" charset="0"/>
              </a:rPr>
              <a:t>(ord. pris 380kr)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09F86444-AF77-43A8-A29F-7B70F7C3C770}"/>
              </a:ext>
            </a:extLst>
          </p:cNvPr>
          <p:cNvSpPr/>
          <p:nvPr/>
        </p:nvSpPr>
        <p:spPr>
          <a:xfrm rot="1467538">
            <a:off x="10357068" y="438748"/>
            <a:ext cx="1615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200" b="1" dirty="0">
                <a:solidFill>
                  <a:srgbClr val="FF0000"/>
                </a:solidFill>
                <a:latin typeface="Bradley Hand ITC" panose="03070402050302030203" pitchFamily="66" charset="0"/>
              </a:rPr>
              <a:t>Initialer som tillval 50kr/plagg</a:t>
            </a:r>
          </a:p>
        </p:txBody>
      </p:sp>
    </p:spTree>
    <p:extLst>
      <p:ext uri="{BB962C8B-B14F-4D97-AF65-F5344CB8AC3E}">
        <p14:creationId xmlns:p14="http://schemas.microsoft.com/office/powerpoint/2010/main" val="2943499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Bredbild</PresentationFormat>
  <Paragraphs>41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Bradley Hand ITC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cp:lastModifiedBy>Marie Dahlberg</cp:lastModifiedBy>
  <cp:revision>1</cp:revision>
  <dcterms:modified xsi:type="dcterms:W3CDTF">2020-03-02T13:50:09Z</dcterms:modified>
</cp:coreProperties>
</file>