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7" r:id="rId4"/>
    <p:sldMasterId id="2147483736" r:id="rId5"/>
    <p:sldMasterId id="2147483755" r:id="rId6"/>
    <p:sldMasterId id="2147483774" r:id="rId7"/>
  </p:sldMasterIdLst>
  <p:sldIdLst>
    <p:sldId id="272" r:id="rId8"/>
    <p:sldId id="263" r:id="rId9"/>
    <p:sldId id="264" r:id="rId10"/>
    <p:sldId id="270" r:id="rId11"/>
    <p:sldId id="269" r:id="rId12"/>
    <p:sldId id="267" r:id="rId13"/>
    <p:sldId id="265" r:id="rId14"/>
    <p:sldId id="266" r:id="rId15"/>
    <p:sldId id="268" r:id="rId16"/>
    <p:sldId id="271"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till användare" id="{8C4E30E8-D8BE-42EA-8855-214581B73B10}">
          <p14:sldIdLst/>
        </p14:section>
        <p14:section name="Din presentation börjar här" id="{3AD3374A-9D15-4C42-AAEB-A179701E7591}">
          <p14:sldIdLst>
            <p14:sldId id="272"/>
            <p14:sldId id="263"/>
            <p14:sldId id="264"/>
            <p14:sldId id="270"/>
            <p14:sldId id="269"/>
            <p14:sldId id="267"/>
            <p14:sldId id="265"/>
            <p14:sldId id="266"/>
            <p14:sldId id="268"/>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327" autoAdjust="0"/>
  </p:normalViewPr>
  <p:slideViewPr>
    <p:cSldViewPr>
      <p:cViewPr varScale="1">
        <p:scale>
          <a:sx n="80" d="100"/>
          <a:sy n="80" d="100"/>
        </p:scale>
        <p:origin x="86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59259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8140568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16953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_Rubrik och innehåll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332629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74755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682688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4748207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2592083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_Rubrik och innehåll(1 ra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29941528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3617832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659714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676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mall för rubrikformat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36755810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1_Jämförelse En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0422651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904978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7582555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865707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3_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144561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6956005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4550613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6005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48348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Rubrik och innehåll(1 ra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mall för rubrikformat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20431162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01886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0324741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59004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83" y="857406"/>
            <a:ext cx="6859246" cy="5144434"/>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21555955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83" y="857406"/>
            <a:ext cx="6859246" cy="5144434"/>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1564683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83" y="857406"/>
            <a:ext cx="6859246" cy="5144434"/>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6028678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83" y="857406"/>
            <a:ext cx="6859246" cy="5144434"/>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3862280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167813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451960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88701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000630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36368781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2610310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0102484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42412044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62164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2163599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0917225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31405969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_Rubrik och innehåll(1 rad)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3526272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6951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7801878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7183040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2842144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1_Jämförelse En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7703717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884231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6706785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3858235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3_Tom En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0502501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869661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4529385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96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mall för rubrikformat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5112828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1870899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1844914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383892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2723187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560" y="857406"/>
            <a:ext cx="6859247"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130974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560" y="857406"/>
            <a:ext cx="6859247"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30117015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560" y="857406"/>
            <a:ext cx="6859247"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4853008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560" y="857406"/>
            <a:ext cx="6859247"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23190677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167813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mall för rubrikformat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0602882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5" y="5637158"/>
            <a:ext cx="1708391" cy="731218"/>
          </a:xfrm>
          <a:prstGeom prst="rect">
            <a:avLst/>
          </a:prstGeom>
        </p:spPr>
      </p:pic>
    </p:spTree>
    <p:extLst>
      <p:ext uri="{BB962C8B-B14F-4D97-AF65-F5344CB8AC3E}">
        <p14:creationId xmlns:p14="http://schemas.microsoft.com/office/powerpoint/2010/main" val="5625960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8870179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8917127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2610310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0102484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1_Rubrik och innehåll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6281286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62164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2163599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2175940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314059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9685536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_Rubrik och innehåll(1 rad)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3173839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695143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1080014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2842144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1_Jämförelse En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3141527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884231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1065216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3858235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3_Tom En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540257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683110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Tom Eng">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8003438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7710142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1104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1870899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37682669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383892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950352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7"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130974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7"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22565784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7"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48530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0329746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7"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37779904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4291149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760975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0645721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3136770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6835956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6682386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1_Rubrik och innehåll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2141257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721486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6107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638231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4401739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426294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7181618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_Rubrik och innehåll(1 rad)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24259118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7740055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0896629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674143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1_Jämförelse En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2257909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8805904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7026280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512398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386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3_Tom En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017439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8474304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30634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171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817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6677265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1431447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4616550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11201556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6"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3834222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777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6"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17807107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6"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643470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6"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411593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885220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80088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089051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54421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5623" y="856160"/>
            <a:ext cx="6859246" cy="5144434"/>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mall för rubrikformat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2798563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5623" y="856160"/>
            <a:ext cx="6859246" cy="5144434"/>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mall för rubrikformat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2060664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5623" y="856160"/>
            <a:ext cx="6859246" cy="5144434"/>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367206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mall för rubrikformat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67795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5623" y="856160"/>
            <a:ext cx="6859246" cy="5144434"/>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2911125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4086892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416450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3814373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820558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284958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709725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Rubrik och innehåll Eng">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099150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8171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90942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mall för rubrikformat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669509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524186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65446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Rubrik och innehåll(1 rad) Eng">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237735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27584"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932040" y="1700808"/>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548037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27584"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932040" y="1700808"/>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095876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endParaRPr lang="sv-SE" dirty="0"/>
          </a:p>
        </p:txBody>
      </p:sp>
      <p:sp>
        <p:nvSpPr>
          <p:cNvPr id="3" name="Platshållare för text 2"/>
          <p:cNvSpPr>
            <a:spLocks noGrp="1"/>
          </p:cNvSpPr>
          <p:nvPr>
            <p:ph type="body" idx="1"/>
          </p:nvPr>
        </p:nvSpPr>
        <p:spPr>
          <a:xfrm>
            <a:off x="827984"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27984"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3204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3204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323097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Jämförelse Eng">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endParaRPr lang="sv-SE" dirty="0"/>
          </a:p>
        </p:txBody>
      </p:sp>
      <p:sp>
        <p:nvSpPr>
          <p:cNvPr id="3" name="Platshållare för text 2"/>
          <p:cNvSpPr>
            <a:spLocks noGrp="1"/>
          </p:cNvSpPr>
          <p:nvPr>
            <p:ph type="body" idx="1"/>
          </p:nvPr>
        </p:nvSpPr>
        <p:spPr>
          <a:xfrm>
            <a:off x="827984"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27984"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3204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3204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355444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2254394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9"/>
            <a:ext cx="1303090" cy="731217"/>
          </a:xfrm>
          <a:prstGeom prst="rect">
            <a:avLst/>
          </a:prstGeom>
        </p:spPr>
      </p:pic>
    </p:spTree>
    <p:extLst>
      <p:ext uri="{BB962C8B-B14F-4D97-AF65-F5344CB8AC3E}">
        <p14:creationId xmlns:p14="http://schemas.microsoft.com/office/powerpoint/2010/main" val="1274068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94300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mall för rubrikformat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2125354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3_Tom Eng">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588037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741449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394001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19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2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7584" y="273050"/>
            <a:ext cx="2628000"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827584"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672985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7584" y="273050"/>
            <a:ext cx="2628000"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827584"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892471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223353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66202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3880" y="857250"/>
            <a:ext cx="6858003" cy="5143502"/>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04675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7544880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3880" y="857250"/>
            <a:ext cx="6858003" cy="5143502"/>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11132084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3880" y="857250"/>
            <a:ext cx="6858003" cy="5143502"/>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95405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3880" y="857250"/>
            <a:ext cx="6858003" cy="5143502"/>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3433954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0" y="5953"/>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697235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0" y="5953"/>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20731472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47"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736942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47"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12143048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47"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432857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067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Rubrik och innehåll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354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Rubrik och innehåll En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951800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40268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98096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2_Rubrik och innehåll(1 rad)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362462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613292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Rubrik och innehåll(1 rad)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a:t>Klicka här för att ändra format</a:t>
            </a:r>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2816210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7509"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5109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288356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1_Två innehållsdelar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7509"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95109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939814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46634"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46634"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615"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615"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726644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1_Jämförelse En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846634"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46634"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960615"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960615"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4024050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9940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49112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1_Endast rubrik En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a:t>Klicka här för att ändra 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173496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20970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3_Tom En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35950777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415201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4_Tom En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2480999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019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2297430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1_Innehåll med bild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1854092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68777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954815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1_Bild med bildtext En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85" y="5637158"/>
            <a:ext cx="1303090" cy="731218"/>
          </a:xfrm>
          <a:prstGeom prst="rect">
            <a:avLst/>
          </a:prstGeom>
        </p:spPr>
      </p:pic>
    </p:spTree>
    <p:extLst>
      <p:ext uri="{BB962C8B-B14F-4D97-AF65-F5344CB8AC3E}">
        <p14:creationId xmlns:p14="http://schemas.microsoft.com/office/powerpoint/2010/main" val="2885223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2224" y="857253"/>
            <a:ext cx="6858000" cy="5143500"/>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3156268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1_Rubrik och lodrät text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2224" y="857253"/>
            <a:ext cx="6858000" cy="5143500"/>
          </a:xfrm>
          <a:prstGeom prst="rect">
            <a:avLst/>
          </a:prstGeom>
        </p:spPr>
      </p:pic>
      <p:sp>
        <p:nvSpPr>
          <p:cNvPr id="2" name="Rubrik 1"/>
          <p:cNvSpPr>
            <a:spLocks noGrp="1"/>
          </p:cNvSpPr>
          <p:nvPr>
            <p:ph type="title"/>
          </p:nvPr>
        </p:nvSpPr>
        <p:spPr>
          <a:xfrm>
            <a:off x="1331640" y="745200"/>
            <a:ext cx="7229160" cy="1382400"/>
          </a:xfrm>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2360877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2224" y="857253"/>
            <a:ext cx="6858000" cy="5143500"/>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168312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2224" y="857253"/>
            <a:ext cx="6858000" cy="5143500"/>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4" y="1458780"/>
            <a:ext cx="1303090" cy="731218"/>
          </a:xfrm>
          <a:prstGeom prst="rect">
            <a:avLst/>
          </a:prstGeom>
        </p:spPr>
      </p:pic>
    </p:spTree>
    <p:extLst>
      <p:ext uri="{BB962C8B-B14F-4D97-AF65-F5344CB8AC3E}">
        <p14:creationId xmlns:p14="http://schemas.microsoft.com/office/powerpoint/2010/main" val="27690808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36390733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Rubrikbild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2592570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3387313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1_Avsnittsrubrik En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34" y="5637158"/>
            <a:ext cx="1708391" cy="731218"/>
          </a:xfrm>
          <a:prstGeom prst="rect">
            <a:avLst/>
          </a:prstGeom>
        </p:spPr>
      </p:pic>
    </p:spTree>
    <p:extLst>
      <p:ext uri="{BB962C8B-B14F-4D97-AF65-F5344CB8AC3E}">
        <p14:creationId xmlns:p14="http://schemas.microsoft.com/office/powerpoint/2010/main" val="3267018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1990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theme" Target="../theme/theme4.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8" Type="http://schemas.openxmlformats.org/officeDocument/2006/relationships/slideLayout" Target="../slideLayouts/slideLayout10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theme" Target="../theme/theme5.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8" Type="http://schemas.openxmlformats.org/officeDocument/2006/relationships/slideLayout" Target="../slideLayouts/slideLayout13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33" Type="http://schemas.openxmlformats.org/officeDocument/2006/relationships/theme" Target="../theme/theme6.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slideLayout" Target="../slideLayouts/slideLayout187.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32" Type="http://schemas.openxmlformats.org/officeDocument/2006/relationships/slideLayout" Target="../slideLayouts/slideLayout190.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31" Type="http://schemas.openxmlformats.org/officeDocument/2006/relationships/slideLayout" Target="../slideLayouts/slideLayout189.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30" Type="http://schemas.openxmlformats.org/officeDocument/2006/relationships/slideLayout" Target="../slideLayouts/slideLayout188.xml"/><Relationship Id="rId8" Type="http://schemas.openxmlformats.org/officeDocument/2006/relationships/slideLayout" Target="../slideLayouts/slideLayout16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theme" Target="../theme/theme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slideLayout" Target="../slideLayouts/slideLayout219.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8" Type="http://schemas.openxmlformats.org/officeDocument/2006/relationships/slideLayout" Target="../slideLayouts/slideLayout1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BD4E8C65-E712-475E-AB2D-FB91809A2E3B}"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1C07CD86-613C-498C-BB90-0195A171C473}"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766311212"/>
      </p:ext>
    </p:extLst>
  </p:cSld>
  <p:clrMap bg1="lt1" tx1="dk1" bg2="lt2" tx2="dk2" accent1="accent1" accent2="accent2" accent3="accent3" accent4="accent4" accent5="accent5" accent6="accent6" hlink="hlink" folHlink="folHlink"/>
  <p:sldLayoutIdLst>
    <p:sldLayoutId id="2147483661" r:id="rId1"/>
    <p:sldLayoutId id="2147483793" r:id="rId2"/>
    <p:sldLayoutId id="2147483662" r:id="rId3"/>
    <p:sldLayoutId id="2147483794" r:id="rId4"/>
    <p:sldLayoutId id="2147483663" r:id="rId5"/>
    <p:sldLayoutId id="2147483664" r:id="rId6"/>
    <p:sldLayoutId id="2147483795" r:id="rId7"/>
    <p:sldLayoutId id="2147483665" r:id="rId8"/>
    <p:sldLayoutId id="2147483666" r:id="rId9"/>
    <p:sldLayoutId id="2147483796" r:id="rId10"/>
    <p:sldLayoutId id="2147483667" r:id="rId11"/>
    <p:sldLayoutId id="2147483889" r:id="rId12"/>
    <p:sldLayoutId id="2147483668" r:id="rId13"/>
    <p:sldLayoutId id="2147483797" r:id="rId14"/>
    <p:sldLayoutId id="2147483670" r:id="rId15"/>
    <p:sldLayoutId id="2147483798" r:id="rId16"/>
    <p:sldLayoutId id="2147483671" r:id="rId17"/>
    <p:sldLayoutId id="2147483799" r:id="rId18"/>
    <p:sldLayoutId id="2147483672" r:id="rId19"/>
    <p:sldLayoutId id="2147483800" r:id="rId20"/>
    <p:sldLayoutId id="2147483673" r:id="rId21"/>
    <p:sldLayoutId id="2147483674" r:id="rId22"/>
    <p:sldLayoutId id="2147483675" r:id="rId23"/>
    <p:sldLayoutId id="2147483801" r:id="rId24"/>
    <p:sldLayoutId id="2147483676" r:id="rId25"/>
    <p:sldLayoutId id="2147483802" r:id="rId26"/>
    <p:sldLayoutId id="2147483677" r:id="rId27"/>
    <p:sldLayoutId id="2147483803" r:id="rId28"/>
    <p:sldLayoutId id="2147483678" r:id="rId29"/>
    <p:sldLayoutId id="2147483804" r:id="rId30"/>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1"/>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7F307ACA-847B-478A-A060-1A210CF1BB57}"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8D07744-EBCB-4EDA-A159-1C95FB26FD29}" type="slidenum">
              <a:rPr lang="sv-SE" smtClean="0"/>
              <a:t>‹#›</a:t>
            </a:fld>
            <a:endParaRPr lang="sv-SE"/>
          </a:p>
        </p:txBody>
      </p:sp>
      <p:sp>
        <p:nvSpPr>
          <p:cNvPr id="8" name="Vänster klammerparentes 7"/>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Vänster klammerparentes 9"/>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1" name="textruta 10"/>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395998156"/>
      </p:ext>
    </p:extLst>
  </p:cSld>
  <p:clrMap bg1="lt1" tx1="dk1" bg2="lt2" tx2="dk2" accent1="accent1" accent2="accent2" accent3="accent3" accent4="accent4" accent5="accent5" accent6="accent6" hlink="hlink" folHlink="folHlink"/>
  <p:sldLayoutIdLst>
    <p:sldLayoutId id="2147483680" r:id="rId1"/>
    <p:sldLayoutId id="2147483805" r:id="rId2"/>
    <p:sldLayoutId id="2147483681" r:id="rId3"/>
    <p:sldLayoutId id="2147483806" r:id="rId4"/>
    <p:sldLayoutId id="2147483682" r:id="rId5"/>
    <p:sldLayoutId id="2147483683" r:id="rId6"/>
    <p:sldLayoutId id="2147483807" r:id="rId7"/>
    <p:sldLayoutId id="2147483684" r:id="rId8"/>
    <p:sldLayoutId id="2147483685" r:id="rId9"/>
    <p:sldLayoutId id="2147483808" r:id="rId10"/>
    <p:sldLayoutId id="2147483686" r:id="rId11"/>
    <p:sldLayoutId id="2147483809" r:id="rId12"/>
    <p:sldLayoutId id="2147483687" r:id="rId13"/>
    <p:sldLayoutId id="2147483810" r:id="rId14"/>
    <p:sldLayoutId id="2147483688" r:id="rId15"/>
    <p:sldLayoutId id="2147483811" r:id="rId16"/>
    <p:sldLayoutId id="2147483689" r:id="rId17"/>
    <p:sldLayoutId id="2147483812" r:id="rId18"/>
    <p:sldLayoutId id="2147483690" r:id="rId19"/>
    <p:sldLayoutId id="2147483813" r:id="rId20"/>
    <p:sldLayoutId id="2147483691" r:id="rId21"/>
    <p:sldLayoutId id="2147483814" r:id="rId22"/>
    <p:sldLayoutId id="2147483692" r:id="rId23"/>
    <p:sldLayoutId id="2147483693" r:id="rId24"/>
    <p:sldLayoutId id="2147483694" r:id="rId25"/>
    <p:sldLayoutId id="2147483815" r:id="rId26"/>
    <p:sldLayoutId id="2147483695" r:id="rId27"/>
    <p:sldLayoutId id="2147483816" r:id="rId28"/>
    <p:sldLayoutId id="2147483696" r:id="rId29"/>
    <p:sldLayoutId id="2147483817" r:id="rId30"/>
    <p:sldLayoutId id="2147483697" r:id="rId31"/>
    <p:sldLayoutId id="2147483818" r:id="rId32"/>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E2AC23AB-90D1-4A6C-A088-DEFBF25B9408}"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D012AAC-CA5D-4785-B09E-0F6059D6D81C}"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634383461"/>
      </p:ext>
    </p:extLst>
  </p:cSld>
  <p:clrMap bg1="lt1" tx1="dk1" bg2="lt2" tx2="dk2" accent1="accent1" accent2="accent2" accent3="accent3" accent4="accent4" accent5="accent5" accent6="accent6" hlink="hlink" folHlink="folHlink"/>
  <p:sldLayoutIdLst>
    <p:sldLayoutId id="2147483699" r:id="rId1"/>
    <p:sldLayoutId id="2147483819" r:id="rId2"/>
    <p:sldLayoutId id="2147483700" r:id="rId3"/>
    <p:sldLayoutId id="2147483820" r:id="rId4"/>
    <p:sldLayoutId id="2147483701" r:id="rId5"/>
    <p:sldLayoutId id="2147483702" r:id="rId6"/>
    <p:sldLayoutId id="2147483821" r:id="rId7"/>
    <p:sldLayoutId id="2147483703" r:id="rId8"/>
    <p:sldLayoutId id="2147483704" r:id="rId9"/>
    <p:sldLayoutId id="2147483822" r:id="rId10"/>
    <p:sldLayoutId id="2147483705" r:id="rId11"/>
    <p:sldLayoutId id="2147483823" r:id="rId12"/>
    <p:sldLayoutId id="2147483706" r:id="rId13"/>
    <p:sldLayoutId id="2147483824" r:id="rId14"/>
    <p:sldLayoutId id="2147483707" r:id="rId15"/>
    <p:sldLayoutId id="2147483825" r:id="rId16"/>
    <p:sldLayoutId id="2147483708" r:id="rId17"/>
    <p:sldLayoutId id="2147483826" r:id="rId18"/>
    <p:sldLayoutId id="2147483709" r:id="rId19"/>
    <p:sldLayoutId id="2147483827" r:id="rId20"/>
    <p:sldLayoutId id="2147483710" r:id="rId21"/>
    <p:sldLayoutId id="2147483828" r:id="rId22"/>
    <p:sldLayoutId id="2147483711" r:id="rId23"/>
    <p:sldLayoutId id="2147483712" r:id="rId24"/>
    <p:sldLayoutId id="2147483713" r:id="rId25"/>
    <p:sldLayoutId id="2147483829" r:id="rId26"/>
    <p:sldLayoutId id="2147483714" r:id="rId27"/>
    <p:sldLayoutId id="2147483830" r:id="rId28"/>
    <p:sldLayoutId id="2147483715" r:id="rId29"/>
    <p:sldLayoutId id="2147483831" r:id="rId30"/>
    <p:sldLayoutId id="2147483716" r:id="rId31"/>
    <p:sldLayoutId id="2147483832" r:id="rId32"/>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414845125"/>
      </p:ext>
    </p:extLst>
  </p:cSld>
  <p:clrMap bg1="lt1" tx1="dk1" bg2="lt2" tx2="dk2" accent1="accent1" accent2="accent2" accent3="accent3" accent4="accent4" accent5="accent5" accent6="accent6" hlink="hlink" folHlink="folHlink"/>
  <p:sldLayoutIdLst>
    <p:sldLayoutId id="2147483718" r:id="rId1"/>
    <p:sldLayoutId id="2147483833" r:id="rId2"/>
    <p:sldLayoutId id="2147483719" r:id="rId3"/>
    <p:sldLayoutId id="2147483834" r:id="rId4"/>
    <p:sldLayoutId id="2147483720" r:id="rId5"/>
    <p:sldLayoutId id="2147483721" r:id="rId6"/>
    <p:sldLayoutId id="2147483835" r:id="rId7"/>
    <p:sldLayoutId id="2147483722" r:id="rId8"/>
    <p:sldLayoutId id="2147483723" r:id="rId9"/>
    <p:sldLayoutId id="2147483836" r:id="rId10"/>
    <p:sldLayoutId id="2147483724" r:id="rId11"/>
    <p:sldLayoutId id="2147483837" r:id="rId12"/>
    <p:sldLayoutId id="2147483725" r:id="rId13"/>
    <p:sldLayoutId id="2147483838" r:id="rId14"/>
    <p:sldLayoutId id="2147483726" r:id="rId15"/>
    <p:sldLayoutId id="2147483839" r:id="rId16"/>
    <p:sldLayoutId id="2147483727" r:id="rId17"/>
    <p:sldLayoutId id="2147483840" r:id="rId18"/>
    <p:sldLayoutId id="2147483728" r:id="rId19"/>
    <p:sldLayoutId id="2147483841" r:id="rId20"/>
    <p:sldLayoutId id="2147483729" r:id="rId21"/>
    <p:sldLayoutId id="2147483842" r:id="rId22"/>
    <p:sldLayoutId id="2147483730" r:id="rId23"/>
    <p:sldLayoutId id="2147483731" r:id="rId24"/>
    <p:sldLayoutId id="2147483732" r:id="rId25"/>
    <p:sldLayoutId id="2147483843" r:id="rId26"/>
    <p:sldLayoutId id="2147483733" r:id="rId27"/>
    <p:sldLayoutId id="2147483844" r:id="rId28"/>
    <p:sldLayoutId id="2147483734" r:id="rId29"/>
    <p:sldLayoutId id="2147483845" r:id="rId30"/>
    <p:sldLayoutId id="2147483735" r:id="rId31"/>
    <p:sldLayoutId id="2147483846" r:id="rId32"/>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37" r:id="rId1"/>
    <p:sldLayoutId id="2147483847" r:id="rId2"/>
    <p:sldLayoutId id="2147483738" r:id="rId3"/>
    <p:sldLayoutId id="2147483848" r:id="rId4"/>
    <p:sldLayoutId id="2147483739" r:id="rId5"/>
    <p:sldLayoutId id="2147483740" r:id="rId6"/>
    <p:sldLayoutId id="2147483849" r:id="rId7"/>
    <p:sldLayoutId id="2147483741" r:id="rId8"/>
    <p:sldLayoutId id="2147483742" r:id="rId9"/>
    <p:sldLayoutId id="2147483850" r:id="rId10"/>
    <p:sldLayoutId id="2147483743" r:id="rId11"/>
    <p:sldLayoutId id="2147483851" r:id="rId12"/>
    <p:sldLayoutId id="2147483744" r:id="rId13"/>
    <p:sldLayoutId id="2147483852" r:id="rId14"/>
    <p:sldLayoutId id="2147483745" r:id="rId15"/>
    <p:sldLayoutId id="2147483853" r:id="rId16"/>
    <p:sldLayoutId id="2147483746" r:id="rId17"/>
    <p:sldLayoutId id="2147483854" r:id="rId18"/>
    <p:sldLayoutId id="2147483747" r:id="rId19"/>
    <p:sldLayoutId id="2147483855" r:id="rId20"/>
    <p:sldLayoutId id="2147483748" r:id="rId21"/>
    <p:sldLayoutId id="2147483856" r:id="rId22"/>
    <p:sldLayoutId id="2147483749" r:id="rId23"/>
    <p:sldLayoutId id="2147483750" r:id="rId24"/>
    <p:sldLayoutId id="2147483751" r:id="rId25"/>
    <p:sldLayoutId id="2147483857" r:id="rId26"/>
    <p:sldLayoutId id="2147483752" r:id="rId27"/>
    <p:sldLayoutId id="2147483858" r:id="rId28"/>
    <p:sldLayoutId id="2147483753" r:id="rId29"/>
    <p:sldLayoutId id="2147483859" r:id="rId30"/>
    <p:sldLayoutId id="2147483754" r:id="rId31"/>
    <p:sldLayoutId id="2147483860" r:id="rId32"/>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56" r:id="rId1"/>
    <p:sldLayoutId id="2147483861" r:id="rId2"/>
    <p:sldLayoutId id="2147483757" r:id="rId3"/>
    <p:sldLayoutId id="2147483862" r:id="rId4"/>
    <p:sldLayoutId id="2147483758" r:id="rId5"/>
    <p:sldLayoutId id="2147483759" r:id="rId6"/>
    <p:sldLayoutId id="2147483863" r:id="rId7"/>
    <p:sldLayoutId id="2147483760" r:id="rId8"/>
    <p:sldLayoutId id="2147483761" r:id="rId9"/>
    <p:sldLayoutId id="2147483864" r:id="rId10"/>
    <p:sldLayoutId id="2147483762" r:id="rId11"/>
    <p:sldLayoutId id="2147483865" r:id="rId12"/>
    <p:sldLayoutId id="2147483763" r:id="rId13"/>
    <p:sldLayoutId id="2147483866" r:id="rId14"/>
    <p:sldLayoutId id="2147483764" r:id="rId15"/>
    <p:sldLayoutId id="2147483867" r:id="rId16"/>
    <p:sldLayoutId id="2147483765" r:id="rId17"/>
    <p:sldLayoutId id="2147483868" r:id="rId18"/>
    <p:sldLayoutId id="2147483766" r:id="rId19"/>
    <p:sldLayoutId id="2147483869" r:id="rId20"/>
    <p:sldLayoutId id="2147483767" r:id="rId21"/>
    <p:sldLayoutId id="2147483870" r:id="rId22"/>
    <p:sldLayoutId id="2147483768" r:id="rId23"/>
    <p:sldLayoutId id="2147483769" r:id="rId24"/>
    <p:sldLayoutId id="2147483770" r:id="rId25"/>
    <p:sldLayoutId id="2147483871" r:id="rId26"/>
    <p:sldLayoutId id="2147483771" r:id="rId27"/>
    <p:sldLayoutId id="2147483872" r:id="rId28"/>
    <p:sldLayoutId id="2147483772" r:id="rId29"/>
    <p:sldLayoutId id="2147483873" r:id="rId30"/>
    <p:sldLayoutId id="2147483773" r:id="rId31"/>
    <p:sldLayoutId id="2147483874" r:id="rId32"/>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2023-02-14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a:solidFill>
                  <a:schemeClr val="bg1">
                    <a:lumMod val="65000"/>
                  </a:schemeClr>
                </a:solidFill>
              </a:rPr>
              <a:t>Allt</a:t>
            </a:r>
            <a:r>
              <a:rPr lang="sv-SE" sz="1100" baseline="0" dirty="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046111148"/>
      </p:ext>
    </p:extLst>
  </p:cSld>
  <p:clrMap bg1="lt1" tx1="dk1" bg2="lt2" tx2="dk2" accent1="accent1" accent2="accent2" accent3="accent3" accent4="accent4" accent5="accent5" accent6="accent6" hlink="hlink" folHlink="folHlink"/>
  <p:sldLayoutIdLst>
    <p:sldLayoutId id="2147483775" r:id="rId1"/>
    <p:sldLayoutId id="2147483875" r:id="rId2"/>
    <p:sldLayoutId id="2147483776" r:id="rId3"/>
    <p:sldLayoutId id="2147483876" r:id="rId4"/>
    <p:sldLayoutId id="2147483777" r:id="rId5"/>
    <p:sldLayoutId id="2147483778" r:id="rId6"/>
    <p:sldLayoutId id="2147483877" r:id="rId7"/>
    <p:sldLayoutId id="2147483779" r:id="rId8"/>
    <p:sldLayoutId id="2147483780" r:id="rId9"/>
    <p:sldLayoutId id="2147483878" r:id="rId10"/>
    <p:sldLayoutId id="2147483781" r:id="rId11"/>
    <p:sldLayoutId id="2147483879" r:id="rId12"/>
    <p:sldLayoutId id="2147483782" r:id="rId13"/>
    <p:sldLayoutId id="2147483880" r:id="rId14"/>
    <p:sldLayoutId id="2147483783" r:id="rId15"/>
    <p:sldLayoutId id="2147483881" r:id="rId16"/>
    <p:sldLayoutId id="2147483784" r:id="rId17"/>
    <p:sldLayoutId id="2147483882" r:id="rId18"/>
    <p:sldLayoutId id="2147483785" r:id="rId19"/>
    <p:sldLayoutId id="2147483883" r:id="rId20"/>
    <p:sldLayoutId id="2147483786" r:id="rId21"/>
    <p:sldLayoutId id="2147483884" r:id="rId22"/>
    <p:sldLayoutId id="2147483787" r:id="rId23"/>
    <p:sldLayoutId id="2147483788" r:id="rId24"/>
    <p:sldLayoutId id="2147483789" r:id="rId25"/>
    <p:sldLayoutId id="2147483885" r:id="rId26"/>
    <p:sldLayoutId id="2147483790" r:id="rId27"/>
    <p:sldLayoutId id="2147483886" r:id="rId28"/>
    <p:sldLayoutId id="2147483791" r:id="rId29"/>
    <p:sldLayoutId id="2147483887" r:id="rId30"/>
    <p:sldLayoutId id="2147483792" r:id="rId31"/>
    <p:sldLayoutId id="2147483888" r:id="rId32"/>
  </p:sldLayoutIdLst>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hyperlink" Target="https://www.svenskfotboll.se/493cf4/globalassets/svff/dokumentdokumentblock/fogis/anmala-lag.pdf" TargetMode="Externa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4FE526-2A04-4704-B9D8-F6CA647E5BFC}"/>
              </a:ext>
            </a:extLst>
          </p:cNvPr>
          <p:cNvSpPr>
            <a:spLocks noGrp="1"/>
          </p:cNvSpPr>
          <p:nvPr>
            <p:ph type="title"/>
          </p:nvPr>
        </p:nvSpPr>
        <p:spPr>
          <a:xfrm>
            <a:off x="835200" y="1407600"/>
            <a:ext cx="7725600" cy="1382400"/>
          </a:xfrm>
        </p:spPr>
        <p:txBody>
          <a:bodyPr anchor="b">
            <a:normAutofit/>
          </a:bodyPr>
          <a:lstStyle/>
          <a:p>
            <a:r>
              <a:rPr lang="sv-SE" sz="4400" dirty="0"/>
              <a:t>Informationsmaterial  </a:t>
            </a:r>
          </a:p>
        </p:txBody>
      </p:sp>
      <p:sp>
        <p:nvSpPr>
          <p:cNvPr id="3" name="Platshållare för innehåll 2">
            <a:extLst>
              <a:ext uri="{FF2B5EF4-FFF2-40B4-BE49-F238E27FC236}">
                <a16:creationId xmlns:a16="http://schemas.microsoft.com/office/drawing/2014/main" id="{9808A2F5-BD50-4538-92FF-D5225B21F482}"/>
              </a:ext>
            </a:extLst>
          </p:cNvPr>
          <p:cNvSpPr>
            <a:spLocks noGrp="1"/>
          </p:cNvSpPr>
          <p:nvPr>
            <p:ph type="body" idx="1"/>
          </p:nvPr>
        </p:nvSpPr>
        <p:spPr>
          <a:xfrm>
            <a:off x="835200" y="2908800"/>
            <a:ext cx="7725600" cy="1753200"/>
          </a:xfrm>
        </p:spPr>
        <p:txBody>
          <a:bodyPr>
            <a:normAutofit/>
          </a:bodyPr>
          <a:lstStyle/>
          <a:p>
            <a:pPr>
              <a:lnSpc>
                <a:spcPct val="90000"/>
              </a:lnSpc>
            </a:pPr>
            <a:r>
              <a:rPr lang="sv-SE" sz="1900" dirty="0"/>
              <a:t>Detta material hjälper lagen att ha koll på vad som behöver planeras och genomföras av varje lag. </a:t>
            </a:r>
            <a:br>
              <a:rPr lang="sv-SE" sz="1900" dirty="0"/>
            </a:br>
            <a:endParaRPr lang="sv-SE" sz="1900" dirty="0"/>
          </a:p>
          <a:p>
            <a:pPr>
              <a:lnSpc>
                <a:spcPct val="90000"/>
              </a:lnSpc>
            </a:pPr>
            <a:r>
              <a:rPr lang="sv-SE" sz="1900" dirty="0"/>
              <a:t>Tidigare år har ungdomsansvarig varit behjälplig</a:t>
            </a:r>
            <a:br>
              <a:rPr lang="sv-SE" sz="1900" dirty="0"/>
            </a:br>
            <a:r>
              <a:rPr lang="sv-SE" sz="1900" dirty="0"/>
              <a:t>I år läggs mycket praktiskt på lagen att ansvara över själva, det underlättar och alla hjälps åt. </a:t>
            </a:r>
          </a:p>
        </p:txBody>
      </p:sp>
    </p:spTree>
    <p:extLst>
      <p:ext uri="{BB962C8B-B14F-4D97-AF65-F5344CB8AC3E}">
        <p14:creationId xmlns:p14="http://schemas.microsoft.com/office/powerpoint/2010/main" val="240880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A40B5F-F2E3-4621-A2EF-830C95386DCD}"/>
              </a:ext>
            </a:extLst>
          </p:cNvPr>
          <p:cNvSpPr>
            <a:spLocks noGrp="1"/>
          </p:cNvSpPr>
          <p:nvPr>
            <p:ph type="title"/>
          </p:nvPr>
        </p:nvSpPr>
        <p:spPr>
          <a:xfrm>
            <a:off x="835200" y="745200"/>
            <a:ext cx="7725600" cy="1382400"/>
          </a:xfrm>
        </p:spPr>
        <p:txBody>
          <a:bodyPr anchor="b">
            <a:normAutofit/>
          </a:bodyPr>
          <a:lstStyle/>
          <a:p>
            <a:r>
              <a:rPr lang="sv-SE" dirty="0"/>
              <a:t>Efter säsong </a:t>
            </a:r>
          </a:p>
        </p:txBody>
      </p:sp>
      <p:sp>
        <p:nvSpPr>
          <p:cNvPr id="3" name="Platshållare för innehåll 2">
            <a:extLst>
              <a:ext uri="{FF2B5EF4-FFF2-40B4-BE49-F238E27FC236}">
                <a16:creationId xmlns:a16="http://schemas.microsoft.com/office/drawing/2014/main" id="{6BE3E933-C45F-464B-9B66-4E14F7C479BB}"/>
              </a:ext>
            </a:extLst>
          </p:cNvPr>
          <p:cNvSpPr>
            <a:spLocks noGrp="1"/>
          </p:cNvSpPr>
          <p:nvPr>
            <p:ph idx="1"/>
          </p:nvPr>
        </p:nvSpPr>
        <p:spPr>
          <a:xfrm>
            <a:off x="835200" y="2142000"/>
            <a:ext cx="7725600" cy="3168000"/>
          </a:xfrm>
        </p:spPr>
        <p:txBody>
          <a:bodyPr>
            <a:normAutofit/>
          </a:bodyPr>
          <a:lstStyle/>
          <a:p>
            <a:r>
              <a:rPr lang="sv-SE" dirty="0"/>
              <a:t>Varje lag ansvarar att inventera tröjor och lämna till materialansvarig.</a:t>
            </a:r>
          </a:p>
          <a:p>
            <a:endParaRPr lang="sv-SE" dirty="0"/>
          </a:p>
          <a:p>
            <a:r>
              <a:rPr lang="sv-SE" dirty="0"/>
              <a:t> </a:t>
            </a:r>
          </a:p>
          <a:p>
            <a:endParaRPr lang="sv-SE" dirty="0"/>
          </a:p>
        </p:txBody>
      </p:sp>
    </p:spTree>
    <p:extLst>
      <p:ext uri="{BB962C8B-B14F-4D97-AF65-F5344CB8AC3E}">
        <p14:creationId xmlns:p14="http://schemas.microsoft.com/office/powerpoint/2010/main" val="189555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377B40F-CD7C-4D6E-9D09-BD6CD6F69CB0}"/>
              </a:ext>
            </a:extLst>
          </p:cNvPr>
          <p:cNvSpPr>
            <a:spLocks noGrp="1"/>
          </p:cNvSpPr>
          <p:nvPr>
            <p:ph type="title"/>
          </p:nvPr>
        </p:nvSpPr>
        <p:spPr>
          <a:xfrm>
            <a:off x="835200" y="745200"/>
            <a:ext cx="7725600" cy="1382400"/>
          </a:xfrm>
        </p:spPr>
        <p:txBody>
          <a:bodyPr anchor="b">
            <a:normAutofit/>
          </a:bodyPr>
          <a:lstStyle/>
          <a:p>
            <a:r>
              <a:rPr lang="sv-SE" dirty="0"/>
              <a:t>Fotbollsskolan </a:t>
            </a:r>
          </a:p>
        </p:txBody>
      </p:sp>
      <p:sp>
        <p:nvSpPr>
          <p:cNvPr id="5" name="Platshållare för innehåll 4">
            <a:extLst>
              <a:ext uri="{FF2B5EF4-FFF2-40B4-BE49-F238E27FC236}">
                <a16:creationId xmlns:a16="http://schemas.microsoft.com/office/drawing/2014/main" id="{D1A85920-BC57-4A19-847B-3CA325DDC157}"/>
              </a:ext>
            </a:extLst>
          </p:cNvPr>
          <p:cNvSpPr>
            <a:spLocks noGrp="1"/>
          </p:cNvSpPr>
          <p:nvPr>
            <p:ph idx="1"/>
          </p:nvPr>
        </p:nvSpPr>
        <p:spPr>
          <a:xfrm>
            <a:off x="835200" y="2142000"/>
            <a:ext cx="7725600" cy="3168000"/>
          </a:xfrm>
        </p:spPr>
        <p:txBody>
          <a:bodyPr>
            <a:normAutofit fontScale="70000" lnSpcReduction="20000"/>
          </a:bodyPr>
          <a:lstStyle/>
          <a:p>
            <a:pPr>
              <a:lnSpc>
                <a:spcPct val="90000"/>
              </a:lnSpc>
            </a:pPr>
            <a:r>
              <a:rPr lang="sv-SE" sz="1800" dirty="0"/>
              <a:t>Fotbollsskolan börjar när gräset är grönt ( någon gång i mitten av maj) </a:t>
            </a:r>
          </a:p>
          <a:p>
            <a:pPr>
              <a:lnSpc>
                <a:spcPct val="90000"/>
              </a:lnSpc>
            </a:pPr>
            <a:br>
              <a:rPr lang="sv-SE" sz="1800" dirty="0"/>
            </a:br>
            <a:r>
              <a:rPr lang="sv-SE" sz="1800" b="1" dirty="0"/>
              <a:t>NY tid i år! </a:t>
            </a:r>
            <a:r>
              <a:rPr lang="sv-SE" sz="1800" dirty="0"/>
              <a:t>Söndagar kl:10-11 </a:t>
            </a:r>
          </a:p>
          <a:p>
            <a:pPr>
              <a:lnSpc>
                <a:spcPct val="90000"/>
              </a:lnSpc>
            </a:pPr>
            <a:r>
              <a:rPr lang="sv-SE" sz="1800" dirty="0"/>
              <a:t>Period: Mitten av maj – mitten juni, Mitten av augusti – mitten av september</a:t>
            </a:r>
          </a:p>
          <a:p>
            <a:pPr>
              <a:lnSpc>
                <a:spcPct val="90000"/>
              </a:lnSpc>
            </a:pPr>
            <a:r>
              <a:rPr lang="sv-SE" sz="1800" dirty="0"/>
              <a:t>Cirka 10 gånger</a:t>
            </a:r>
          </a:p>
          <a:p>
            <a:pPr>
              <a:lnSpc>
                <a:spcPct val="90000"/>
              </a:lnSpc>
            </a:pPr>
            <a:br>
              <a:rPr lang="sv-SE" sz="1800" dirty="0"/>
            </a:br>
            <a:r>
              <a:rPr lang="sv-SE" sz="1800" dirty="0"/>
              <a:t>Ansvarig för fotbollsskolan:        (administration och information till föräldragrupp.) </a:t>
            </a:r>
          </a:p>
          <a:p>
            <a:pPr>
              <a:lnSpc>
                <a:spcPct val="90000"/>
              </a:lnSpc>
            </a:pPr>
            <a:br>
              <a:rPr lang="sv-SE" sz="1800" dirty="0"/>
            </a:br>
            <a:r>
              <a:rPr lang="sv-SE" sz="1800" b="1" dirty="0"/>
              <a:t>Genomförande: </a:t>
            </a:r>
          </a:p>
          <a:p>
            <a:pPr>
              <a:lnSpc>
                <a:spcPct val="90000"/>
              </a:lnSpc>
            </a:pPr>
            <a:r>
              <a:rPr lang="sv-SE" sz="1800" dirty="0"/>
              <a:t>För att fotbollsskolan ska fungera behöver det ALLTID vara minst en förälder med från</a:t>
            </a:r>
          </a:p>
          <a:p>
            <a:pPr>
              <a:lnSpc>
                <a:spcPct val="90000"/>
              </a:lnSpc>
            </a:pPr>
            <a:r>
              <a:rPr lang="sv-SE" sz="1800" dirty="0"/>
              <a:t>fotbollsskolans föräldragrupp. </a:t>
            </a:r>
          </a:p>
          <a:p>
            <a:pPr>
              <a:lnSpc>
                <a:spcPct val="90000"/>
              </a:lnSpc>
            </a:pPr>
            <a:br>
              <a:rPr lang="sv-SE" sz="1800" dirty="0"/>
            </a:br>
            <a:r>
              <a:rPr lang="sv-SE" sz="1800" dirty="0"/>
              <a:t>Tränare är minst 1st ledare från våra andra träningsgrupper, samt cirka 2st spelare från pojkar 14 år.</a:t>
            </a:r>
          </a:p>
          <a:p>
            <a:pPr>
              <a:lnSpc>
                <a:spcPct val="90000"/>
              </a:lnSpc>
            </a:pPr>
            <a:r>
              <a:rPr lang="sv-SE" sz="1800" dirty="0"/>
              <a:t>(2023= P09) </a:t>
            </a:r>
          </a:p>
          <a:p>
            <a:pPr>
              <a:lnSpc>
                <a:spcPct val="90000"/>
              </a:lnSpc>
            </a:pPr>
            <a:r>
              <a:rPr lang="sv-SE" sz="1800" dirty="0"/>
              <a:t>Rullande schema på ungdomar och tränare från träningsgrupper, läggs i ledartråden på Facebook. </a:t>
            </a:r>
            <a:br>
              <a:rPr lang="sv-SE" sz="1800" dirty="0"/>
            </a:br>
            <a:r>
              <a:rPr lang="sv-SE" sz="1800" dirty="0"/>
              <a:t> </a:t>
            </a:r>
          </a:p>
          <a:p>
            <a:pPr>
              <a:lnSpc>
                <a:spcPct val="90000"/>
              </a:lnSpc>
            </a:pPr>
            <a:r>
              <a:rPr lang="sv-SE" sz="1800" dirty="0"/>
              <a:t>(Ungdomar i P09 2023 kommer få genomgång och utbildning av Angelica &amp; Johanna inför start av</a:t>
            </a:r>
          </a:p>
          <a:p>
            <a:pPr>
              <a:lnSpc>
                <a:spcPct val="90000"/>
              </a:lnSpc>
            </a:pPr>
            <a:r>
              <a:rPr lang="sv-SE" sz="1800" dirty="0"/>
              <a:t> fotbollsskola). </a:t>
            </a:r>
          </a:p>
          <a:p>
            <a:pPr>
              <a:lnSpc>
                <a:spcPct val="90000"/>
              </a:lnSpc>
            </a:pPr>
            <a:endParaRPr lang="sv-SE" sz="1400" dirty="0"/>
          </a:p>
        </p:txBody>
      </p:sp>
    </p:spTree>
    <p:extLst>
      <p:ext uri="{BB962C8B-B14F-4D97-AF65-F5344CB8AC3E}">
        <p14:creationId xmlns:p14="http://schemas.microsoft.com/office/powerpoint/2010/main" val="273248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73B39-B6A2-4AF1-B52B-D2C4DF5978EB}"/>
              </a:ext>
            </a:extLst>
          </p:cNvPr>
          <p:cNvSpPr>
            <a:spLocks noGrp="1"/>
          </p:cNvSpPr>
          <p:nvPr>
            <p:ph type="title"/>
          </p:nvPr>
        </p:nvSpPr>
        <p:spPr>
          <a:xfrm>
            <a:off x="835200" y="745200"/>
            <a:ext cx="7725600" cy="1382400"/>
          </a:xfrm>
        </p:spPr>
        <p:txBody>
          <a:bodyPr anchor="b">
            <a:normAutofit/>
          </a:bodyPr>
          <a:lstStyle/>
          <a:p>
            <a:r>
              <a:rPr lang="sv-SE" dirty="0"/>
              <a:t>Fotbollsskolan  </a:t>
            </a:r>
          </a:p>
        </p:txBody>
      </p:sp>
      <p:sp>
        <p:nvSpPr>
          <p:cNvPr id="3" name="Platshållare för innehåll 2">
            <a:extLst>
              <a:ext uri="{FF2B5EF4-FFF2-40B4-BE49-F238E27FC236}">
                <a16:creationId xmlns:a16="http://schemas.microsoft.com/office/drawing/2014/main" id="{D98EFB48-B1A6-44CB-AAE0-4D8A80A11A0D}"/>
              </a:ext>
            </a:extLst>
          </p:cNvPr>
          <p:cNvSpPr>
            <a:spLocks noGrp="1"/>
          </p:cNvSpPr>
          <p:nvPr>
            <p:ph idx="1"/>
          </p:nvPr>
        </p:nvSpPr>
        <p:spPr>
          <a:xfrm>
            <a:off x="835200" y="2142000"/>
            <a:ext cx="7725600" cy="3168000"/>
          </a:xfrm>
        </p:spPr>
        <p:txBody>
          <a:bodyPr>
            <a:normAutofit/>
          </a:bodyPr>
          <a:lstStyle/>
          <a:p>
            <a:r>
              <a:rPr lang="sv-SE" dirty="0"/>
              <a:t> När: Annonsering under april månad.</a:t>
            </a:r>
          </a:p>
          <a:p>
            <a:r>
              <a:rPr lang="sv-SE" dirty="0"/>
              <a:t> (Ansvarig 2023: ) </a:t>
            </a:r>
            <a:br>
              <a:rPr lang="sv-SE" dirty="0"/>
            </a:br>
            <a:r>
              <a:rPr lang="sv-SE" dirty="0"/>
              <a:t>Anmälan sker:  </a:t>
            </a:r>
          </a:p>
          <a:p>
            <a:r>
              <a:rPr lang="sv-SE" dirty="0"/>
              <a:t>Ansvarig behöver ha behörighet till laget.se för att kunna lägga in nya medlemmar och föräldrar på laget .se samt flytta över gamla spelare från fjolårets fotbollsskola, och upprätta ett lag P-födda 15, i år på laget.se</a:t>
            </a:r>
          </a:p>
          <a:p>
            <a:r>
              <a:rPr lang="sv-SE" dirty="0"/>
              <a:t>Behörighet fås av administratör för föreningen.  </a:t>
            </a:r>
          </a:p>
          <a:p>
            <a:endParaRPr lang="sv-SE" dirty="0"/>
          </a:p>
        </p:txBody>
      </p:sp>
    </p:spTree>
    <p:extLst>
      <p:ext uri="{BB962C8B-B14F-4D97-AF65-F5344CB8AC3E}">
        <p14:creationId xmlns:p14="http://schemas.microsoft.com/office/powerpoint/2010/main" val="87777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7FF237-3268-41E7-B64D-3F70AA9B38AA}"/>
              </a:ext>
            </a:extLst>
          </p:cNvPr>
          <p:cNvSpPr>
            <a:spLocks noGrp="1"/>
          </p:cNvSpPr>
          <p:nvPr>
            <p:ph type="title"/>
          </p:nvPr>
        </p:nvSpPr>
        <p:spPr>
          <a:xfrm>
            <a:off x="835200" y="745200"/>
            <a:ext cx="7725600" cy="1382400"/>
          </a:xfrm>
        </p:spPr>
        <p:txBody>
          <a:bodyPr anchor="b">
            <a:normAutofit/>
          </a:bodyPr>
          <a:lstStyle/>
          <a:p>
            <a:r>
              <a:rPr lang="sv-SE" sz="4400"/>
              <a:t>Domaransvarig i föreningen </a:t>
            </a:r>
          </a:p>
        </p:txBody>
      </p:sp>
      <p:sp>
        <p:nvSpPr>
          <p:cNvPr id="3" name="Platshållare för innehåll 2">
            <a:extLst>
              <a:ext uri="{FF2B5EF4-FFF2-40B4-BE49-F238E27FC236}">
                <a16:creationId xmlns:a16="http://schemas.microsoft.com/office/drawing/2014/main" id="{5E28EC8F-AC4A-4675-B2B4-7BB9B46F82F3}"/>
              </a:ext>
            </a:extLst>
          </p:cNvPr>
          <p:cNvSpPr>
            <a:spLocks noGrp="1"/>
          </p:cNvSpPr>
          <p:nvPr>
            <p:ph idx="1"/>
          </p:nvPr>
        </p:nvSpPr>
        <p:spPr>
          <a:xfrm>
            <a:off x="835200" y="2142000"/>
            <a:ext cx="7841256" cy="3591256"/>
          </a:xfrm>
        </p:spPr>
        <p:txBody>
          <a:bodyPr>
            <a:normAutofit fontScale="85000" lnSpcReduction="20000"/>
          </a:bodyPr>
          <a:lstStyle/>
          <a:p>
            <a:pPr>
              <a:lnSpc>
                <a:spcPct val="90000"/>
              </a:lnSpc>
            </a:pPr>
            <a:r>
              <a:rPr lang="sv-SE" sz="1900" dirty="0"/>
              <a:t>Varje år kommer vi ha en utsedd domaransvarig i föreningen. </a:t>
            </a:r>
          </a:p>
          <a:p>
            <a:pPr>
              <a:lnSpc>
                <a:spcPct val="90000"/>
              </a:lnSpc>
            </a:pPr>
            <a:r>
              <a:rPr lang="sv-SE" sz="1900" dirty="0"/>
              <a:t>Den uppgiften är någon lagledare eller utsedd i laget för det år som laget är </a:t>
            </a:r>
          </a:p>
          <a:p>
            <a:pPr>
              <a:lnSpc>
                <a:spcPct val="90000"/>
              </a:lnSpc>
            </a:pPr>
            <a:r>
              <a:rPr lang="sv-SE" sz="1900" dirty="0"/>
              <a:t>15 år. ( 2023= P08) </a:t>
            </a:r>
          </a:p>
          <a:p>
            <a:pPr>
              <a:lnSpc>
                <a:spcPct val="90000"/>
              </a:lnSpc>
            </a:pPr>
            <a:r>
              <a:rPr lang="sv-SE" sz="1900" dirty="0"/>
              <a:t>Det året ungdomarna fyller 15 år går dom en domarutbildning.</a:t>
            </a:r>
          </a:p>
          <a:p>
            <a:pPr>
              <a:lnSpc>
                <a:spcPct val="90000"/>
              </a:lnSpc>
            </a:pPr>
            <a:br>
              <a:rPr lang="sv-SE" sz="1900" dirty="0"/>
            </a:br>
            <a:endParaRPr lang="sv-SE" sz="1900" dirty="0"/>
          </a:p>
          <a:p>
            <a:pPr>
              <a:lnSpc>
                <a:spcPct val="90000"/>
              </a:lnSpc>
            </a:pPr>
            <a:r>
              <a:rPr lang="sv-SE" sz="1900" dirty="0"/>
              <a:t>Domaransvarig för 2023 är Anna Olofsson. </a:t>
            </a:r>
          </a:p>
          <a:p>
            <a:pPr>
              <a:lnSpc>
                <a:spcPct val="90000"/>
              </a:lnSpc>
            </a:pPr>
            <a:r>
              <a:rPr lang="sv-SE" sz="1900" dirty="0"/>
              <a:t>Domaransvarig ser till att de ”nya” föreningsdomarna får döma ungefär lika</a:t>
            </a:r>
          </a:p>
          <a:p>
            <a:pPr>
              <a:lnSpc>
                <a:spcPct val="90000"/>
              </a:lnSpc>
            </a:pPr>
            <a:r>
              <a:rPr lang="sv-SE" sz="1900" dirty="0"/>
              <a:t>många matcher. Enbart 5-7manna första året som domare.</a:t>
            </a:r>
          </a:p>
          <a:p>
            <a:pPr>
              <a:lnSpc>
                <a:spcPct val="90000"/>
              </a:lnSpc>
            </a:pPr>
            <a:r>
              <a:rPr lang="sv-SE" sz="1900" dirty="0"/>
              <a:t>Lagen ansvarar för att matcherna ligger i kalendern och tar kontakt med</a:t>
            </a:r>
          </a:p>
          <a:p>
            <a:pPr>
              <a:lnSpc>
                <a:spcPct val="90000"/>
              </a:lnSpc>
            </a:pPr>
            <a:r>
              <a:rPr lang="sv-SE" sz="1900" dirty="0"/>
              <a:t>domaransvarig vid ändring av match.</a:t>
            </a:r>
          </a:p>
          <a:p>
            <a:pPr>
              <a:lnSpc>
                <a:spcPct val="90000"/>
              </a:lnSpc>
            </a:pPr>
            <a:endParaRPr lang="sv-SE" sz="1900" dirty="0"/>
          </a:p>
          <a:p>
            <a:pPr>
              <a:lnSpc>
                <a:spcPct val="90000"/>
              </a:lnSpc>
            </a:pPr>
            <a:r>
              <a:rPr lang="sv-SE" sz="1900" dirty="0"/>
              <a:t>Ansvaret för att domare finns på match är lagets.</a:t>
            </a:r>
          </a:p>
          <a:p>
            <a:pPr>
              <a:lnSpc>
                <a:spcPct val="90000"/>
              </a:lnSpc>
            </a:pPr>
            <a:endParaRPr lang="sv-SE" sz="1900" dirty="0"/>
          </a:p>
          <a:p>
            <a:pPr>
              <a:lnSpc>
                <a:spcPct val="90000"/>
              </a:lnSpc>
            </a:pPr>
            <a:r>
              <a:rPr lang="sv-SE" sz="1900" dirty="0"/>
              <a:t>9-mannalagen bokar domare själva.</a:t>
            </a:r>
          </a:p>
          <a:p>
            <a:pPr>
              <a:lnSpc>
                <a:spcPct val="90000"/>
              </a:lnSpc>
            </a:pPr>
            <a:endParaRPr lang="sv-SE" sz="1900" dirty="0"/>
          </a:p>
          <a:p>
            <a:pPr>
              <a:lnSpc>
                <a:spcPct val="90000"/>
              </a:lnSpc>
            </a:pPr>
            <a:endParaRPr lang="sv-SE" sz="1900" dirty="0"/>
          </a:p>
        </p:txBody>
      </p:sp>
    </p:spTree>
    <p:extLst>
      <p:ext uri="{BB962C8B-B14F-4D97-AF65-F5344CB8AC3E}">
        <p14:creationId xmlns:p14="http://schemas.microsoft.com/office/powerpoint/2010/main" val="398424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25F8AD-38F0-490C-B497-7011F77734FE}"/>
              </a:ext>
            </a:extLst>
          </p:cNvPr>
          <p:cNvSpPr>
            <a:spLocks noGrp="1"/>
          </p:cNvSpPr>
          <p:nvPr>
            <p:ph type="title"/>
          </p:nvPr>
        </p:nvSpPr>
        <p:spPr>
          <a:xfrm>
            <a:off x="835200" y="745200"/>
            <a:ext cx="7725600" cy="1382400"/>
          </a:xfrm>
        </p:spPr>
        <p:txBody>
          <a:bodyPr anchor="b">
            <a:normAutofit/>
          </a:bodyPr>
          <a:lstStyle/>
          <a:p>
            <a:pPr>
              <a:lnSpc>
                <a:spcPct val="90000"/>
              </a:lnSpc>
            </a:pPr>
            <a:r>
              <a:rPr lang="sv-SE" sz="4100"/>
              <a:t>Varje lags ansvar inför/under och efter fotbollssäsong </a:t>
            </a:r>
          </a:p>
        </p:txBody>
      </p:sp>
      <p:sp>
        <p:nvSpPr>
          <p:cNvPr id="3" name="Platshållare för innehåll 2">
            <a:extLst>
              <a:ext uri="{FF2B5EF4-FFF2-40B4-BE49-F238E27FC236}">
                <a16:creationId xmlns:a16="http://schemas.microsoft.com/office/drawing/2014/main" id="{63F08C76-5972-4130-B402-48A3C397CEBB}"/>
              </a:ext>
            </a:extLst>
          </p:cNvPr>
          <p:cNvSpPr>
            <a:spLocks noGrp="1"/>
          </p:cNvSpPr>
          <p:nvPr>
            <p:ph idx="1"/>
          </p:nvPr>
        </p:nvSpPr>
        <p:spPr>
          <a:xfrm>
            <a:off x="835200" y="2142000"/>
            <a:ext cx="7725600" cy="3879288"/>
          </a:xfrm>
        </p:spPr>
        <p:txBody>
          <a:bodyPr>
            <a:normAutofit fontScale="92500" lnSpcReduction="10000"/>
          </a:bodyPr>
          <a:lstStyle/>
          <a:p>
            <a:pPr>
              <a:lnSpc>
                <a:spcPct val="90000"/>
              </a:lnSpc>
            </a:pPr>
            <a:r>
              <a:rPr lang="sv-SE" sz="1600" dirty="0"/>
              <a:t>Uppdatera Laget.se med nya spelare och ta bort de som slutat senast 7:e april för de äldre lagen (A-lag,11 och 9 manna), och 21:a april för de yngre.</a:t>
            </a:r>
          </a:p>
          <a:p>
            <a:pPr>
              <a:lnSpc>
                <a:spcPct val="90000"/>
              </a:lnSpc>
            </a:pPr>
            <a:r>
              <a:rPr lang="sv-SE" sz="1600" dirty="0"/>
              <a:t>Detta för att </a:t>
            </a:r>
            <a:r>
              <a:rPr lang="sv-SE" sz="1600" b="1" dirty="0"/>
              <a:t>medlemsavgifter</a:t>
            </a:r>
            <a:r>
              <a:rPr lang="sv-SE" sz="1600" dirty="0"/>
              <a:t> ska skickas ut och </a:t>
            </a:r>
            <a:r>
              <a:rPr lang="sv-SE" sz="1600" b="1" dirty="0"/>
              <a:t>betalas innan man får delta i match.</a:t>
            </a:r>
            <a:br>
              <a:rPr lang="sv-SE" sz="1600" b="1" dirty="0"/>
            </a:br>
            <a:endParaRPr lang="sv-SE" sz="1600" b="1" dirty="0"/>
          </a:p>
          <a:p>
            <a:pPr>
              <a:lnSpc>
                <a:spcPct val="90000"/>
              </a:lnSpc>
            </a:pPr>
            <a:r>
              <a:rPr lang="sv-SE" sz="1600" dirty="0"/>
              <a:t>Alla lag ansvarar själv för att anmäla till seriespel i </a:t>
            </a:r>
            <a:r>
              <a:rPr lang="sv-SE" sz="1600" dirty="0" err="1"/>
              <a:t>fogis</a:t>
            </a:r>
            <a:r>
              <a:rPr lang="sv-SE" sz="1600" dirty="0"/>
              <a:t>. </a:t>
            </a:r>
          </a:p>
          <a:p>
            <a:pPr>
              <a:lnSpc>
                <a:spcPct val="90000"/>
              </a:lnSpc>
            </a:pPr>
            <a:r>
              <a:rPr lang="sv-SE" sz="1600" dirty="0"/>
              <a:t>Anmälan ska göras </a:t>
            </a:r>
            <a:r>
              <a:rPr lang="sv-SE" sz="1600" b="1" dirty="0"/>
              <a:t>senast 1 mars 2023</a:t>
            </a:r>
            <a:br>
              <a:rPr lang="sv-SE" sz="1600" dirty="0"/>
            </a:br>
            <a:endParaRPr lang="sv-SE" sz="1600" dirty="0"/>
          </a:p>
          <a:p>
            <a:pPr>
              <a:lnSpc>
                <a:spcPct val="90000"/>
              </a:lnSpc>
            </a:pPr>
            <a:r>
              <a:rPr lang="sv-SE" sz="1600" dirty="0"/>
              <a:t>Har man inte inloggning till </a:t>
            </a:r>
            <a:r>
              <a:rPr lang="sv-SE" sz="1600" dirty="0" err="1"/>
              <a:t>fogis</a:t>
            </a:r>
            <a:r>
              <a:rPr lang="sv-SE" sz="1600" dirty="0"/>
              <a:t> kan lagledare kontakta Angelica Bengtsson </a:t>
            </a:r>
          </a:p>
          <a:p>
            <a:pPr>
              <a:lnSpc>
                <a:spcPct val="90000"/>
              </a:lnSpc>
            </a:pPr>
            <a:r>
              <a:rPr lang="sv-SE" sz="1600" dirty="0"/>
              <a:t>Instruktion om anmälan i </a:t>
            </a:r>
            <a:r>
              <a:rPr lang="sv-SE" sz="1600" dirty="0" err="1"/>
              <a:t>fogis</a:t>
            </a:r>
            <a:r>
              <a:rPr lang="sv-SE" sz="1600" dirty="0"/>
              <a:t>: </a:t>
            </a:r>
          </a:p>
          <a:p>
            <a:pPr>
              <a:lnSpc>
                <a:spcPct val="90000"/>
              </a:lnSpc>
            </a:pPr>
            <a:r>
              <a:rPr lang="sv-SE" sz="1600" dirty="0">
                <a:hlinkClick r:id="rId2"/>
              </a:rPr>
              <a:t>https://www.svenskfotboll.se/493cf4/globalassets/svff/dokumentdokumentblock/fogis/anmala-lag.pdf</a:t>
            </a:r>
            <a:endParaRPr lang="sv-SE" sz="1600" dirty="0"/>
          </a:p>
          <a:p>
            <a:pPr>
              <a:lnSpc>
                <a:spcPct val="90000"/>
              </a:lnSpc>
            </a:pPr>
            <a:r>
              <a:rPr lang="sv-SE" sz="1600" dirty="0"/>
              <a:t>När du anmält ska du också registrera spelare i </a:t>
            </a:r>
            <a:r>
              <a:rPr lang="sv-SE" sz="1600" dirty="0" err="1"/>
              <a:t>fogis</a:t>
            </a:r>
            <a:r>
              <a:rPr lang="sv-SE" sz="1600" dirty="0"/>
              <a:t>. </a:t>
            </a:r>
            <a:br>
              <a:rPr lang="sv-SE" sz="1600" dirty="0"/>
            </a:br>
            <a:r>
              <a:rPr lang="sv-SE" sz="1600" dirty="0"/>
              <a:t>Obligatoriskt från 9 manna spel. </a:t>
            </a:r>
          </a:p>
          <a:p>
            <a:pPr>
              <a:lnSpc>
                <a:spcPct val="90000"/>
              </a:lnSpc>
            </a:pPr>
            <a:endParaRPr lang="sv-SE" sz="1600" dirty="0"/>
          </a:p>
          <a:p>
            <a:pPr>
              <a:lnSpc>
                <a:spcPct val="90000"/>
              </a:lnSpc>
            </a:pPr>
            <a:r>
              <a:rPr lang="sv-SE" sz="1400" b="0" i="0" dirty="0">
                <a:solidFill>
                  <a:srgbClr val="585858"/>
                </a:solidFill>
                <a:effectLst/>
                <a:latin typeface="Arimo"/>
              </a:rPr>
              <a:t>Enligt Svenska Fotbollförbundets tävlingsbestämmelser måste alla spelare vara registrerade från och med 1 april det år man fyller 15 år för att få spela tävlingsmatcher. Första gången spelaren ska registreras måste spelaren och spelarens vårdnadshavare skriva under ett intyg som ger föreningen rätt att ansöka om registrering för spelaren.</a:t>
            </a:r>
            <a:endParaRPr lang="sv-SE" sz="1600" dirty="0"/>
          </a:p>
          <a:p>
            <a:pPr>
              <a:lnSpc>
                <a:spcPct val="90000"/>
              </a:lnSpc>
            </a:pPr>
            <a:endParaRPr lang="sv-SE" sz="1600" dirty="0"/>
          </a:p>
          <a:p>
            <a:pPr>
              <a:lnSpc>
                <a:spcPct val="90000"/>
              </a:lnSpc>
            </a:pPr>
            <a:endParaRPr lang="sv-SE" sz="1600" dirty="0"/>
          </a:p>
        </p:txBody>
      </p:sp>
    </p:spTree>
    <p:extLst>
      <p:ext uri="{BB962C8B-B14F-4D97-AF65-F5344CB8AC3E}">
        <p14:creationId xmlns:p14="http://schemas.microsoft.com/office/powerpoint/2010/main" val="415028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04716-EBBD-49EB-AECF-7C915F65024C}"/>
              </a:ext>
            </a:extLst>
          </p:cNvPr>
          <p:cNvSpPr>
            <a:spLocks noGrp="1"/>
          </p:cNvSpPr>
          <p:nvPr>
            <p:ph type="title"/>
          </p:nvPr>
        </p:nvSpPr>
        <p:spPr>
          <a:xfrm>
            <a:off x="835200" y="745200"/>
            <a:ext cx="7725600" cy="1382400"/>
          </a:xfrm>
        </p:spPr>
        <p:txBody>
          <a:bodyPr anchor="b">
            <a:normAutofit/>
          </a:bodyPr>
          <a:lstStyle/>
          <a:p>
            <a:r>
              <a:rPr lang="sv-SE" dirty="0"/>
              <a:t>Inför säsong </a:t>
            </a:r>
          </a:p>
        </p:txBody>
      </p:sp>
      <p:sp>
        <p:nvSpPr>
          <p:cNvPr id="3" name="Platshållare för innehåll 2">
            <a:extLst>
              <a:ext uri="{FF2B5EF4-FFF2-40B4-BE49-F238E27FC236}">
                <a16:creationId xmlns:a16="http://schemas.microsoft.com/office/drawing/2014/main" id="{896ABF3E-6410-4BDC-9398-0B281BDA2334}"/>
              </a:ext>
            </a:extLst>
          </p:cNvPr>
          <p:cNvSpPr>
            <a:spLocks noGrp="1"/>
          </p:cNvSpPr>
          <p:nvPr>
            <p:ph idx="1"/>
          </p:nvPr>
        </p:nvSpPr>
        <p:spPr>
          <a:xfrm>
            <a:off x="835200" y="2142000"/>
            <a:ext cx="7725600" cy="3168000"/>
          </a:xfrm>
        </p:spPr>
        <p:txBody>
          <a:bodyPr>
            <a:normAutofit fontScale="77500" lnSpcReduction="20000"/>
          </a:bodyPr>
          <a:lstStyle/>
          <a:p>
            <a:r>
              <a:rPr lang="sv-SE" dirty="0"/>
              <a:t>Delta på förbundets spelordningsmöte inför seriestart.</a:t>
            </a:r>
          </a:p>
          <a:p>
            <a:endParaRPr lang="sv-SE" dirty="0"/>
          </a:p>
          <a:p>
            <a:r>
              <a:rPr lang="sv-SE" dirty="0"/>
              <a:t>Så snart matcherna är fördelade i fogis ska alla lag se till att matcherna kopplas från fogis till laget.se.</a:t>
            </a:r>
          </a:p>
          <a:p>
            <a:r>
              <a:rPr lang="sv-SE" dirty="0"/>
              <a:t>Så här gör man:</a:t>
            </a:r>
          </a:p>
          <a:p>
            <a:r>
              <a:rPr lang="sv-SE" dirty="0"/>
              <a:t>-    Gå in på Serier/cuper på er laget.se sida.</a:t>
            </a:r>
          </a:p>
          <a:p>
            <a:r>
              <a:rPr lang="sv-SE" dirty="0"/>
              <a:t>-    Gå in på Lägg till serie/cup</a:t>
            </a:r>
          </a:p>
          <a:p>
            <a:pPr marL="342900" indent="-342900">
              <a:buFontTx/>
              <a:buChar char="-"/>
            </a:pPr>
            <a:r>
              <a:rPr lang="sv-SE" dirty="0"/>
              <a:t>Välj Importera serie</a:t>
            </a:r>
          </a:p>
          <a:p>
            <a:pPr marL="342900" indent="-342900">
              <a:buFontTx/>
              <a:buChar char="-"/>
            </a:pPr>
            <a:r>
              <a:rPr lang="sv-SE" dirty="0"/>
              <a:t>Välj den serie ni är anmälda till och importera.</a:t>
            </a:r>
          </a:p>
          <a:p>
            <a:endParaRPr lang="sv-SE" dirty="0"/>
          </a:p>
          <a:p>
            <a:r>
              <a:rPr lang="sv-SE" dirty="0"/>
              <a:t>När serien är importerad så syns den för hela föreningen, gå in på</a:t>
            </a:r>
          </a:p>
          <a:p>
            <a:r>
              <a:rPr lang="sv-SE" dirty="0"/>
              <a:t>hela förenings kalender och kolla över så att era matcher inte krockar</a:t>
            </a:r>
          </a:p>
          <a:p>
            <a:r>
              <a:rPr lang="sv-SE" dirty="0"/>
              <a:t>med andra lags matcher på </a:t>
            </a:r>
            <a:r>
              <a:rPr lang="sv-SE" dirty="0" err="1"/>
              <a:t>Essviksvallen</a:t>
            </a:r>
            <a:r>
              <a:rPr lang="sv-SE" dirty="0"/>
              <a:t>.</a:t>
            </a:r>
          </a:p>
          <a:p>
            <a:endParaRPr lang="sv-SE" dirty="0"/>
          </a:p>
          <a:p>
            <a:endParaRPr lang="sv-SE" dirty="0"/>
          </a:p>
          <a:p>
            <a:endParaRPr lang="sv-SE" dirty="0"/>
          </a:p>
        </p:txBody>
      </p:sp>
    </p:spTree>
    <p:extLst>
      <p:ext uri="{BB962C8B-B14F-4D97-AF65-F5344CB8AC3E}">
        <p14:creationId xmlns:p14="http://schemas.microsoft.com/office/powerpoint/2010/main" val="178896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BFCC94-5444-4172-89FE-102A7BF249D2}"/>
              </a:ext>
            </a:extLst>
          </p:cNvPr>
          <p:cNvSpPr>
            <a:spLocks noGrp="1"/>
          </p:cNvSpPr>
          <p:nvPr>
            <p:ph type="title"/>
          </p:nvPr>
        </p:nvSpPr>
        <p:spPr>
          <a:xfrm>
            <a:off x="835200" y="745200"/>
            <a:ext cx="7725600" cy="1382400"/>
          </a:xfrm>
        </p:spPr>
        <p:txBody>
          <a:bodyPr anchor="b">
            <a:normAutofit/>
          </a:bodyPr>
          <a:lstStyle/>
          <a:p>
            <a:r>
              <a:rPr lang="sv-SE" dirty="0"/>
              <a:t>Inför säsong </a:t>
            </a:r>
          </a:p>
        </p:txBody>
      </p:sp>
      <p:sp>
        <p:nvSpPr>
          <p:cNvPr id="3" name="Platshållare för innehåll 2">
            <a:extLst>
              <a:ext uri="{FF2B5EF4-FFF2-40B4-BE49-F238E27FC236}">
                <a16:creationId xmlns:a16="http://schemas.microsoft.com/office/drawing/2014/main" id="{732218F1-FB29-4071-9EC0-2A5E7865989C}"/>
              </a:ext>
            </a:extLst>
          </p:cNvPr>
          <p:cNvSpPr>
            <a:spLocks noGrp="1"/>
          </p:cNvSpPr>
          <p:nvPr>
            <p:ph idx="1"/>
          </p:nvPr>
        </p:nvSpPr>
        <p:spPr>
          <a:xfrm>
            <a:off x="835200" y="2142000"/>
            <a:ext cx="7725600" cy="3168000"/>
          </a:xfrm>
        </p:spPr>
        <p:txBody>
          <a:bodyPr>
            <a:normAutofit/>
          </a:bodyPr>
          <a:lstStyle/>
          <a:p>
            <a:r>
              <a:rPr lang="sv-SE" dirty="0"/>
              <a:t>Laget ska inventera behov av bollar i rätt storlek – finns behov ska kontakt tas inom ledargruppen i första hand och i andra hand med ungdomsansvarig för beställning av bollar. </a:t>
            </a:r>
          </a:p>
          <a:p>
            <a:r>
              <a:rPr lang="sv-SE" dirty="0"/>
              <a:t>För att vara säker på att bollar finns till säsongstart är viktigt att laget säger till om behov finns senast mitten av mars! </a:t>
            </a:r>
          </a:p>
          <a:p>
            <a:endParaRPr lang="sv-SE" dirty="0"/>
          </a:p>
          <a:p>
            <a:r>
              <a:rPr lang="sv-SE" dirty="0"/>
              <a:t>Övrigt material finns i förrådet som vi delar på mellan lagen. </a:t>
            </a:r>
            <a:br>
              <a:rPr lang="sv-SE" dirty="0"/>
            </a:br>
            <a:r>
              <a:rPr lang="sv-SE" dirty="0"/>
              <a:t>Västar, koner, (bollar), stegar, pinnar mm. </a:t>
            </a:r>
            <a:br>
              <a:rPr lang="sv-SE" dirty="0"/>
            </a:br>
            <a:endParaRPr lang="sv-SE" dirty="0"/>
          </a:p>
        </p:txBody>
      </p:sp>
    </p:spTree>
    <p:extLst>
      <p:ext uri="{BB962C8B-B14F-4D97-AF65-F5344CB8AC3E}">
        <p14:creationId xmlns:p14="http://schemas.microsoft.com/office/powerpoint/2010/main" val="283213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28A4DB-3EA6-4BFB-9315-0880EAB8CF37}"/>
              </a:ext>
            </a:extLst>
          </p:cNvPr>
          <p:cNvSpPr>
            <a:spLocks noGrp="1"/>
          </p:cNvSpPr>
          <p:nvPr>
            <p:ph type="title"/>
          </p:nvPr>
        </p:nvSpPr>
        <p:spPr>
          <a:xfrm>
            <a:off x="835200" y="745200"/>
            <a:ext cx="7725600" cy="1382400"/>
          </a:xfrm>
        </p:spPr>
        <p:txBody>
          <a:bodyPr anchor="b">
            <a:normAutofit/>
          </a:bodyPr>
          <a:lstStyle/>
          <a:p>
            <a:r>
              <a:rPr lang="sv-SE" dirty="0"/>
              <a:t>Inför säsong </a:t>
            </a:r>
          </a:p>
        </p:txBody>
      </p:sp>
      <p:sp>
        <p:nvSpPr>
          <p:cNvPr id="3" name="Platshållare för innehåll 2">
            <a:extLst>
              <a:ext uri="{FF2B5EF4-FFF2-40B4-BE49-F238E27FC236}">
                <a16:creationId xmlns:a16="http://schemas.microsoft.com/office/drawing/2014/main" id="{714A0B33-BD89-44D1-90E0-0E510D600E12}"/>
              </a:ext>
            </a:extLst>
          </p:cNvPr>
          <p:cNvSpPr>
            <a:spLocks noGrp="1"/>
          </p:cNvSpPr>
          <p:nvPr>
            <p:ph idx="1"/>
          </p:nvPr>
        </p:nvSpPr>
        <p:spPr>
          <a:xfrm>
            <a:off x="835200" y="2142000"/>
            <a:ext cx="7725600" cy="3168000"/>
          </a:xfrm>
        </p:spPr>
        <p:txBody>
          <a:bodyPr>
            <a:normAutofit/>
          </a:bodyPr>
          <a:lstStyle/>
          <a:p>
            <a:r>
              <a:rPr lang="sv-SE" dirty="0"/>
              <a:t>Matchkläder ärvs mellan lagen från år till år. </a:t>
            </a:r>
            <a:br>
              <a:rPr lang="sv-SE" dirty="0"/>
            </a:br>
            <a:r>
              <a:rPr lang="sv-SE" dirty="0"/>
              <a:t>Inventera att ni har komplett ställ i god tid innan seriestart </a:t>
            </a:r>
          </a:p>
          <a:p>
            <a:r>
              <a:rPr lang="sv-SE" dirty="0"/>
              <a:t>Beställning av matchkläder sker med restriktivitet.  </a:t>
            </a:r>
          </a:p>
          <a:p>
            <a:endParaRPr lang="sv-SE" dirty="0"/>
          </a:p>
          <a:p>
            <a:r>
              <a:rPr lang="sv-SE" dirty="0"/>
              <a:t>Matchkläder tas in från laget efter avslutad säsong och läggs i café innan säsongsavslutning sker. </a:t>
            </a:r>
          </a:p>
          <a:p>
            <a:endParaRPr lang="sv-SE" dirty="0"/>
          </a:p>
        </p:txBody>
      </p:sp>
    </p:spTree>
    <p:extLst>
      <p:ext uri="{BB962C8B-B14F-4D97-AF65-F5344CB8AC3E}">
        <p14:creationId xmlns:p14="http://schemas.microsoft.com/office/powerpoint/2010/main" val="414088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A8EAB-D781-4536-BF99-DE56682704EF}"/>
              </a:ext>
            </a:extLst>
          </p:cNvPr>
          <p:cNvSpPr>
            <a:spLocks noGrp="1"/>
          </p:cNvSpPr>
          <p:nvPr>
            <p:ph type="title"/>
          </p:nvPr>
        </p:nvSpPr>
        <p:spPr>
          <a:xfrm>
            <a:off x="835200" y="745200"/>
            <a:ext cx="7725600" cy="1382400"/>
          </a:xfrm>
        </p:spPr>
        <p:txBody>
          <a:bodyPr anchor="b">
            <a:normAutofit/>
          </a:bodyPr>
          <a:lstStyle/>
          <a:p>
            <a:r>
              <a:rPr lang="sv-SE" dirty="0"/>
              <a:t>Under säsong</a:t>
            </a:r>
          </a:p>
        </p:txBody>
      </p:sp>
      <p:sp>
        <p:nvSpPr>
          <p:cNvPr id="3" name="Platshållare för innehåll 2">
            <a:extLst>
              <a:ext uri="{FF2B5EF4-FFF2-40B4-BE49-F238E27FC236}">
                <a16:creationId xmlns:a16="http://schemas.microsoft.com/office/drawing/2014/main" id="{D6812A83-8B55-4D3B-8D31-E9052FD567E6}"/>
              </a:ext>
            </a:extLst>
          </p:cNvPr>
          <p:cNvSpPr>
            <a:spLocks noGrp="1"/>
          </p:cNvSpPr>
          <p:nvPr>
            <p:ph idx="1"/>
          </p:nvPr>
        </p:nvSpPr>
        <p:spPr>
          <a:xfrm>
            <a:off x="835200" y="2142000"/>
            <a:ext cx="7725600" cy="3168000"/>
          </a:xfrm>
        </p:spPr>
        <p:txBody>
          <a:bodyPr>
            <a:normAutofit/>
          </a:bodyPr>
          <a:lstStyle/>
          <a:p>
            <a:pPr>
              <a:lnSpc>
                <a:spcPct val="90000"/>
              </a:lnSpc>
            </a:pPr>
            <a:br>
              <a:rPr lang="sv-SE" sz="1700" dirty="0"/>
            </a:br>
            <a:r>
              <a:rPr lang="sv-SE" sz="1700" dirty="0"/>
              <a:t>Laget ansvarar att meddela till förbundet samt motståndarlaget om matchändring.</a:t>
            </a:r>
            <a:br>
              <a:rPr lang="sv-SE" sz="1700" dirty="0"/>
            </a:br>
            <a:endParaRPr lang="sv-SE" sz="1700" dirty="0"/>
          </a:p>
          <a:p>
            <a:pPr>
              <a:lnSpc>
                <a:spcPct val="90000"/>
              </a:lnSpc>
            </a:pPr>
            <a:r>
              <a:rPr lang="sv-SE" sz="1700" dirty="0"/>
              <a:t>Laget ansvarar vid matchändringar att själv ta kontakt med domaren som är bokad och ändra tid och meddela till domaransvarig. </a:t>
            </a:r>
            <a:br>
              <a:rPr lang="sv-SE" sz="1700" dirty="0"/>
            </a:br>
            <a:endParaRPr lang="sv-SE" sz="1700" dirty="0"/>
          </a:p>
          <a:p>
            <a:pPr>
              <a:lnSpc>
                <a:spcPct val="90000"/>
              </a:lnSpc>
            </a:pPr>
            <a:r>
              <a:rPr lang="sv-SE" sz="1700" dirty="0"/>
              <a:t>Laget ansvarar att inför </a:t>
            </a:r>
            <a:r>
              <a:rPr lang="sv-SE" sz="1700" u="sng" dirty="0"/>
              <a:t>varje match </a:t>
            </a:r>
            <a:r>
              <a:rPr lang="sv-SE" sz="1700" dirty="0"/>
              <a:t>stämma av med domaren att allt är sin ordning</a:t>
            </a:r>
          </a:p>
          <a:p>
            <a:pPr>
              <a:lnSpc>
                <a:spcPct val="90000"/>
              </a:lnSpc>
            </a:pPr>
            <a:endParaRPr lang="sv-SE" sz="1700" dirty="0"/>
          </a:p>
          <a:p>
            <a:pPr>
              <a:lnSpc>
                <a:spcPct val="90000"/>
              </a:lnSpc>
            </a:pPr>
            <a:r>
              <a:rPr lang="sv-SE" sz="1700" dirty="0"/>
              <a:t>Laget ansvarar för att se över om planen är ledig och meddela andra lag om </a:t>
            </a:r>
            <a:r>
              <a:rPr lang="sv-SE" sz="1700" dirty="0" err="1"/>
              <a:t>ev</a:t>
            </a:r>
            <a:r>
              <a:rPr lang="sv-SE" sz="1700" dirty="0"/>
              <a:t> ändringar där träningstider och matchtider kan behöva ändras.</a:t>
            </a:r>
          </a:p>
          <a:p>
            <a:pPr>
              <a:lnSpc>
                <a:spcPct val="90000"/>
              </a:lnSpc>
            </a:pPr>
            <a:endParaRPr lang="sv-SE" sz="1700" dirty="0"/>
          </a:p>
        </p:txBody>
      </p:sp>
    </p:spTree>
    <p:extLst>
      <p:ext uri="{BB962C8B-B14F-4D97-AF65-F5344CB8AC3E}">
        <p14:creationId xmlns:p14="http://schemas.microsoft.com/office/powerpoint/2010/main" val="1864947509"/>
      </p:ext>
    </p:extLst>
  </p:cSld>
  <p:clrMapOvr>
    <a:masterClrMapping/>
  </p:clrMapOvr>
</p:sld>
</file>

<file path=ppt/theme/theme1.xml><?xml version="1.0" encoding="utf-8"?>
<a:theme xmlns:a="http://schemas.openxmlformats.org/drawingml/2006/main" name="Blank">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 Raleway">
      <a:majorFont>
        <a:latin typeface="Ralewa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20E48868-9D1F-485C-8234-D26567C2741B}"/>
    </a:ext>
  </a:extLst>
</a:theme>
</file>

<file path=ppt/theme/theme2.xml><?xml version="1.0" encoding="utf-8"?>
<a:theme xmlns:a="http://schemas.openxmlformats.org/drawingml/2006/main" name="02. Björnstigen">
  <a:themeElements>
    <a:clrScheme name="Sundsvalls kommun - Björnstigen">
      <a:dk1>
        <a:srgbClr val="000000"/>
      </a:dk1>
      <a:lt1>
        <a:srgbClr val="FFFFFF"/>
      </a:lt1>
      <a:dk2>
        <a:srgbClr val="485258"/>
      </a:dk2>
      <a:lt2>
        <a:srgbClr val="B6C0C6"/>
      </a:lt2>
      <a:accent1>
        <a:srgbClr val="9260A0"/>
      </a:accent1>
      <a:accent2>
        <a:srgbClr val="F08A00"/>
      </a:accent2>
      <a:accent3>
        <a:srgbClr val="6AB023"/>
      </a:accent3>
      <a:accent4>
        <a:srgbClr val="77BEE5"/>
      </a:accent4>
      <a:accent5>
        <a:srgbClr val="5B1F78"/>
      </a:accent5>
      <a:accent6>
        <a:srgbClr val="D2C5DF"/>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3DEDF0FA-8621-46B2-AEBC-4DAABFA52B3E}"/>
    </a:ext>
  </a:extLst>
</a:theme>
</file>

<file path=ppt/theme/theme3.xml><?xml version="1.0" encoding="utf-8"?>
<a:theme xmlns:a="http://schemas.openxmlformats.org/drawingml/2006/main" name="03. Grönsta">
  <a:themeElements>
    <a:clrScheme name="Sundsvalls kommun - Grönsta">
      <a:dk1>
        <a:srgbClr val="000000"/>
      </a:dk1>
      <a:lt1>
        <a:srgbClr val="FFFFFF"/>
      </a:lt1>
      <a:dk2>
        <a:srgbClr val="485258"/>
      </a:dk2>
      <a:lt2>
        <a:srgbClr val="B6C0C6"/>
      </a:lt2>
      <a:accent1>
        <a:srgbClr val="6AB023"/>
      </a:accent1>
      <a:accent2>
        <a:srgbClr val="F08A00"/>
      </a:accent2>
      <a:accent3>
        <a:srgbClr val="0064AD"/>
      </a:accent3>
      <a:accent4>
        <a:srgbClr val="5B1F78"/>
      </a:accent4>
      <a:accent5>
        <a:srgbClr val="00733B"/>
      </a:accent5>
      <a:accent6>
        <a:srgbClr val="CEE2B9"/>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DF1C8C16-E876-4D03-8A65-34BF30AF37B3}"/>
    </a:ext>
  </a:extLst>
</a:theme>
</file>

<file path=ppt/theme/theme4.xml><?xml version="1.0" encoding="utf-8"?>
<a:theme xmlns:a="http://schemas.openxmlformats.org/drawingml/2006/main" name="04. Juniskär">
  <a:themeElements>
    <a:clrScheme name="Sundsvalls kommun - Juniskär">
      <a:dk1>
        <a:srgbClr val="000000"/>
      </a:dk1>
      <a:lt1>
        <a:srgbClr val="FFFFFF"/>
      </a:lt1>
      <a:dk2>
        <a:srgbClr val="485258"/>
      </a:dk2>
      <a:lt2>
        <a:srgbClr val="B6C0C6"/>
      </a:lt2>
      <a:accent1>
        <a:srgbClr val="D85194"/>
      </a:accent1>
      <a:accent2>
        <a:srgbClr val="77BEE5"/>
      </a:accent2>
      <a:accent3>
        <a:srgbClr val="F08A00"/>
      </a:accent3>
      <a:accent4>
        <a:srgbClr val="6AB023"/>
      </a:accent4>
      <a:accent5>
        <a:srgbClr val="A90074"/>
      </a:accent5>
      <a:accent6>
        <a:srgbClr val="F6BDC1"/>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50511DC7-612E-4214-8555-7C8DAADA5840}"/>
    </a:ext>
  </a:extLst>
</a:theme>
</file>

<file path=ppt/theme/theme5.xml><?xml version="1.0" encoding="utf-8"?>
<a:theme xmlns:a="http://schemas.openxmlformats.org/drawingml/2006/main" name="05. Solum">
  <a:themeElements>
    <a:clrScheme name="Sundsvalls kommun - Solum">
      <a:dk1>
        <a:srgbClr val="000000"/>
      </a:dk1>
      <a:lt1>
        <a:srgbClr val="FFFFFF"/>
      </a:lt1>
      <a:dk2>
        <a:srgbClr val="485258"/>
      </a:dk2>
      <a:lt2>
        <a:srgbClr val="B6C0C6"/>
      </a:lt2>
      <a:accent1>
        <a:srgbClr val="F08A00"/>
      </a:accent1>
      <a:accent2>
        <a:srgbClr val="9F2914"/>
      </a:accent2>
      <a:accent3>
        <a:srgbClr val="00733B"/>
      </a:accent3>
      <a:accent4>
        <a:srgbClr val="0064AD"/>
      </a:accent4>
      <a:accent5>
        <a:srgbClr val="D64C13"/>
      </a:accent5>
      <a:accent6>
        <a:srgbClr val="FCD7AE"/>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511B62DE-EC94-425E-9BBE-72C280DCC5A0}"/>
    </a:ext>
  </a:extLst>
</a:theme>
</file>

<file path=ppt/theme/theme6.xml><?xml version="1.0" encoding="utf-8"?>
<a:theme xmlns:a="http://schemas.openxmlformats.org/drawingml/2006/main" name="06. Vattjom">
  <a:themeElements>
    <a:clrScheme name="Sundsvalls kommun - Vattjom">
      <a:dk1>
        <a:srgbClr val="000000"/>
      </a:dk1>
      <a:lt1>
        <a:srgbClr val="FFFFFF"/>
      </a:lt1>
      <a:dk2>
        <a:srgbClr val="485258"/>
      </a:dk2>
      <a:lt2>
        <a:srgbClr val="B6C0C6"/>
      </a:lt2>
      <a:accent1>
        <a:srgbClr val="77BEE5"/>
      </a:accent1>
      <a:accent2>
        <a:srgbClr val="00733B"/>
      </a:accent2>
      <a:accent3>
        <a:srgbClr val="5B1F78"/>
      </a:accent3>
      <a:accent4>
        <a:srgbClr val="E5352D"/>
      </a:accent4>
      <a:accent5>
        <a:srgbClr val="0064AD"/>
      </a:accent5>
      <a:accent6>
        <a:srgbClr val="D4DEEF"/>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DFC9E763-C120-468E-B0C0-D973CDFFCD45}"/>
    </a:ext>
  </a:extLst>
</a:theme>
</file>

<file path=ppt/theme/theme7.xml><?xml version="1.0" encoding="utf-8"?>
<a:theme xmlns:a="http://schemas.openxmlformats.org/drawingml/2006/main" name="07. Svartvik">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8581B335-563D-4007-9A3A-90EB2C1CD31B}" vid="{960311F7-55BB-4B8E-9E89-685CE6BCF47B}"/>
    </a:ext>
  </a:extLst>
</a:theme>
</file>

<file path=docProps/app.xml><?xml version="1.0" encoding="utf-8"?>
<Properties xmlns="http://schemas.openxmlformats.org/officeDocument/2006/extended-properties" xmlns:vt="http://schemas.openxmlformats.org/officeDocument/2006/docPropsVTypes">
  <Template>blank</Template>
  <TotalTime>3138</TotalTime>
  <Words>882</Words>
  <Application>Microsoft Office PowerPoint</Application>
  <PresentationFormat>Bildspel på skärmen (4:3)</PresentationFormat>
  <Paragraphs>82</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10</vt:i4>
      </vt:variant>
    </vt:vector>
  </HeadingPairs>
  <TitlesOfParts>
    <vt:vector size="21" baseType="lpstr">
      <vt:lpstr>Arial</vt:lpstr>
      <vt:lpstr>Arimo</vt:lpstr>
      <vt:lpstr>Raleway</vt:lpstr>
      <vt:lpstr>Times New Roman</vt:lpstr>
      <vt:lpstr>Blank</vt:lpstr>
      <vt:lpstr>02. Björnstigen</vt:lpstr>
      <vt:lpstr>03. Grönsta</vt:lpstr>
      <vt:lpstr>04. Juniskär</vt:lpstr>
      <vt:lpstr>05. Solum</vt:lpstr>
      <vt:lpstr>06. Vattjom</vt:lpstr>
      <vt:lpstr>07. Svartvik</vt:lpstr>
      <vt:lpstr>Informationsmaterial  </vt:lpstr>
      <vt:lpstr>Fotbollsskolan </vt:lpstr>
      <vt:lpstr>Fotbollsskolan  </vt:lpstr>
      <vt:lpstr>Domaransvarig i föreningen </vt:lpstr>
      <vt:lpstr>Varje lags ansvar inför/under och efter fotbollssäsong </vt:lpstr>
      <vt:lpstr>Inför säsong </vt:lpstr>
      <vt:lpstr>Inför säsong </vt:lpstr>
      <vt:lpstr>Inför säsong </vt:lpstr>
      <vt:lpstr>Under säsong</vt:lpstr>
      <vt:lpstr>Efter säsong </vt:lpstr>
    </vt:vector>
  </TitlesOfParts>
  <Company>Sundsvalls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använder du mallen</dc:title>
  <dc:creator>Fjäll Vedin Johanna</dc:creator>
  <cp:lastModifiedBy>Angelica Bengtsson</cp:lastModifiedBy>
  <cp:revision>12</cp:revision>
  <dcterms:created xsi:type="dcterms:W3CDTF">2023-01-12T19:20:02Z</dcterms:created>
  <dcterms:modified xsi:type="dcterms:W3CDTF">2023-02-14T20:48:30Z</dcterms:modified>
</cp:coreProperties>
</file>