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58" r:id="rId5"/>
  </p:sldIdLst>
  <p:sldSz cx="12192000" cy="6858000"/>
  <p:notesSz cx="6889750" cy="9607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GLÖM INTE ATT LÅSA DENNA DÖRR!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 TA IN MÖBLERNA, PARASOLL OCH FLAGGOR SOM STÅR UTE .</a:t>
            </a:r>
          </a:p>
        </p:txBody>
      </p:sp>
    </p:spTree>
    <p:extLst>
      <p:ext uri="{BB962C8B-B14F-4D97-AF65-F5344CB8AC3E}">
        <p14:creationId xmlns:p14="http://schemas.microsoft.com/office/powerpoint/2010/main" val="238003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DATUMMÄRK VARORNA INNAN DU LÄGGER NER I FRYSEN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DU HITTAR FRYSTEJP I EN LÅDA I KÖKET </a:t>
            </a:r>
          </a:p>
        </p:txBody>
      </p:sp>
    </p:spTree>
    <p:extLst>
      <p:ext uri="{BB962C8B-B14F-4D97-AF65-F5344CB8AC3E}">
        <p14:creationId xmlns:p14="http://schemas.microsoft.com/office/powerpoint/2010/main" val="299475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DU HAR VÄL INTE GLÖMT ATT LÅSA DÖRREN TILL ALTANEN!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  <a:p>
            <a:r>
              <a:rPr lang="sv-SE" sz="2800" dirty="0"/>
              <a:t>KOLLA SÅ ATT DU STÄNGT AV KAFFEBRYGGARE, KORVKANTIN OCH TOASTJÄRN INNAN DU SLÄCKER OCH GÅR HEM </a:t>
            </a:r>
          </a:p>
        </p:txBody>
      </p:sp>
    </p:spTree>
    <p:extLst>
      <p:ext uri="{BB962C8B-B14F-4D97-AF65-F5344CB8AC3E}">
        <p14:creationId xmlns:p14="http://schemas.microsoft.com/office/powerpoint/2010/main" val="19648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09980" y="589936"/>
            <a:ext cx="9966960" cy="4164944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MÄRK ALLA ÖPPNADE VAROR MED DATUM INNAN DU LÄGGER IN I KYLEN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09530" y="3997234"/>
            <a:ext cx="8767860" cy="1893611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DET FINNS FRYSTEJP I EN AV LÅDORNA I KÖKET SOM DU KAN ANVÄNDA FÖR ATT ALLA LÄTT SKA SE DATUM</a:t>
            </a:r>
          </a:p>
        </p:txBody>
      </p:sp>
    </p:spTree>
    <p:extLst>
      <p:ext uri="{BB962C8B-B14F-4D97-AF65-F5344CB8AC3E}">
        <p14:creationId xmlns:p14="http://schemas.microsoft.com/office/powerpoint/2010/main" val="284195348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TM03457444[[fn=Bas]]</Template>
  <TotalTime>0</TotalTime>
  <Words>100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Grund</vt:lpstr>
      <vt:lpstr>GLÖM INTE ATT LÅSA DENNA DÖRR!</vt:lpstr>
      <vt:lpstr>DATUMMÄRK VARORNA INNAN DU LÄGGER NER I FRYSEN</vt:lpstr>
      <vt:lpstr>DU HAR VÄL INTE GLÖMT ATT LÅSA DÖRREN TILL ALTANEN!</vt:lpstr>
      <vt:lpstr>    MÄRK ALLA ÖPPNADE VAROR MED DATUM INNAN DU LÄGGER IN I KYLEN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GLÖM INTE ATT LÅSA DENNA DÖRR!</dc:title>
  <dc:creator>helena forsberg</dc:creator>
  <cp:lastModifiedBy>Fröberg, Helena</cp:lastModifiedBy>
  <cp:revision>10</cp:revision>
  <cp:lastPrinted>2020-06-13T19:23:12Z</cp:lastPrinted>
  <dcterms:created xsi:type="dcterms:W3CDTF">2017-06-14T16:18:19Z</dcterms:created>
  <dcterms:modified xsi:type="dcterms:W3CDTF">2022-05-15T14:12:37Z</dcterms:modified>
</cp:coreProperties>
</file>