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6" r:id="rId4"/>
    <p:sldId id="257" r:id="rId5"/>
    <p:sldId id="267" r:id="rId6"/>
    <p:sldId id="262" r:id="rId7"/>
    <p:sldId id="258" r:id="rId8"/>
    <p:sldId id="259" r:id="rId9"/>
    <p:sldId id="263" r:id="rId10"/>
    <p:sldId id="261" r:id="rId11"/>
    <p:sldId id="273" r:id="rId12"/>
    <p:sldId id="269" r:id="rId13"/>
    <p:sldId id="272" r:id="rId14"/>
    <p:sldId id="264" r:id="rId15"/>
    <p:sldId id="270"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en-US"/>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4/20/2017</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221065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4/20/2017</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3280703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en-US"/>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4/20/2017</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336934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10"/>
          </p:nvPr>
        </p:nvSpPr>
        <p:spPr/>
        <p:txBody>
          <a:bodyPr/>
          <a:lstStyle/>
          <a:p>
            <a:fld id="{3012B68C-0068-4087-990C-87CD59111744}" type="datetimeFigureOut">
              <a:rPr lang="en-US" smtClean="0"/>
              <a:t>4/20/2017</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183123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en-US"/>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3012B68C-0068-4087-990C-87CD59111744}" type="datetimeFigureOut">
              <a:rPr lang="en-US" smtClean="0"/>
              <a:t>4/20/2017</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87265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Platshållare för datum 4"/>
          <p:cNvSpPr>
            <a:spLocks noGrp="1"/>
          </p:cNvSpPr>
          <p:nvPr>
            <p:ph type="dt" sz="half" idx="10"/>
          </p:nvPr>
        </p:nvSpPr>
        <p:spPr/>
        <p:txBody>
          <a:bodyPr/>
          <a:lstStyle/>
          <a:p>
            <a:fld id="{3012B68C-0068-4087-990C-87CD59111744}" type="datetimeFigureOut">
              <a:rPr lang="en-US" smtClean="0"/>
              <a:t>4/20/2017</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678346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en-US"/>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7" name="Platshållare för datum 6"/>
          <p:cNvSpPr>
            <a:spLocks noGrp="1"/>
          </p:cNvSpPr>
          <p:nvPr>
            <p:ph type="dt" sz="half" idx="10"/>
          </p:nvPr>
        </p:nvSpPr>
        <p:spPr/>
        <p:txBody>
          <a:bodyPr/>
          <a:lstStyle/>
          <a:p>
            <a:fld id="{3012B68C-0068-4087-990C-87CD59111744}" type="datetimeFigureOut">
              <a:rPr lang="en-US" smtClean="0"/>
              <a:t>4/20/2017</a:t>
            </a:fld>
            <a:endParaRPr lang="en-US"/>
          </a:p>
        </p:txBody>
      </p:sp>
      <p:sp>
        <p:nvSpPr>
          <p:cNvPr id="8" name="Platshållare för sidfot 7"/>
          <p:cNvSpPr>
            <a:spLocks noGrp="1"/>
          </p:cNvSpPr>
          <p:nvPr>
            <p:ph type="ftr" sz="quarter" idx="11"/>
          </p:nvPr>
        </p:nvSpPr>
        <p:spPr/>
        <p:txBody>
          <a:bodyPr/>
          <a:lstStyle/>
          <a:p>
            <a:endParaRPr lang="en-US"/>
          </a:p>
        </p:txBody>
      </p:sp>
      <p:sp>
        <p:nvSpPr>
          <p:cNvPr id="9" name="Platshållare för bildnummer 8"/>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186442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Platshållare för datum 2"/>
          <p:cNvSpPr>
            <a:spLocks noGrp="1"/>
          </p:cNvSpPr>
          <p:nvPr>
            <p:ph type="dt" sz="half" idx="10"/>
          </p:nvPr>
        </p:nvSpPr>
        <p:spPr/>
        <p:txBody>
          <a:bodyPr/>
          <a:lstStyle/>
          <a:p>
            <a:fld id="{3012B68C-0068-4087-990C-87CD59111744}" type="datetimeFigureOut">
              <a:rPr lang="en-US" smtClean="0"/>
              <a:t>4/20/2017</a:t>
            </a:fld>
            <a:endParaRPr lang="en-US"/>
          </a:p>
        </p:txBody>
      </p:sp>
      <p:sp>
        <p:nvSpPr>
          <p:cNvPr id="4" name="Platshållare för sidfot 3"/>
          <p:cNvSpPr>
            <a:spLocks noGrp="1"/>
          </p:cNvSpPr>
          <p:nvPr>
            <p:ph type="ftr" sz="quarter" idx="11"/>
          </p:nvPr>
        </p:nvSpPr>
        <p:spPr/>
        <p:txBody>
          <a:bodyPr/>
          <a:lstStyle/>
          <a:p>
            <a:endParaRPr lang="en-US"/>
          </a:p>
        </p:txBody>
      </p:sp>
      <p:sp>
        <p:nvSpPr>
          <p:cNvPr id="5" name="Platshållare för bildnummer 4"/>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086533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3012B68C-0068-4087-990C-87CD59111744}" type="datetimeFigureOut">
              <a:rPr lang="en-US" smtClean="0"/>
              <a:t>4/20/2017</a:t>
            </a:fld>
            <a:endParaRPr lang="en-US"/>
          </a:p>
        </p:txBody>
      </p:sp>
      <p:sp>
        <p:nvSpPr>
          <p:cNvPr id="3" name="Platshållare för sidfot 2"/>
          <p:cNvSpPr>
            <a:spLocks noGrp="1"/>
          </p:cNvSpPr>
          <p:nvPr>
            <p:ph type="ftr" sz="quarter" idx="11"/>
          </p:nvPr>
        </p:nvSpPr>
        <p:spPr/>
        <p:txBody>
          <a:bodyPr/>
          <a:lstStyle/>
          <a:p>
            <a:endParaRPr lang="en-US"/>
          </a:p>
        </p:txBody>
      </p:sp>
      <p:sp>
        <p:nvSpPr>
          <p:cNvPr id="4" name="Platshållare för bildnummer 3"/>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85990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en-US"/>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012B68C-0068-4087-990C-87CD59111744}" type="datetimeFigureOut">
              <a:rPr lang="en-US" smtClean="0"/>
              <a:t>4/20/2017</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1934818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en-US"/>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3012B68C-0068-4087-990C-87CD59111744}" type="datetimeFigureOut">
              <a:rPr lang="en-US" smtClean="0"/>
              <a:t>4/20/2017</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D1DF1025-106D-4327-B518-F153E57DCCDC}" type="slidenum">
              <a:rPr lang="en-US" smtClean="0"/>
              <a:t>‹#›</a:t>
            </a:fld>
            <a:endParaRPr lang="en-US"/>
          </a:p>
        </p:txBody>
      </p:sp>
    </p:spTree>
    <p:extLst>
      <p:ext uri="{BB962C8B-B14F-4D97-AF65-F5344CB8AC3E}">
        <p14:creationId xmlns:p14="http://schemas.microsoft.com/office/powerpoint/2010/main" val="2197540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en-US"/>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2B68C-0068-4087-990C-87CD59111744}" type="datetimeFigureOut">
              <a:rPr lang="en-US" smtClean="0"/>
              <a:t>4/20/2017</a:t>
            </a:fld>
            <a:endParaRPr lang="en-US"/>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F1025-106D-4327-B518-F153E57DCCDC}" type="slidenum">
              <a:rPr lang="en-US" smtClean="0"/>
              <a:t>‹#›</a:t>
            </a:fld>
            <a:endParaRPr lang="en-US"/>
          </a:p>
        </p:txBody>
      </p:sp>
    </p:spTree>
    <p:extLst>
      <p:ext uri="{BB962C8B-B14F-4D97-AF65-F5344CB8AC3E}">
        <p14:creationId xmlns:p14="http://schemas.microsoft.com/office/powerpoint/2010/main" val="3098768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620688"/>
            <a:ext cx="7772400" cy="1470025"/>
          </a:xfrm>
        </p:spPr>
        <p:txBody>
          <a:bodyPr>
            <a:normAutofit fontScale="90000"/>
          </a:bodyPr>
          <a:lstStyle/>
          <a:p>
            <a:r>
              <a:rPr lang="sv-SE" sz="5300" dirty="0" smtClean="0">
                <a:solidFill>
                  <a:schemeClr val="accent1"/>
                </a:solidFill>
              </a:rPr>
              <a:t>Välkomna till</a:t>
            </a:r>
            <a:r>
              <a:rPr lang="sv-SE" dirty="0" smtClean="0">
                <a:solidFill>
                  <a:schemeClr val="accent1"/>
                </a:solidFill>
              </a:rPr>
              <a:t/>
            </a:r>
            <a:br>
              <a:rPr lang="sv-SE" dirty="0" smtClean="0">
                <a:solidFill>
                  <a:schemeClr val="accent1"/>
                </a:solidFill>
              </a:rPr>
            </a:br>
            <a:r>
              <a:rPr lang="sv-SE" dirty="0" smtClean="0">
                <a:solidFill>
                  <a:schemeClr val="accent1"/>
                </a:solidFill>
              </a:rPr>
              <a:t>Föräldramöte 8/5 City-P08</a:t>
            </a:r>
            <a:endParaRPr lang="en-US" dirty="0">
              <a:solidFill>
                <a:schemeClr val="accent1"/>
              </a:solidFill>
            </a:endParaRPr>
          </a:p>
        </p:txBody>
      </p:sp>
      <p:sp>
        <p:nvSpPr>
          <p:cNvPr id="3" name="Underrubrik 2"/>
          <p:cNvSpPr>
            <a:spLocks noGrp="1"/>
          </p:cNvSpPr>
          <p:nvPr>
            <p:ph type="subTitle" idx="1"/>
          </p:nvPr>
        </p:nvSpPr>
        <p:spPr>
          <a:xfrm>
            <a:off x="395536" y="1700808"/>
            <a:ext cx="8568952" cy="4896544"/>
          </a:xfrm>
        </p:spPr>
        <p:txBody>
          <a:bodyPr>
            <a:normAutofit fontScale="92500" lnSpcReduction="10000"/>
          </a:bodyPr>
          <a:lstStyle/>
          <a:p>
            <a:endParaRPr lang="sv-SE" dirty="0" smtClean="0">
              <a:solidFill>
                <a:schemeClr val="accent1"/>
              </a:solidFill>
            </a:endParaRPr>
          </a:p>
          <a:p>
            <a:pPr algn="l"/>
            <a:r>
              <a:rPr lang="sv-SE" sz="2400" dirty="0" smtClean="0">
                <a:solidFill>
                  <a:schemeClr val="accent1"/>
                </a:solidFill>
              </a:rPr>
              <a:t>Agenda</a:t>
            </a:r>
          </a:p>
          <a:p>
            <a:pPr algn="l"/>
            <a:r>
              <a:rPr lang="sv-SE" sz="2400" dirty="0" smtClean="0">
                <a:solidFill>
                  <a:schemeClr val="accent1"/>
                </a:solidFill>
              </a:rPr>
              <a:t>Fotbollsledare</a:t>
            </a:r>
            <a:endParaRPr lang="sv-SE" sz="2400" dirty="0" smtClean="0">
              <a:solidFill>
                <a:schemeClr val="accent1"/>
              </a:solidFill>
            </a:endParaRPr>
          </a:p>
          <a:p>
            <a:pPr marL="457200" indent="-457200" algn="l">
              <a:buFontTx/>
              <a:buChar char="-"/>
            </a:pPr>
            <a:r>
              <a:rPr lang="sv-SE" sz="2400" dirty="0" smtClean="0">
                <a:solidFill>
                  <a:schemeClr val="accent1"/>
                </a:solidFill>
              </a:rPr>
              <a:t>Tränargrupp/Spelartrupp</a:t>
            </a:r>
          </a:p>
          <a:p>
            <a:pPr marL="457200" indent="-457200" algn="l">
              <a:buFontTx/>
              <a:buChar char="-"/>
            </a:pPr>
            <a:r>
              <a:rPr lang="sv-SE" sz="2400" dirty="0" smtClean="0">
                <a:solidFill>
                  <a:schemeClr val="accent1"/>
                </a:solidFill>
              </a:rPr>
              <a:t>Värdegrundsarbetet City-P08 – Hur tar vi fram laget spelregler?</a:t>
            </a:r>
            <a:endParaRPr lang="sv-SE" sz="2400" dirty="0" smtClean="0">
              <a:solidFill>
                <a:schemeClr val="accent1"/>
              </a:solidFill>
            </a:endParaRPr>
          </a:p>
          <a:p>
            <a:pPr marL="457200" indent="-457200" algn="l">
              <a:buFontTx/>
              <a:buChar char="-"/>
            </a:pPr>
            <a:r>
              <a:rPr lang="sv-SE" sz="2400" dirty="0" smtClean="0">
                <a:solidFill>
                  <a:schemeClr val="accent1"/>
                </a:solidFill>
              </a:rPr>
              <a:t>Träningsupplägg </a:t>
            </a:r>
            <a:r>
              <a:rPr lang="sv-SE" sz="2400" dirty="0" smtClean="0">
                <a:solidFill>
                  <a:schemeClr val="accent1"/>
                </a:solidFill>
              </a:rPr>
              <a:t>våren-17</a:t>
            </a:r>
          </a:p>
          <a:p>
            <a:pPr marL="457200" indent="-457200" algn="l">
              <a:buFontTx/>
              <a:buChar char="-"/>
            </a:pPr>
            <a:r>
              <a:rPr lang="sv-SE" sz="2400" dirty="0" smtClean="0">
                <a:solidFill>
                  <a:schemeClr val="accent1"/>
                </a:solidFill>
              </a:rPr>
              <a:t>Matcher/Sammandrag under våren</a:t>
            </a:r>
            <a:endParaRPr lang="sv-SE" sz="2400" dirty="0" smtClean="0">
              <a:solidFill>
                <a:schemeClr val="accent1"/>
              </a:solidFill>
            </a:endParaRPr>
          </a:p>
          <a:p>
            <a:pPr marL="457200" indent="-457200" algn="l">
              <a:buFontTx/>
              <a:buChar char="-"/>
            </a:pPr>
            <a:r>
              <a:rPr lang="sv-SE" sz="2400" dirty="0" smtClean="0">
                <a:solidFill>
                  <a:schemeClr val="accent1"/>
                </a:solidFill>
              </a:rPr>
              <a:t>Ansvar som förälder City-P08</a:t>
            </a:r>
          </a:p>
          <a:p>
            <a:pPr algn="l"/>
            <a:r>
              <a:rPr lang="sv-SE" sz="2400" dirty="0" smtClean="0">
                <a:solidFill>
                  <a:schemeClr val="accent1"/>
                </a:solidFill>
              </a:rPr>
              <a:t>Föräldragrupp</a:t>
            </a:r>
          </a:p>
          <a:p>
            <a:pPr marL="457200" indent="-457200" algn="l">
              <a:buFontTx/>
              <a:buChar char="-"/>
            </a:pPr>
            <a:r>
              <a:rPr lang="sv-SE" sz="2400" dirty="0" smtClean="0">
                <a:solidFill>
                  <a:schemeClr val="accent1"/>
                </a:solidFill>
              </a:rPr>
              <a:t>AFC hemma matcher</a:t>
            </a:r>
          </a:p>
          <a:p>
            <a:pPr marL="457200" indent="-457200" algn="l">
              <a:buFontTx/>
              <a:buChar char="-"/>
            </a:pPr>
            <a:r>
              <a:rPr lang="sv-SE" sz="2400" dirty="0" err="1" smtClean="0">
                <a:solidFill>
                  <a:schemeClr val="accent1"/>
                </a:solidFill>
              </a:rPr>
              <a:t>Kurirenbollen</a:t>
            </a:r>
            <a:r>
              <a:rPr lang="sv-SE" sz="2400" dirty="0" smtClean="0">
                <a:solidFill>
                  <a:schemeClr val="accent1"/>
                </a:solidFill>
              </a:rPr>
              <a:t> 20/5</a:t>
            </a:r>
          </a:p>
          <a:p>
            <a:pPr marL="457200" indent="-457200" algn="l">
              <a:buFontTx/>
              <a:buChar char="-"/>
            </a:pPr>
            <a:r>
              <a:rPr lang="sv-SE" sz="2400" dirty="0" smtClean="0">
                <a:solidFill>
                  <a:schemeClr val="accent1"/>
                </a:solidFill>
              </a:rPr>
              <a:t>Sammandrag </a:t>
            </a:r>
            <a:r>
              <a:rPr lang="sv-SE" sz="2400" dirty="0">
                <a:solidFill>
                  <a:schemeClr val="accent1"/>
                </a:solidFill>
              </a:rPr>
              <a:t>i augusti</a:t>
            </a:r>
          </a:p>
          <a:p>
            <a:pPr marL="457200" indent="-457200" algn="l">
              <a:buFontTx/>
              <a:buChar char="-"/>
            </a:pPr>
            <a:endParaRPr lang="sv-SE" sz="2400" dirty="0" smtClean="0">
              <a:solidFill>
                <a:schemeClr val="accent1"/>
              </a:solidFill>
            </a:endParaRPr>
          </a:p>
          <a:p>
            <a:endParaRPr lang="sv-SE" dirty="0" smtClean="0"/>
          </a:p>
          <a:p>
            <a:pPr marL="457200" indent="-457200">
              <a:buFontTx/>
              <a:buChar char="-"/>
            </a:pPr>
            <a:endParaRPr lang="sv-SE" dirty="0" smtClean="0"/>
          </a:p>
          <a:p>
            <a:pPr marL="457200" indent="-457200">
              <a:buFontTx/>
              <a:buChar char="-"/>
            </a:pPr>
            <a:endParaRPr lang="sv-SE" dirty="0" smtClean="0"/>
          </a:p>
          <a:p>
            <a:pPr marL="457200" indent="-457200">
              <a:buFontTx/>
              <a:buChar char="-"/>
            </a:pPr>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2590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Ansvar som fotbollsförälder</a:t>
            </a:r>
            <a:endParaRPr lang="en-US" sz="3600" dirty="0">
              <a:solidFill>
                <a:schemeClr val="accent1"/>
              </a:solidFill>
            </a:endParaRPr>
          </a:p>
        </p:txBody>
      </p:sp>
      <p:sp>
        <p:nvSpPr>
          <p:cNvPr id="3" name="Platshållare för innehåll 2"/>
          <p:cNvSpPr>
            <a:spLocks noGrp="1"/>
          </p:cNvSpPr>
          <p:nvPr>
            <p:ph idx="1"/>
          </p:nvPr>
        </p:nvSpPr>
        <p:spPr>
          <a:xfrm>
            <a:off x="457200" y="1340768"/>
            <a:ext cx="8229600" cy="4785395"/>
          </a:xfrm>
        </p:spPr>
        <p:txBody>
          <a:bodyPr>
            <a:normAutofit lnSpcReduction="10000"/>
          </a:bodyPr>
          <a:lstStyle/>
          <a:p>
            <a:r>
              <a:rPr lang="sv-SE" sz="2400" dirty="0" smtClean="0">
                <a:solidFill>
                  <a:schemeClr val="accent1"/>
                </a:solidFill>
              </a:rPr>
              <a:t>Komma i tid till träning och match.</a:t>
            </a:r>
          </a:p>
          <a:p>
            <a:r>
              <a:rPr lang="sv-SE" sz="2400" dirty="0" smtClean="0">
                <a:solidFill>
                  <a:schemeClr val="accent1"/>
                </a:solidFill>
              </a:rPr>
              <a:t>Anmäla ditt barn till sammandrag/match i tid.</a:t>
            </a:r>
          </a:p>
          <a:p>
            <a:pPr lvl="1"/>
            <a:r>
              <a:rPr lang="sv-SE" sz="2000" dirty="0" smtClean="0">
                <a:solidFill>
                  <a:schemeClr val="accent1"/>
                </a:solidFill>
              </a:rPr>
              <a:t>Anmälan kommer ske via laget.se</a:t>
            </a:r>
          </a:p>
          <a:p>
            <a:r>
              <a:rPr lang="sv-SE" sz="2400" dirty="0" smtClean="0">
                <a:solidFill>
                  <a:schemeClr val="accent1"/>
                </a:solidFill>
              </a:rPr>
              <a:t>Se till så att Er </a:t>
            </a:r>
            <a:r>
              <a:rPr lang="sv-SE" sz="2400" dirty="0" smtClean="0">
                <a:solidFill>
                  <a:schemeClr val="accent1"/>
                </a:solidFill>
              </a:rPr>
              <a:t>son har </a:t>
            </a:r>
            <a:r>
              <a:rPr lang="sv-SE" sz="2400" dirty="0" smtClean="0">
                <a:solidFill>
                  <a:schemeClr val="accent1"/>
                </a:solidFill>
              </a:rPr>
              <a:t>rätt skor och benskydd.</a:t>
            </a:r>
          </a:p>
          <a:p>
            <a:r>
              <a:rPr lang="sv-SE" sz="2400" dirty="0" smtClean="0">
                <a:solidFill>
                  <a:schemeClr val="accent1"/>
                </a:solidFill>
              </a:rPr>
              <a:t>Undvik att ”coacha” från sidan.</a:t>
            </a:r>
          </a:p>
          <a:p>
            <a:pPr lvl="1"/>
            <a:r>
              <a:rPr lang="sv-SE" sz="2000" dirty="0" smtClean="0">
                <a:solidFill>
                  <a:schemeClr val="accent1"/>
                </a:solidFill>
              </a:rPr>
              <a:t>T.ex. bort med bollen!</a:t>
            </a:r>
          </a:p>
          <a:p>
            <a:r>
              <a:rPr lang="sv-SE" sz="2400" dirty="0" smtClean="0">
                <a:solidFill>
                  <a:schemeClr val="accent1"/>
                </a:solidFill>
              </a:rPr>
              <a:t>Betala medlemsavgift -&gt; Vi vill inte hålla på att jaga.</a:t>
            </a:r>
          </a:p>
          <a:p>
            <a:r>
              <a:rPr lang="sv-SE" sz="2400" dirty="0" smtClean="0">
                <a:solidFill>
                  <a:schemeClr val="accent1"/>
                </a:solidFill>
              </a:rPr>
              <a:t>Stödja era barn i deras fotbollsintresse.</a:t>
            </a:r>
          </a:p>
          <a:p>
            <a:r>
              <a:rPr lang="sv-SE" sz="2400" dirty="0" smtClean="0">
                <a:solidFill>
                  <a:schemeClr val="accent1"/>
                </a:solidFill>
              </a:rPr>
              <a:t>Lär era barn att knyta skorna </a:t>
            </a:r>
            <a:r>
              <a:rPr lang="sv-SE" sz="2400" dirty="0" smtClean="0">
                <a:solidFill>
                  <a:schemeClr val="accent1"/>
                </a:solidFill>
                <a:sym typeface="Wingdings" pitchFamily="2" charset="2"/>
              </a:rPr>
              <a:t></a:t>
            </a:r>
            <a:endParaRPr lang="sv-SE" sz="2000" dirty="0" smtClean="0">
              <a:solidFill>
                <a:schemeClr val="accent1"/>
              </a:solidFill>
            </a:endParaRPr>
          </a:p>
          <a:p>
            <a:r>
              <a:rPr lang="sv-SE" sz="2400" dirty="0" smtClean="0">
                <a:solidFill>
                  <a:schemeClr val="accent1"/>
                </a:solidFill>
              </a:rPr>
              <a:t>Respektera domare och ledares beslut.</a:t>
            </a:r>
          </a:p>
          <a:p>
            <a:pPr lvl="1"/>
            <a:r>
              <a:rPr lang="sv-SE" sz="2000" dirty="0" smtClean="0">
                <a:solidFill>
                  <a:schemeClr val="accent1"/>
                </a:solidFill>
              </a:rPr>
              <a:t>Domarvärdar</a:t>
            </a:r>
          </a:p>
          <a:p>
            <a:r>
              <a:rPr lang="sv-SE" sz="2400" dirty="0" smtClean="0">
                <a:solidFill>
                  <a:schemeClr val="accent1"/>
                </a:solidFill>
              </a:rPr>
              <a:t>Hjälpa till på sammandrag och andra aktiviteter.</a:t>
            </a:r>
            <a:endParaRPr lang="en-US"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8519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Kommunikation</a:t>
            </a:r>
            <a:endParaRPr lang="en-US" sz="3600" dirty="0">
              <a:solidFill>
                <a:schemeClr val="accent1"/>
              </a:solidFill>
            </a:endParaRPr>
          </a:p>
        </p:txBody>
      </p:sp>
      <p:sp>
        <p:nvSpPr>
          <p:cNvPr id="3" name="Platshållare för innehåll 2"/>
          <p:cNvSpPr>
            <a:spLocks noGrp="1"/>
          </p:cNvSpPr>
          <p:nvPr>
            <p:ph idx="1"/>
          </p:nvPr>
        </p:nvSpPr>
        <p:spPr>
          <a:xfrm>
            <a:off x="457200" y="1340768"/>
            <a:ext cx="8229600" cy="4785395"/>
          </a:xfrm>
        </p:spPr>
        <p:txBody>
          <a:bodyPr>
            <a:normAutofit/>
          </a:bodyPr>
          <a:lstStyle/>
          <a:p>
            <a:r>
              <a:rPr lang="en-US" sz="2400" dirty="0" smtClean="0">
                <a:solidFill>
                  <a:schemeClr val="accent1"/>
                </a:solidFill>
              </a:rPr>
              <a:t>Laget</a:t>
            </a:r>
            <a:r>
              <a:rPr lang="en-US" sz="2400" dirty="0" smtClean="0">
                <a:solidFill>
                  <a:schemeClr val="accent1"/>
                </a:solidFill>
              </a:rPr>
              <a:t>.se </a:t>
            </a:r>
            <a:r>
              <a:rPr lang="en-US" sz="2400" dirty="0" err="1" smtClean="0">
                <a:solidFill>
                  <a:schemeClr val="accent1"/>
                </a:solidFill>
              </a:rPr>
              <a:t>är</a:t>
            </a:r>
            <a:r>
              <a:rPr lang="en-US" sz="2400" dirty="0" smtClean="0">
                <a:solidFill>
                  <a:schemeClr val="accent1"/>
                </a:solidFill>
              </a:rPr>
              <a:t> </a:t>
            </a:r>
            <a:r>
              <a:rPr lang="en-US" sz="2400" dirty="0" err="1" smtClean="0">
                <a:solidFill>
                  <a:schemeClr val="accent1"/>
                </a:solidFill>
              </a:rPr>
              <a:t>vår</a:t>
            </a:r>
            <a:r>
              <a:rPr lang="en-US" sz="2400" dirty="0" smtClean="0">
                <a:solidFill>
                  <a:schemeClr val="accent1"/>
                </a:solidFill>
              </a:rPr>
              <a:t> </a:t>
            </a:r>
            <a:r>
              <a:rPr lang="en-US" sz="2400" dirty="0" err="1" smtClean="0">
                <a:solidFill>
                  <a:schemeClr val="accent1"/>
                </a:solidFill>
              </a:rPr>
              <a:t>huvudkommunikations</a:t>
            </a:r>
            <a:r>
              <a:rPr lang="en-US" sz="2400" dirty="0" smtClean="0">
                <a:solidFill>
                  <a:schemeClr val="accent1"/>
                </a:solidFill>
              </a:rPr>
              <a:t> platform</a:t>
            </a:r>
          </a:p>
          <a:p>
            <a:pPr lvl="1"/>
            <a:r>
              <a:rPr lang="en-US" sz="2000" dirty="0" err="1" smtClean="0">
                <a:solidFill>
                  <a:schemeClr val="accent1"/>
                </a:solidFill>
              </a:rPr>
              <a:t>Nyheter</a:t>
            </a:r>
            <a:endParaRPr lang="en-US" sz="2000" dirty="0" smtClean="0">
              <a:solidFill>
                <a:schemeClr val="accent1"/>
              </a:solidFill>
            </a:endParaRPr>
          </a:p>
          <a:p>
            <a:pPr lvl="1"/>
            <a:r>
              <a:rPr lang="en-US" sz="2000" dirty="0" err="1" smtClean="0">
                <a:solidFill>
                  <a:schemeClr val="accent1"/>
                </a:solidFill>
              </a:rPr>
              <a:t>Kalleser</a:t>
            </a:r>
            <a:r>
              <a:rPr lang="en-US" sz="2000" dirty="0" smtClean="0">
                <a:solidFill>
                  <a:schemeClr val="accent1"/>
                </a:solidFill>
              </a:rPr>
              <a:t> till matcher, </a:t>
            </a:r>
            <a:r>
              <a:rPr lang="en-US" sz="2000" dirty="0" err="1" smtClean="0">
                <a:solidFill>
                  <a:schemeClr val="accent1"/>
                </a:solidFill>
              </a:rPr>
              <a:t>cuper</a:t>
            </a:r>
            <a:r>
              <a:rPr lang="en-US" sz="2000" dirty="0" smtClean="0">
                <a:solidFill>
                  <a:schemeClr val="accent1"/>
                </a:solidFill>
              </a:rPr>
              <a:t> </a:t>
            </a:r>
            <a:r>
              <a:rPr lang="en-US" sz="2000" dirty="0" err="1" smtClean="0">
                <a:solidFill>
                  <a:schemeClr val="accent1"/>
                </a:solidFill>
              </a:rPr>
              <a:t>osc</a:t>
            </a:r>
            <a:endParaRPr lang="en-US" sz="2000" dirty="0" smtClean="0">
              <a:solidFill>
                <a:schemeClr val="accent1"/>
              </a:solidFill>
            </a:endParaRPr>
          </a:p>
          <a:p>
            <a:pPr lvl="1"/>
            <a:r>
              <a:rPr lang="en-US" sz="2000" dirty="0" err="1" smtClean="0">
                <a:solidFill>
                  <a:schemeClr val="accent1"/>
                </a:solidFill>
              </a:rPr>
              <a:t>Klubbinfo</a:t>
            </a:r>
            <a:endParaRPr lang="en-US" sz="2000" dirty="0" smtClean="0">
              <a:solidFill>
                <a:schemeClr val="accent1"/>
              </a:solidFill>
            </a:endParaRPr>
          </a:p>
          <a:p>
            <a:r>
              <a:rPr lang="en-US" sz="2400" dirty="0" err="1" smtClean="0">
                <a:solidFill>
                  <a:schemeClr val="accent1"/>
                </a:solidFill>
              </a:rPr>
              <a:t>Förslag</a:t>
            </a:r>
            <a:r>
              <a:rPr lang="en-US" sz="2400" dirty="0" smtClean="0">
                <a:solidFill>
                  <a:schemeClr val="accent1"/>
                </a:solidFill>
              </a:rPr>
              <a:t> </a:t>
            </a:r>
            <a:r>
              <a:rPr lang="en-US" sz="2400" dirty="0" err="1" smtClean="0">
                <a:solidFill>
                  <a:schemeClr val="accent1"/>
                </a:solidFill>
              </a:rPr>
              <a:t>är</a:t>
            </a:r>
            <a:r>
              <a:rPr lang="en-US" sz="2400" dirty="0" smtClean="0">
                <a:solidFill>
                  <a:schemeClr val="accent1"/>
                </a:solidFill>
              </a:rPr>
              <a:t> </a:t>
            </a:r>
            <a:r>
              <a:rPr lang="en-US" sz="2400" dirty="0" err="1" smtClean="0">
                <a:solidFill>
                  <a:schemeClr val="accent1"/>
                </a:solidFill>
              </a:rPr>
              <a:t>att</a:t>
            </a:r>
            <a:r>
              <a:rPr lang="en-US" sz="2400" dirty="0" smtClean="0">
                <a:solidFill>
                  <a:schemeClr val="accent1"/>
                </a:solidFill>
              </a:rPr>
              <a:t> </a:t>
            </a:r>
            <a:r>
              <a:rPr lang="en-US" sz="2400" dirty="0" err="1" smtClean="0">
                <a:solidFill>
                  <a:schemeClr val="accent1"/>
                </a:solidFill>
              </a:rPr>
              <a:t>starta</a:t>
            </a:r>
            <a:r>
              <a:rPr lang="en-US" sz="2400" dirty="0" smtClean="0">
                <a:solidFill>
                  <a:schemeClr val="accent1"/>
                </a:solidFill>
              </a:rPr>
              <a:t> </a:t>
            </a:r>
            <a:r>
              <a:rPr lang="en-US" sz="2400" dirty="0" err="1" smtClean="0">
                <a:solidFill>
                  <a:schemeClr val="accent1"/>
                </a:solidFill>
              </a:rPr>
              <a:t>en</a:t>
            </a:r>
            <a:r>
              <a:rPr lang="en-US" sz="2400" dirty="0" smtClean="0">
                <a:solidFill>
                  <a:schemeClr val="accent1"/>
                </a:solidFill>
              </a:rPr>
              <a:t> </a:t>
            </a:r>
            <a:r>
              <a:rPr lang="en-US" sz="2400" dirty="0" err="1" smtClean="0">
                <a:solidFill>
                  <a:schemeClr val="accent1"/>
                </a:solidFill>
              </a:rPr>
              <a:t>stängd</a:t>
            </a:r>
            <a:r>
              <a:rPr lang="en-US" sz="2400" dirty="0" smtClean="0">
                <a:solidFill>
                  <a:schemeClr val="accent1"/>
                </a:solidFill>
              </a:rPr>
              <a:t> </a:t>
            </a:r>
            <a:r>
              <a:rPr lang="en-US" sz="2400" dirty="0" err="1" smtClean="0">
                <a:solidFill>
                  <a:schemeClr val="accent1"/>
                </a:solidFill>
              </a:rPr>
              <a:t>Facebookgrupp</a:t>
            </a:r>
            <a:r>
              <a:rPr lang="en-US" sz="2400" dirty="0" smtClean="0">
                <a:solidFill>
                  <a:schemeClr val="accent1"/>
                </a:solidFill>
              </a:rPr>
              <a:t> </a:t>
            </a:r>
            <a:r>
              <a:rPr lang="en-US" sz="2400" dirty="0" err="1" smtClean="0">
                <a:solidFill>
                  <a:schemeClr val="accent1"/>
                </a:solidFill>
              </a:rPr>
              <a:t>för</a:t>
            </a:r>
            <a:r>
              <a:rPr lang="en-US" sz="2400" dirty="0" smtClean="0">
                <a:solidFill>
                  <a:schemeClr val="accent1"/>
                </a:solidFill>
              </a:rPr>
              <a:t> </a:t>
            </a:r>
            <a:r>
              <a:rPr lang="en-US" sz="2400" dirty="0" err="1" smtClean="0">
                <a:solidFill>
                  <a:schemeClr val="accent1"/>
                </a:solidFill>
              </a:rPr>
              <a:t>smidigare</a:t>
            </a:r>
            <a:r>
              <a:rPr lang="en-US" sz="2400" dirty="0" smtClean="0">
                <a:solidFill>
                  <a:schemeClr val="accent1"/>
                </a:solidFill>
              </a:rPr>
              <a:t> </a:t>
            </a:r>
            <a:r>
              <a:rPr lang="en-US" sz="2400" dirty="0" err="1" smtClean="0">
                <a:solidFill>
                  <a:schemeClr val="accent1"/>
                </a:solidFill>
              </a:rPr>
              <a:t>kommunikation</a:t>
            </a:r>
            <a:r>
              <a:rPr lang="en-US" sz="2400" dirty="0" smtClean="0">
                <a:solidFill>
                  <a:schemeClr val="accent1"/>
                </a:solidFill>
              </a:rPr>
              <a:t>.</a:t>
            </a:r>
          </a:p>
          <a:p>
            <a:pPr lvl="1"/>
            <a:r>
              <a:rPr lang="en-US" sz="2000" dirty="0" err="1" smtClean="0">
                <a:solidFill>
                  <a:schemeClr val="accent1"/>
                </a:solidFill>
              </a:rPr>
              <a:t>Lättare</a:t>
            </a:r>
            <a:r>
              <a:rPr lang="en-US" sz="2000" dirty="0" smtClean="0">
                <a:solidFill>
                  <a:schemeClr val="accent1"/>
                </a:solidFill>
              </a:rPr>
              <a:t> </a:t>
            </a:r>
            <a:r>
              <a:rPr lang="en-US" sz="2000" dirty="0" err="1" smtClean="0">
                <a:solidFill>
                  <a:schemeClr val="accent1"/>
                </a:solidFill>
              </a:rPr>
              <a:t>att</a:t>
            </a:r>
            <a:r>
              <a:rPr lang="en-US" sz="2000" dirty="0" smtClean="0">
                <a:solidFill>
                  <a:schemeClr val="accent1"/>
                </a:solidFill>
              </a:rPr>
              <a:t> </a:t>
            </a:r>
            <a:r>
              <a:rPr lang="en-US" sz="2000" dirty="0" err="1" smtClean="0">
                <a:solidFill>
                  <a:schemeClr val="accent1"/>
                </a:solidFill>
              </a:rPr>
              <a:t>hitta</a:t>
            </a:r>
            <a:r>
              <a:rPr lang="en-US" sz="2000" dirty="0" smtClean="0">
                <a:solidFill>
                  <a:schemeClr val="accent1"/>
                </a:solidFill>
              </a:rPr>
              <a:t> </a:t>
            </a:r>
            <a:r>
              <a:rPr lang="en-US" sz="2000" dirty="0" err="1" smtClean="0">
                <a:solidFill>
                  <a:schemeClr val="accent1"/>
                </a:solidFill>
              </a:rPr>
              <a:t>och</a:t>
            </a:r>
            <a:r>
              <a:rPr lang="en-US" sz="2000" dirty="0" smtClean="0">
                <a:solidFill>
                  <a:schemeClr val="accent1"/>
                </a:solidFill>
              </a:rPr>
              <a:t> </a:t>
            </a:r>
            <a:r>
              <a:rPr lang="en-US" sz="2000" dirty="0" err="1" smtClean="0">
                <a:solidFill>
                  <a:schemeClr val="accent1"/>
                </a:solidFill>
              </a:rPr>
              <a:t>sprida</a:t>
            </a:r>
            <a:r>
              <a:rPr lang="en-US" sz="2000" dirty="0" smtClean="0">
                <a:solidFill>
                  <a:schemeClr val="accent1"/>
                </a:solidFill>
              </a:rPr>
              <a:t> info</a:t>
            </a:r>
          </a:p>
          <a:p>
            <a:pPr lvl="1"/>
            <a:r>
              <a:rPr lang="en-US" sz="2000" dirty="0" err="1" smtClean="0">
                <a:solidFill>
                  <a:schemeClr val="accent1"/>
                </a:solidFill>
              </a:rPr>
              <a:t>Påminnelser</a:t>
            </a:r>
            <a:endParaRPr lang="en-US" sz="2000" dirty="0" smtClean="0">
              <a:solidFill>
                <a:schemeClr val="accent1"/>
              </a:solidFill>
            </a:endParaRPr>
          </a:p>
          <a:p>
            <a:pPr lvl="1"/>
            <a:r>
              <a:rPr lang="en-US" sz="2000" dirty="0" err="1" smtClean="0">
                <a:solidFill>
                  <a:schemeClr val="accent1"/>
                </a:solidFill>
              </a:rPr>
              <a:t>Enklare</a:t>
            </a:r>
            <a:r>
              <a:rPr lang="en-US" sz="2000" dirty="0" smtClean="0">
                <a:solidFill>
                  <a:schemeClr val="accent1"/>
                </a:solidFill>
              </a:rPr>
              <a:t> </a:t>
            </a:r>
            <a:r>
              <a:rPr lang="en-US" sz="2000" dirty="0" err="1" smtClean="0">
                <a:solidFill>
                  <a:schemeClr val="accent1"/>
                </a:solidFill>
              </a:rPr>
              <a:t>kommunikation</a:t>
            </a:r>
            <a:r>
              <a:rPr lang="en-US" sz="2000" dirty="0" smtClean="0">
                <a:solidFill>
                  <a:schemeClr val="accent1"/>
                </a:solidFill>
              </a:rPr>
              <a:t> </a:t>
            </a:r>
            <a:r>
              <a:rPr lang="en-US" sz="2000" dirty="0" err="1" smtClean="0">
                <a:solidFill>
                  <a:schemeClr val="accent1"/>
                </a:solidFill>
              </a:rPr>
              <a:t>än</a:t>
            </a:r>
            <a:r>
              <a:rPr lang="en-US" sz="2000" dirty="0" smtClean="0">
                <a:solidFill>
                  <a:schemeClr val="accent1"/>
                </a:solidFill>
              </a:rPr>
              <a:t> via mail/</a:t>
            </a:r>
            <a:r>
              <a:rPr lang="en-US" sz="2000" dirty="0" err="1" smtClean="0">
                <a:solidFill>
                  <a:schemeClr val="accent1"/>
                </a:solidFill>
              </a:rPr>
              <a:t>laget</a:t>
            </a:r>
            <a:r>
              <a:rPr lang="en-US" sz="2000" dirty="0" smtClean="0">
                <a:solidFill>
                  <a:schemeClr val="accent1"/>
                </a:solidFill>
              </a:rPr>
              <a:t>.</a:t>
            </a:r>
          </a:p>
          <a:p>
            <a:endParaRPr lang="en-US"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3167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Föräldragruppen</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Henrik </a:t>
            </a:r>
            <a:r>
              <a:rPr lang="sv-SE" sz="2400" dirty="0" smtClean="0">
                <a:solidFill>
                  <a:schemeClr val="accent1"/>
                </a:solidFill>
              </a:rPr>
              <a:t>Dansäter -&gt; Elias </a:t>
            </a:r>
          </a:p>
          <a:p>
            <a:r>
              <a:rPr lang="sv-SE" sz="2400" dirty="0" smtClean="0">
                <a:solidFill>
                  <a:schemeClr val="accent1"/>
                </a:solidFill>
              </a:rPr>
              <a:t>Erika Andersson -&gt; Noel</a:t>
            </a:r>
          </a:p>
          <a:p>
            <a:r>
              <a:rPr lang="sv-SE" sz="2400" dirty="0" smtClean="0">
                <a:solidFill>
                  <a:schemeClr val="accent1"/>
                </a:solidFill>
              </a:rPr>
              <a:t>Peter </a:t>
            </a:r>
            <a:r>
              <a:rPr lang="sv-SE" sz="2400" dirty="0" smtClean="0">
                <a:solidFill>
                  <a:schemeClr val="accent1"/>
                </a:solidFill>
              </a:rPr>
              <a:t>Wimark -&gt; </a:t>
            </a:r>
            <a:r>
              <a:rPr lang="sv-SE" sz="2400" dirty="0" smtClean="0">
                <a:solidFill>
                  <a:schemeClr val="accent1"/>
                </a:solidFill>
              </a:rPr>
              <a:t>Vincent</a:t>
            </a:r>
          </a:p>
          <a:p>
            <a:r>
              <a:rPr lang="sv-SE" sz="2400" dirty="0" err="1" smtClean="0">
                <a:solidFill>
                  <a:schemeClr val="accent1"/>
                </a:solidFill>
              </a:rPr>
              <a:t>Cecila</a:t>
            </a:r>
            <a:r>
              <a:rPr lang="sv-SE" sz="2400" dirty="0" smtClean="0">
                <a:solidFill>
                  <a:schemeClr val="accent1"/>
                </a:solidFill>
              </a:rPr>
              <a:t> Karlsson -&gt; Lukas K</a:t>
            </a:r>
            <a:endParaRPr lang="sv-SE" sz="2400" dirty="0" smtClean="0">
              <a:solidFill>
                <a:schemeClr val="accent1"/>
              </a:solidFill>
            </a:endParaRPr>
          </a:p>
          <a:p>
            <a:r>
              <a:rPr lang="sv-SE" sz="2400" dirty="0" err="1" smtClean="0">
                <a:solidFill>
                  <a:schemeClr val="accent1"/>
                </a:solidFill>
              </a:rPr>
              <a:t>Pethra</a:t>
            </a:r>
            <a:r>
              <a:rPr lang="sv-SE" sz="2400" dirty="0" smtClean="0">
                <a:solidFill>
                  <a:schemeClr val="accent1"/>
                </a:solidFill>
              </a:rPr>
              <a:t> Andersson -&gt; Axel </a:t>
            </a:r>
            <a:r>
              <a:rPr lang="sv-SE" sz="2400" dirty="0" smtClean="0">
                <a:solidFill>
                  <a:schemeClr val="accent1"/>
                </a:solidFill>
              </a:rPr>
              <a:t>A</a:t>
            </a:r>
          </a:p>
          <a:p>
            <a:r>
              <a:rPr lang="sv-SE" sz="2400" dirty="0" smtClean="0">
                <a:solidFill>
                  <a:schemeClr val="accent1"/>
                </a:solidFill>
              </a:rPr>
              <a:t>Tara </a:t>
            </a:r>
            <a:r>
              <a:rPr lang="sv-SE" sz="2400" dirty="0" smtClean="0">
                <a:solidFill>
                  <a:schemeClr val="accent1"/>
                </a:solidFill>
              </a:rPr>
              <a:t>Sabah -&gt; Anton </a:t>
            </a:r>
            <a:r>
              <a:rPr lang="sv-SE" sz="2400" dirty="0" smtClean="0">
                <a:solidFill>
                  <a:schemeClr val="accent1"/>
                </a:solidFill>
              </a:rPr>
              <a:t>A</a:t>
            </a:r>
            <a:endParaRPr lang="sv-SE" sz="2400" dirty="0" smtClean="0">
              <a:solidFill>
                <a:schemeClr val="accent1"/>
              </a:solidFill>
            </a:endParaRPr>
          </a:p>
          <a:p>
            <a:endParaRPr lang="sv-SE"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1937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Kioskpersonal AFC</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Arbetsuppgift: Kiosktjänst och städa läktare</a:t>
            </a:r>
          </a:p>
          <a:p>
            <a:r>
              <a:rPr lang="sv-SE" sz="2400" dirty="0" smtClean="0">
                <a:solidFill>
                  <a:schemeClr val="accent1"/>
                </a:solidFill>
              </a:rPr>
              <a:t>Inkomst: 300kr/förälder och match</a:t>
            </a:r>
          </a:p>
          <a:p>
            <a:r>
              <a:rPr lang="sv-SE" sz="2400" dirty="0" smtClean="0">
                <a:solidFill>
                  <a:schemeClr val="accent1"/>
                </a:solidFill>
              </a:rPr>
              <a:t>Detta gör att vi inte behöver sälja eller dra in pengar till lagkassan på hela säsongen förutom sammandraget 20/8</a:t>
            </a:r>
            <a:endParaRPr lang="sv-SE"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5019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Sammandrag </a:t>
            </a:r>
            <a:r>
              <a:rPr lang="sv-SE" dirty="0" smtClean="0">
                <a:solidFill>
                  <a:schemeClr val="accent1"/>
                </a:solidFill>
              </a:rPr>
              <a:t>20/8</a:t>
            </a:r>
            <a:endParaRPr lang="en-US" dirty="0">
              <a:solidFill>
                <a:schemeClr val="accent1"/>
              </a:solidFill>
            </a:endParaRPr>
          </a:p>
        </p:txBody>
      </p:sp>
      <p:sp>
        <p:nvSpPr>
          <p:cNvPr id="3" name="Platshållare för innehåll 2"/>
          <p:cNvSpPr>
            <a:spLocks noGrp="1"/>
          </p:cNvSpPr>
          <p:nvPr>
            <p:ph idx="1"/>
          </p:nvPr>
        </p:nvSpPr>
        <p:spPr/>
        <p:txBody>
          <a:bodyPr/>
          <a:lstStyle/>
          <a:p>
            <a:r>
              <a:rPr lang="sv-SE" dirty="0" smtClean="0">
                <a:solidFill>
                  <a:schemeClr val="accent1"/>
                </a:solidFill>
              </a:rPr>
              <a:t>City P08 ansvariga för hela evenemanget</a:t>
            </a:r>
          </a:p>
          <a:p>
            <a:r>
              <a:rPr lang="sv-SE" dirty="0" smtClean="0">
                <a:solidFill>
                  <a:schemeClr val="accent1"/>
                </a:solidFill>
              </a:rPr>
              <a:t>Vi behöver ha hjälp!</a:t>
            </a:r>
          </a:p>
          <a:p>
            <a:r>
              <a:rPr lang="sv-SE" dirty="0" smtClean="0">
                <a:solidFill>
                  <a:schemeClr val="accent1"/>
                </a:solidFill>
              </a:rPr>
              <a:t>Föräldragrupp är sammanhållande/kallande.</a:t>
            </a:r>
          </a:p>
          <a:p>
            <a:r>
              <a:rPr lang="sv-SE" dirty="0" smtClean="0">
                <a:solidFill>
                  <a:schemeClr val="accent1"/>
                </a:solidFill>
              </a:rPr>
              <a:t>Kiosk, domarvärd, grill, mm </a:t>
            </a:r>
            <a:r>
              <a:rPr lang="sv-SE" dirty="0" err="1" smtClean="0">
                <a:solidFill>
                  <a:schemeClr val="accent1"/>
                </a:solidFill>
              </a:rPr>
              <a:t>mm</a:t>
            </a:r>
            <a:endParaRPr lang="sv-SE" dirty="0" smtClean="0">
              <a:solidFill>
                <a:schemeClr val="accent1"/>
              </a:solidFill>
            </a:endParaRPr>
          </a:p>
          <a:p>
            <a:r>
              <a:rPr lang="sv-SE" dirty="0" smtClean="0">
                <a:solidFill>
                  <a:schemeClr val="accent1"/>
                </a:solidFill>
              </a:rPr>
              <a:t>Ett jättebra tillfälle att få in pengar till lagkassa.</a:t>
            </a:r>
          </a:p>
          <a:p>
            <a:r>
              <a:rPr lang="sv-SE" dirty="0" smtClean="0">
                <a:solidFill>
                  <a:schemeClr val="accent1"/>
                </a:solidFill>
              </a:rPr>
              <a:t>Frivilliga eller rakt från laglistan?</a:t>
            </a:r>
            <a:endParaRPr lang="en-US"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7654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solidFill>
                  <a:schemeClr val="accent1"/>
                </a:solidFill>
              </a:rPr>
              <a:t>Kurirenbollen</a:t>
            </a:r>
            <a:endParaRPr lang="en-US" dirty="0">
              <a:solidFill>
                <a:schemeClr val="accent1"/>
              </a:solidFill>
            </a:endParaRPr>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Tabell 6"/>
          <p:cNvGraphicFramePr>
            <a:graphicFrameLocks noGrp="1"/>
          </p:cNvGraphicFramePr>
          <p:nvPr>
            <p:extLst>
              <p:ext uri="{D42A27DB-BD31-4B8C-83A1-F6EECF244321}">
                <p14:modId xmlns:p14="http://schemas.microsoft.com/office/powerpoint/2010/main" val="697145958"/>
              </p:ext>
            </p:extLst>
          </p:nvPr>
        </p:nvGraphicFramePr>
        <p:xfrm>
          <a:off x="323528" y="2881738"/>
          <a:ext cx="8064896" cy="3283566"/>
        </p:xfrm>
        <a:graphic>
          <a:graphicData uri="http://schemas.openxmlformats.org/drawingml/2006/table">
            <a:tbl>
              <a:tblPr/>
              <a:tblGrid>
                <a:gridCol w="545979"/>
                <a:gridCol w="1949928"/>
                <a:gridCol w="1481943"/>
                <a:gridCol w="1497545"/>
                <a:gridCol w="1606739"/>
                <a:gridCol w="982762"/>
              </a:tblGrid>
              <a:tr h="547261">
                <a:tc>
                  <a:txBody>
                    <a:bodyPr/>
                    <a:lstStyle/>
                    <a:p>
                      <a:pPr algn="ctr" fontAlgn="b"/>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sv-SE" sz="1600" b="1" i="0" u="none" strike="noStrike" dirty="0" smtClean="0">
                          <a:solidFill>
                            <a:srgbClr val="000000"/>
                          </a:solidFill>
                          <a:effectLst/>
                          <a:latin typeface="Calibri"/>
                        </a:rPr>
                        <a:t>Namn</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b"/>
                      <a:r>
                        <a:rPr lang="sv-SE" sz="1600" b="1" i="0" u="none" strike="noStrike" dirty="0" smtClean="0">
                          <a:solidFill>
                            <a:srgbClr val="000000"/>
                          </a:solidFill>
                          <a:effectLst/>
                          <a:latin typeface="Calibri"/>
                        </a:rPr>
                        <a:t>Mobil nummer</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b"/>
                      <a:r>
                        <a:rPr lang="sv-SE" sz="1600" b="1" i="0" u="none" strike="noStrike" dirty="0" smtClean="0">
                          <a:solidFill>
                            <a:srgbClr val="000000"/>
                          </a:solidFill>
                          <a:effectLst/>
                          <a:latin typeface="Calibri"/>
                        </a:rPr>
                        <a:t>Ansvar</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sv-SE" sz="1600" b="1" i="0" u="none" strike="noStrike" dirty="0" smtClean="0">
                          <a:solidFill>
                            <a:srgbClr val="000000"/>
                          </a:solidFill>
                          <a:effectLst/>
                          <a:latin typeface="Arial"/>
                        </a:rPr>
                        <a:t>Tider</a:t>
                      </a:r>
                      <a:endParaRPr lang="en-US" sz="1600" b="1" i="0" u="none" strike="noStrike" dirty="0">
                        <a:solidFill>
                          <a:srgbClr val="000000"/>
                        </a:solidFill>
                        <a:effectLst/>
                        <a:latin typeface="Arial"/>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fontAlgn="b"/>
                      <a:r>
                        <a:rPr lang="sv-SE" sz="1600" b="1" i="0" u="none" strike="noStrike" dirty="0" smtClean="0">
                          <a:solidFill>
                            <a:srgbClr val="000000"/>
                          </a:solidFill>
                          <a:effectLst/>
                          <a:latin typeface="Calibri"/>
                        </a:rPr>
                        <a:t>Datum</a:t>
                      </a:r>
                      <a:endParaRPr lang="en-US" sz="1600" b="1"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47261">
                <a:tc>
                  <a:txBody>
                    <a:bodyPr/>
                    <a:lstStyle/>
                    <a:p>
                      <a:pPr algn="ctr" fontAlgn="b"/>
                      <a:r>
                        <a:rPr lang="en-US" sz="1600" b="1" i="0" u="none" strike="noStrike" dirty="0">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Grillare</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Arial"/>
                        </a:rPr>
                        <a:t>9:00- 12:30</a:t>
                      </a:r>
                      <a:endParaRPr lang="en-US" sz="1600" b="0" i="0" u="none" strike="noStrike" dirty="0">
                        <a:solidFill>
                          <a:srgbClr val="000000"/>
                        </a:solidFill>
                        <a:effectLst/>
                        <a:latin typeface="Arial"/>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Grillare</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Lör 21 maj</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Säljare</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Säljare</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261">
                <a:tc>
                  <a:txBody>
                    <a:bodyPr/>
                    <a:lstStyle/>
                    <a:p>
                      <a:pPr algn="ctr" fontAlgn="b"/>
                      <a:r>
                        <a:rPr lang="en-US" sz="1600" b="1" i="0" u="none" strike="noStrike">
                          <a:solidFill>
                            <a:srgbClr val="000000"/>
                          </a:solidFill>
                          <a:effectLst/>
                          <a:latin typeface="Calibri"/>
                        </a:rPr>
                        <a:t>P 08</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EF3"/>
                    </a:solidFill>
                  </a:tcPr>
                </a:tc>
                <a:tc>
                  <a:txBody>
                    <a:bodyPr/>
                    <a:lstStyle/>
                    <a:p>
                      <a:pPr algn="l" fontAlgn="b"/>
                      <a:r>
                        <a:rPr lang="en-US" sz="1600" b="0" i="0" u="none" strike="noStrike" dirty="0">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 </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a:rPr>
                        <a:t>"Plockare"</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Arial"/>
                        </a:rPr>
                        <a:t>"</a:t>
                      </a: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dirty="0" err="1">
                          <a:solidFill>
                            <a:srgbClr val="000000"/>
                          </a:solidFill>
                          <a:effectLst/>
                          <a:latin typeface="Calibri"/>
                        </a:rPr>
                        <a:t>Lör</a:t>
                      </a:r>
                      <a:r>
                        <a:rPr lang="en-US" sz="1600" b="0" i="0" u="none" strike="noStrike" dirty="0">
                          <a:solidFill>
                            <a:srgbClr val="000000"/>
                          </a:solidFill>
                          <a:effectLst/>
                          <a:latin typeface="Calibri"/>
                        </a:rPr>
                        <a:t> 21 </a:t>
                      </a:r>
                      <a:r>
                        <a:rPr lang="en-US" sz="1600" b="0" i="0" u="none" strike="noStrike" dirty="0" err="1">
                          <a:solidFill>
                            <a:srgbClr val="000000"/>
                          </a:solidFill>
                          <a:effectLst/>
                          <a:latin typeface="Calibri"/>
                        </a:rPr>
                        <a:t>maj</a:t>
                      </a:r>
                      <a:endParaRPr lang="en-US" sz="1600" b="0" i="0" u="none" strike="noStrike" dirty="0">
                        <a:solidFill>
                          <a:srgbClr val="000000"/>
                        </a:solidFill>
                        <a:effectLst/>
                        <a:latin typeface="Calibri"/>
                      </a:endParaRPr>
                    </a:p>
                  </a:txBody>
                  <a:tcPr marL="7833" marR="7833" marT="783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textruta 8"/>
          <p:cNvSpPr txBox="1"/>
          <p:nvPr/>
        </p:nvSpPr>
        <p:spPr>
          <a:xfrm>
            <a:off x="539552" y="1700808"/>
            <a:ext cx="7416824" cy="923330"/>
          </a:xfrm>
          <a:prstGeom prst="rect">
            <a:avLst/>
          </a:prstGeom>
          <a:noFill/>
        </p:spPr>
        <p:txBody>
          <a:bodyPr wrap="square" rtlCol="0">
            <a:spAutoFit/>
          </a:bodyPr>
          <a:lstStyle/>
          <a:p>
            <a:r>
              <a:rPr lang="sv-SE" dirty="0" err="1" smtClean="0"/>
              <a:t>Kurirenbollen</a:t>
            </a:r>
            <a:r>
              <a:rPr lang="sv-SE" dirty="0" smtClean="0"/>
              <a:t> är en klasskamp som anordnas av City och United. Föreningarna samarbetar och står till tjänst med grill, kiosk osv under helgen. P08 har fått 5st pass att fylla. Frivilla anmäler sig idag till Anders H.</a:t>
            </a:r>
            <a:endParaRPr lang="en-US" dirty="0"/>
          </a:p>
        </p:txBody>
      </p:sp>
    </p:spTree>
    <p:extLst>
      <p:ext uri="{BB962C8B-B14F-4D97-AF65-F5344CB8AC3E}">
        <p14:creationId xmlns:p14="http://schemas.microsoft.com/office/powerpoint/2010/main" val="3274063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Frågor?</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endParaRPr lang="en-US" dirty="0" smtClean="0"/>
          </a:p>
          <a:p>
            <a:endParaRPr lang="en-US"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7788" r="19879" b="7389"/>
          <a:stretch/>
        </p:blipFill>
        <p:spPr bwMode="auto">
          <a:xfrm>
            <a:off x="3614056" y="1579418"/>
            <a:ext cx="2264229" cy="4284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8215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Tränargrupp/Speltrupp</a:t>
            </a:r>
            <a:endParaRPr lang="en-US" dirty="0">
              <a:solidFill>
                <a:schemeClr val="accent1"/>
              </a:solidFill>
            </a:endParaRPr>
          </a:p>
        </p:txBody>
      </p:sp>
      <p:sp>
        <p:nvSpPr>
          <p:cNvPr id="3" name="Platshållare för innehåll 2"/>
          <p:cNvSpPr>
            <a:spLocks noGrp="1"/>
          </p:cNvSpPr>
          <p:nvPr>
            <p:ph idx="1"/>
          </p:nvPr>
        </p:nvSpPr>
        <p:spPr/>
        <p:txBody>
          <a:bodyPr>
            <a:normAutofit lnSpcReduction="10000"/>
          </a:bodyPr>
          <a:lstStyle/>
          <a:p>
            <a:r>
              <a:rPr lang="sv-SE" dirty="0" smtClean="0">
                <a:solidFill>
                  <a:schemeClr val="accent1"/>
                </a:solidFill>
              </a:rPr>
              <a:t>4st tränare och 1 </a:t>
            </a:r>
            <a:r>
              <a:rPr lang="sv-SE" dirty="0" err="1" smtClean="0">
                <a:solidFill>
                  <a:schemeClr val="accent1"/>
                </a:solidFill>
              </a:rPr>
              <a:t>adm</a:t>
            </a:r>
            <a:r>
              <a:rPr lang="sv-SE" dirty="0" smtClean="0">
                <a:solidFill>
                  <a:schemeClr val="accent1"/>
                </a:solidFill>
              </a:rPr>
              <a:t> ansvarig</a:t>
            </a:r>
          </a:p>
          <a:p>
            <a:pPr lvl="1"/>
            <a:r>
              <a:rPr lang="sv-SE" dirty="0" smtClean="0">
                <a:solidFill>
                  <a:schemeClr val="accent1"/>
                </a:solidFill>
              </a:rPr>
              <a:t>Tomas </a:t>
            </a:r>
            <a:r>
              <a:rPr lang="sv-SE" dirty="0" smtClean="0">
                <a:solidFill>
                  <a:schemeClr val="accent1"/>
                </a:solidFill>
              </a:rPr>
              <a:t>Sahlin</a:t>
            </a:r>
          </a:p>
          <a:p>
            <a:pPr lvl="1"/>
            <a:r>
              <a:rPr lang="sv-SE" dirty="0" smtClean="0">
                <a:solidFill>
                  <a:schemeClr val="accent1"/>
                </a:solidFill>
              </a:rPr>
              <a:t>Mikael Juhlin</a:t>
            </a:r>
          </a:p>
          <a:p>
            <a:pPr lvl="1"/>
            <a:r>
              <a:rPr lang="sv-SE" dirty="0" smtClean="0">
                <a:solidFill>
                  <a:schemeClr val="accent1"/>
                </a:solidFill>
              </a:rPr>
              <a:t>Anders Håkanson</a:t>
            </a:r>
          </a:p>
          <a:p>
            <a:pPr lvl="1"/>
            <a:r>
              <a:rPr lang="sv-SE" dirty="0" smtClean="0">
                <a:solidFill>
                  <a:schemeClr val="accent1"/>
                </a:solidFill>
              </a:rPr>
              <a:t>Fredrik Åkerström</a:t>
            </a:r>
          </a:p>
          <a:p>
            <a:pPr lvl="1"/>
            <a:r>
              <a:rPr lang="sv-SE" dirty="0" smtClean="0">
                <a:solidFill>
                  <a:schemeClr val="accent1"/>
                </a:solidFill>
              </a:rPr>
              <a:t>1 tränare vakans</a:t>
            </a:r>
            <a:endParaRPr lang="sv-SE" dirty="0" smtClean="0">
              <a:solidFill>
                <a:schemeClr val="accent1"/>
              </a:solidFill>
            </a:endParaRPr>
          </a:p>
          <a:p>
            <a:pPr lvl="1"/>
            <a:r>
              <a:rPr lang="sv-SE" dirty="0" smtClean="0">
                <a:solidFill>
                  <a:schemeClr val="accent1"/>
                </a:solidFill>
              </a:rPr>
              <a:t>Ulrika </a:t>
            </a:r>
            <a:r>
              <a:rPr lang="sv-SE" dirty="0" smtClean="0">
                <a:solidFill>
                  <a:schemeClr val="accent1"/>
                </a:solidFill>
              </a:rPr>
              <a:t>Dansäter </a:t>
            </a:r>
            <a:r>
              <a:rPr lang="sv-SE" dirty="0" err="1" smtClean="0">
                <a:solidFill>
                  <a:schemeClr val="accent1"/>
                </a:solidFill>
              </a:rPr>
              <a:t>admin</a:t>
            </a:r>
            <a:r>
              <a:rPr lang="sv-SE" dirty="0" smtClean="0">
                <a:solidFill>
                  <a:schemeClr val="accent1"/>
                </a:solidFill>
              </a:rPr>
              <a:t> </a:t>
            </a:r>
            <a:r>
              <a:rPr lang="sv-SE" dirty="0" err="1" smtClean="0">
                <a:solidFill>
                  <a:schemeClr val="accent1"/>
                </a:solidFill>
              </a:rPr>
              <a:t>ansv</a:t>
            </a:r>
            <a:r>
              <a:rPr lang="sv-SE" dirty="0" smtClean="0">
                <a:solidFill>
                  <a:schemeClr val="accent1"/>
                </a:solidFill>
              </a:rPr>
              <a:t> laget.se</a:t>
            </a:r>
            <a:endParaRPr lang="sv-SE" dirty="0" smtClean="0">
              <a:solidFill>
                <a:schemeClr val="accent1"/>
              </a:solidFill>
            </a:endParaRPr>
          </a:p>
          <a:p>
            <a:pPr marL="457200" lvl="1" indent="0">
              <a:buNone/>
            </a:pPr>
            <a:endParaRPr lang="en-US" strike="sngStrike" dirty="0" smtClean="0">
              <a:solidFill>
                <a:schemeClr val="accent1"/>
              </a:solidFill>
            </a:endParaRPr>
          </a:p>
          <a:p>
            <a:r>
              <a:rPr lang="sv-SE" dirty="0" smtClean="0">
                <a:solidFill>
                  <a:schemeClr val="accent1"/>
                </a:solidFill>
              </a:rPr>
              <a:t>Antal listade spelare 40st</a:t>
            </a:r>
          </a:p>
          <a:p>
            <a:endParaRPr lang="sv-SE" dirty="0" smtClean="0"/>
          </a:p>
          <a:p>
            <a:pPr marL="457200" lvl="1" indent="0">
              <a:buNone/>
            </a:pPr>
            <a:endParaRPr lang="sv-SE" strike="sngStrike"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620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Värdegrundsarbetet</a:t>
            </a:r>
            <a:endParaRPr lang="en-US" dirty="0">
              <a:solidFill>
                <a:schemeClr val="accent1"/>
              </a:solidFill>
            </a:endParaRPr>
          </a:p>
        </p:txBody>
      </p:sp>
      <p:sp>
        <p:nvSpPr>
          <p:cNvPr id="3" name="Platshållare för innehåll 2"/>
          <p:cNvSpPr>
            <a:spLocks noGrp="1"/>
          </p:cNvSpPr>
          <p:nvPr>
            <p:ph idx="1"/>
          </p:nvPr>
        </p:nvSpPr>
        <p:spPr>
          <a:xfrm>
            <a:off x="457200" y="1600200"/>
            <a:ext cx="8579296" cy="4525963"/>
          </a:xfrm>
        </p:spPr>
        <p:txBody>
          <a:bodyPr>
            <a:normAutofit/>
          </a:bodyPr>
          <a:lstStyle/>
          <a:p>
            <a:r>
              <a:rPr lang="en-US" sz="2800" dirty="0" err="1" smtClean="0">
                <a:solidFill>
                  <a:schemeClr val="accent1"/>
                </a:solidFill>
              </a:rPr>
              <a:t>Hur</a:t>
            </a:r>
            <a:r>
              <a:rPr lang="en-US" sz="2800" dirty="0" smtClean="0">
                <a:solidFill>
                  <a:schemeClr val="accent1"/>
                </a:solidFill>
              </a:rPr>
              <a:t> </a:t>
            </a:r>
            <a:r>
              <a:rPr lang="en-US" sz="2800" dirty="0" err="1" smtClean="0">
                <a:solidFill>
                  <a:schemeClr val="accent1"/>
                </a:solidFill>
              </a:rPr>
              <a:t>ska</a:t>
            </a:r>
            <a:r>
              <a:rPr lang="en-US" sz="2800" dirty="0" smtClean="0">
                <a:solidFill>
                  <a:schemeClr val="accent1"/>
                </a:solidFill>
              </a:rPr>
              <a:t> man </a:t>
            </a:r>
            <a:r>
              <a:rPr lang="en-US" sz="2800" dirty="0" err="1" smtClean="0">
                <a:solidFill>
                  <a:schemeClr val="accent1"/>
                </a:solidFill>
              </a:rPr>
              <a:t>agera</a:t>
            </a:r>
            <a:r>
              <a:rPr lang="en-US" sz="2800" dirty="0" smtClean="0">
                <a:solidFill>
                  <a:schemeClr val="accent1"/>
                </a:solidFill>
              </a:rPr>
              <a:t> </a:t>
            </a:r>
            <a:r>
              <a:rPr lang="en-US" sz="2800" dirty="0" err="1" smtClean="0">
                <a:solidFill>
                  <a:schemeClr val="accent1"/>
                </a:solidFill>
              </a:rPr>
              <a:t>som</a:t>
            </a:r>
            <a:r>
              <a:rPr lang="en-US" sz="2800" dirty="0" smtClean="0">
                <a:solidFill>
                  <a:schemeClr val="accent1"/>
                </a:solidFill>
              </a:rPr>
              <a:t> </a:t>
            </a:r>
            <a:r>
              <a:rPr lang="en-US" sz="2800" dirty="0" err="1" smtClean="0">
                <a:solidFill>
                  <a:schemeClr val="accent1"/>
                </a:solidFill>
              </a:rPr>
              <a:t>spelare</a:t>
            </a:r>
            <a:r>
              <a:rPr lang="en-US" sz="2800" dirty="0" smtClean="0">
                <a:solidFill>
                  <a:schemeClr val="accent1"/>
                </a:solidFill>
              </a:rPr>
              <a:t> I City 08</a:t>
            </a:r>
          </a:p>
          <a:p>
            <a:r>
              <a:rPr lang="en-US" sz="2800" dirty="0">
                <a:solidFill>
                  <a:schemeClr val="accent1"/>
                </a:solidFill>
              </a:rPr>
              <a:t>Ta </a:t>
            </a:r>
            <a:r>
              <a:rPr lang="en-US" sz="2800" dirty="0" err="1">
                <a:solidFill>
                  <a:schemeClr val="accent1"/>
                </a:solidFill>
              </a:rPr>
              <a:t>fram</a:t>
            </a:r>
            <a:r>
              <a:rPr lang="en-US" sz="2800" dirty="0">
                <a:solidFill>
                  <a:schemeClr val="accent1"/>
                </a:solidFill>
              </a:rPr>
              <a:t> Triggers</a:t>
            </a:r>
          </a:p>
          <a:p>
            <a:r>
              <a:rPr lang="en-US" sz="2800" dirty="0" err="1" smtClean="0">
                <a:solidFill>
                  <a:schemeClr val="accent1"/>
                </a:solidFill>
              </a:rPr>
              <a:t>Vad</a:t>
            </a:r>
            <a:r>
              <a:rPr lang="en-US" sz="2800" dirty="0" smtClean="0">
                <a:solidFill>
                  <a:schemeClr val="accent1"/>
                </a:solidFill>
              </a:rPr>
              <a:t> </a:t>
            </a:r>
            <a:r>
              <a:rPr lang="en-US" sz="2800" dirty="0" err="1" smtClean="0">
                <a:solidFill>
                  <a:schemeClr val="accent1"/>
                </a:solidFill>
              </a:rPr>
              <a:t>ska</a:t>
            </a:r>
            <a:r>
              <a:rPr lang="en-US" sz="2800" dirty="0" smtClean="0">
                <a:solidFill>
                  <a:schemeClr val="accent1"/>
                </a:solidFill>
              </a:rPr>
              <a:t> vi ha </a:t>
            </a:r>
            <a:r>
              <a:rPr lang="en-US" sz="2800" dirty="0" err="1" smtClean="0">
                <a:solidFill>
                  <a:schemeClr val="accent1"/>
                </a:solidFill>
              </a:rPr>
              <a:t>för</a:t>
            </a:r>
            <a:r>
              <a:rPr lang="en-US" sz="2800" dirty="0" smtClean="0">
                <a:solidFill>
                  <a:schemeClr val="accent1"/>
                </a:solidFill>
              </a:rPr>
              <a:t> </a:t>
            </a:r>
            <a:r>
              <a:rPr lang="en-US" sz="2800" dirty="0" err="1" smtClean="0">
                <a:solidFill>
                  <a:schemeClr val="accent1"/>
                </a:solidFill>
              </a:rPr>
              <a:t>mål</a:t>
            </a:r>
            <a:r>
              <a:rPr lang="en-US" sz="2800" dirty="0" smtClean="0">
                <a:solidFill>
                  <a:schemeClr val="accent1"/>
                </a:solidFill>
              </a:rPr>
              <a:t> </a:t>
            </a:r>
            <a:r>
              <a:rPr lang="en-US" sz="2800" dirty="0" err="1" smtClean="0">
                <a:solidFill>
                  <a:schemeClr val="accent1"/>
                </a:solidFill>
              </a:rPr>
              <a:t>inom</a:t>
            </a:r>
            <a:r>
              <a:rPr lang="en-US" sz="2800" dirty="0" smtClean="0">
                <a:solidFill>
                  <a:schemeClr val="accent1"/>
                </a:solidFill>
              </a:rPr>
              <a:t> </a:t>
            </a:r>
            <a:r>
              <a:rPr lang="en-US" sz="2800" dirty="0" err="1" smtClean="0">
                <a:solidFill>
                  <a:schemeClr val="accent1"/>
                </a:solidFill>
              </a:rPr>
              <a:t>laget</a:t>
            </a:r>
            <a:endParaRPr lang="en-US" sz="2800" dirty="0" smtClean="0">
              <a:solidFill>
                <a:schemeClr val="accent1"/>
              </a:solidFill>
            </a:endParaRPr>
          </a:p>
          <a:p>
            <a:r>
              <a:rPr lang="en-US" sz="2800" dirty="0" err="1" smtClean="0">
                <a:solidFill>
                  <a:schemeClr val="accent1"/>
                </a:solidFill>
              </a:rPr>
              <a:t>Samling</a:t>
            </a:r>
            <a:r>
              <a:rPr lang="en-US" sz="2800" dirty="0" smtClean="0">
                <a:solidFill>
                  <a:schemeClr val="accent1"/>
                </a:solidFill>
              </a:rPr>
              <a:t> med </a:t>
            </a:r>
            <a:r>
              <a:rPr lang="en-US" sz="2800" dirty="0" err="1" smtClean="0">
                <a:solidFill>
                  <a:schemeClr val="accent1"/>
                </a:solidFill>
              </a:rPr>
              <a:t>spelarna</a:t>
            </a:r>
            <a:r>
              <a:rPr lang="en-US" sz="2800" dirty="0" smtClean="0">
                <a:solidFill>
                  <a:schemeClr val="accent1"/>
                </a:solidFill>
              </a:rPr>
              <a:t> </a:t>
            </a:r>
            <a:r>
              <a:rPr lang="en-US" sz="2800" dirty="0" err="1" smtClean="0">
                <a:solidFill>
                  <a:schemeClr val="accent1"/>
                </a:solidFill>
              </a:rPr>
              <a:t>i</a:t>
            </a:r>
            <a:r>
              <a:rPr lang="en-US" sz="2800" dirty="0" smtClean="0">
                <a:solidFill>
                  <a:schemeClr val="accent1"/>
                </a:solidFill>
              </a:rPr>
              <a:t> </a:t>
            </a:r>
            <a:r>
              <a:rPr lang="en-US" sz="2800" dirty="0" err="1" smtClean="0">
                <a:solidFill>
                  <a:schemeClr val="accent1"/>
                </a:solidFill>
              </a:rPr>
              <a:t>mindre</a:t>
            </a:r>
            <a:r>
              <a:rPr lang="en-US" sz="2800" dirty="0" smtClean="0">
                <a:solidFill>
                  <a:schemeClr val="accent1"/>
                </a:solidFill>
              </a:rPr>
              <a:t> </a:t>
            </a:r>
            <a:r>
              <a:rPr lang="en-US" sz="2800" dirty="0" err="1" smtClean="0">
                <a:solidFill>
                  <a:schemeClr val="accent1"/>
                </a:solidFill>
              </a:rPr>
              <a:t>grupper</a:t>
            </a:r>
            <a:r>
              <a:rPr lang="en-US" sz="2800" dirty="0" smtClean="0">
                <a:solidFill>
                  <a:schemeClr val="accent1"/>
                </a:solidFill>
              </a:rPr>
              <a:t>.</a:t>
            </a:r>
          </a:p>
          <a:p>
            <a:pPr marL="0" indent="0" algn="ctr">
              <a:buNone/>
            </a:pPr>
            <a:endParaRPr lang="en-US" sz="2800" dirty="0" smtClean="0">
              <a:solidFill>
                <a:schemeClr val="accent1"/>
              </a:solidFill>
            </a:endParaRPr>
          </a:p>
          <a:p>
            <a:pPr marL="0" indent="0" algn="ctr">
              <a:buNone/>
            </a:pPr>
            <a:r>
              <a:rPr lang="en-US" sz="2800" dirty="0" err="1" smtClean="0">
                <a:solidFill>
                  <a:schemeClr val="accent1"/>
                </a:solidFill>
              </a:rPr>
              <a:t>Tillsammans</a:t>
            </a:r>
            <a:r>
              <a:rPr lang="en-US" sz="2800" dirty="0" smtClean="0">
                <a:solidFill>
                  <a:schemeClr val="accent1"/>
                </a:solidFill>
              </a:rPr>
              <a:t> </a:t>
            </a:r>
            <a:r>
              <a:rPr lang="en-US" sz="2800" dirty="0" err="1" smtClean="0">
                <a:solidFill>
                  <a:schemeClr val="accent1"/>
                </a:solidFill>
              </a:rPr>
              <a:t>sätter</a:t>
            </a:r>
            <a:r>
              <a:rPr lang="en-US" sz="2800" dirty="0" smtClean="0">
                <a:solidFill>
                  <a:schemeClr val="accent1"/>
                </a:solidFill>
              </a:rPr>
              <a:t> vi P08´s </a:t>
            </a:r>
            <a:r>
              <a:rPr lang="en-US" sz="2800" dirty="0" err="1" smtClean="0">
                <a:solidFill>
                  <a:schemeClr val="accent1"/>
                </a:solidFill>
              </a:rPr>
              <a:t>spelregler</a:t>
            </a:r>
            <a:r>
              <a:rPr lang="en-US" sz="2800" dirty="0" smtClean="0">
                <a:solidFill>
                  <a:schemeClr val="accent1"/>
                </a:solidFill>
              </a:rPr>
              <a:t>/</a:t>
            </a:r>
            <a:r>
              <a:rPr lang="en-US" sz="2800" dirty="0" err="1" smtClean="0">
                <a:solidFill>
                  <a:schemeClr val="accent1"/>
                </a:solidFill>
              </a:rPr>
              <a:t>värden</a:t>
            </a:r>
            <a:r>
              <a:rPr lang="en-US" sz="2800" dirty="0" smtClean="0">
                <a:solidFill>
                  <a:schemeClr val="accent1"/>
                </a:solidFill>
              </a:rPr>
              <a:t> </a:t>
            </a:r>
            <a:r>
              <a:rPr lang="en-US" sz="2800" dirty="0" err="1" smtClean="0">
                <a:solidFill>
                  <a:schemeClr val="accent1"/>
                </a:solidFill>
              </a:rPr>
              <a:t>och</a:t>
            </a:r>
            <a:r>
              <a:rPr lang="en-US" sz="2800" dirty="0" smtClean="0">
                <a:solidFill>
                  <a:schemeClr val="accent1"/>
                </a:solidFill>
              </a:rPr>
              <a:t> </a:t>
            </a:r>
            <a:r>
              <a:rPr lang="en-US" sz="2800" dirty="0" err="1" smtClean="0">
                <a:solidFill>
                  <a:schemeClr val="accent1"/>
                </a:solidFill>
              </a:rPr>
              <a:t>vad</a:t>
            </a:r>
            <a:r>
              <a:rPr lang="en-US" sz="2800" dirty="0" smtClean="0">
                <a:solidFill>
                  <a:schemeClr val="accent1"/>
                </a:solidFill>
              </a:rPr>
              <a:t> de </a:t>
            </a:r>
            <a:r>
              <a:rPr lang="en-US" sz="2800" dirty="0" err="1" smtClean="0">
                <a:solidFill>
                  <a:schemeClr val="accent1"/>
                </a:solidFill>
              </a:rPr>
              <a:t>betyder</a:t>
            </a:r>
            <a:endParaRPr lang="en-US" sz="28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428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Fotbollsfilosofi</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Vi vill spela en underhållande fotboll med stort bollinnehav, bra passningsspel, snabba beslut med tekniska spelare.</a:t>
            </a:r>
          </a:p>
          <a:p>
            <a:r>
              <a:rPr lang="sv-SE" sz="2400" dirty="0" smtClean="0">
                <a:solidFill>
                  <a:schemeClr val="accent1"/>
                </a:solidFill>
              </a:rPr>
              <a:t>Stor vikt läggs på teknik, speluppfattning och spelförståelse.</a:t>
            </a:r>
            <a:endParaRPr lang="en-US" sz="24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212975"/>
            <a:ext cx="7848872" cy="32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735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Mål för City P08</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dirty="0" smtClean="0">
                <a:solidFill>
                  <a:schemeClr val="accent1"/>
                </a:solidFill>
              </a:rPr>
              <a:t>Träning sommar </a:t>
            </a:r>
            <a:r>
              <a:rPr lang="sv-SE" dirty="0" smtClean="0">
                <a:solidFill>
                  <a:schemeClr val="accent1"/>
                </a:solidFill>
              </a:rPr>
              <a:t>2ggr/vecka </a:t>
            </a:r>
          </a:p>
          <a:p>
            <a:r>
              <a:rPr lang="sv-SE" dirty="0" smtClean="0">
                <a:solidFill>
                  <a:schemeClr val="accent1"/>
                </a:solidFill>
              </a:rPr>
              <a:t>Trivsel </a:t>
            </a:r>
            <a:r>
              <a:rPr lang="sv-SE" dirty="0" smtClean="0">
                <a:solidFill>
                  <a:schemeClr val="accent1"/>
                </a:solidFill>
              </a:rPr>
              <a:t>och glädje!</a:t>
            </a:r>
          </a:p>
          <a:p>
            <a:r>
              <a:rPr lang="sv-SE" dirty="0" smtClean="0">
                <a:solidFill>
                  <a:schemeClr val="accent1"/>
                </a:solidFill>
              </a:rPr>
              <a:t>Stimulera fotbollsintresset.</a:t>
            </a:r>
          </a:p>
          <a:p>
            <a:r>
              <a:rPr lang="sv-SE" dirty="0" smtClean="0">
                <a:solidFill>
                  <a:schemeClr val="accent1"/>
                </a:solidFill>
              </a:rPr>
              <a:t>Lära spelarna ta hänsyn, lyssna på ledarna och respektera regler.</a:t>
            </a:r>
          </a:p>
          <a:p>
            <a:r>
              <a:rPr lang="sv-SE" dirty="0" smtClean="0">
                <a:solidFill>
                  <a:schemeClr val="accent1"/>
                </a:solidFill>
              </a:rPr>
              <a:t>Skapa kamratskap.</a:t>
            </a:r>
          </a:p>
          <a:p>
            <a:r>
              <a:rPr lang="sv-SE" dirty="0" smtClean="0">
                <a:solidFill>
                  <a:schemeClr val="accent1"/>
                </a:solidFill>
              </a:rPr>
              <a:t>Utveckla spelarnas teknik och bollkontroll.</a:t>
            </a:r>
          </a:p>
          <a:p>
            <a:pPr marL="0" indent="0">
              <a:buNone/>
            </a:pPr>
            <a:endParaRPr lang="en-US"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2342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200" dirty="0" smtClean="0">
                <a:solidFill>
                  <a:schemeClr val="accent1"/>
                </a:solidFill>
              </a:rPr>
              <a:t>Riktlinjer för oss tränare i City </a:t>
            </a:r>
            <a:r>
              <a:rPr lang="sv-SE" sz="3200" dirty="0" smtClean="0">
                <a:solidFill>
                  <a:schemeClr val="accent1"/>
                </a:solidFill>
              </a:rPr>
              <a:t>P08</a:t>
            </a:r>
            <a:endParaRPr lang="en-US" sz="3200" dirty="0">
              <a:solidFill>
                <a:schemeClr val="accent1"/>
              </a:solidFill>
            </a:endParaRPr>
          </a:p>
        </p:txBody>
      </p:sp>
      <p:sp>
        <p:nvSpPr>
          <p:cNvPr id="3" name="Platshållare för innehåll 2"/>
          <p:cNvSpPr>
            <a:spLocks noGrp="1"/>
          </p:cNvSpPr>
          <p:nvPr>
            <p:ph idx="1"/>
          </p:nvPr>
        </p:nvSpPr>
        <p:spPr>
          <a:xfrm>
            <a:off x="467544" y="1268760"/>
            <a:ext cx="8219256" cy="4857403"/>
          </a:xfrm>
        </p:spPr>
        <p:txBody>
          <a:bodyPr>
            <a:normAutofit/>
          </a:bodyPr>
          <a:lstStyle/>
          <a:p>
            <a:r>
              <a:rPr lang="sv-SE" sz="2800" dirty="0" smtClean="0">
                <a:solidFill>
                  <a:schemeClr val="accent1"/>
                </a:solidFill>
              </a:rPr>
              <a:t>Roliga fotbollslekar som stimulerar intresset</a:t>
            </a:r>
            <a:r>
              <a:rPr lang="en-US" sz="2800" dirty="0" smtClean="0">
                <a:solidFill>
                  <a:schemeClr val="accent1"/>
                </a:solidFill>
              </a:rPr>
              <a:t>.</a:t>
            </a:r>
          </a:p>
          <a:p>
            <a:r>
              <a:rPr lang="sv-SE" sz="2800" dirty="0" smtClean="0">
                <a:solidFill>
                  <a:schemeClr val="accent1"/>
                </a:solidFill>
              </a:rPr>
              <a:t>Se varje spelare vid varje </a:t>
            </a:r>
            <a:r>
              <a:rPr lang="sv-SE" sz="2800" dirty="0" smtClean="0">
                <a:solidFill>
                  <a:schemeClr val="accent1"/>
                </a:solidFill>
              </a:rPr>
              <a:t>träning och match.</a:t>
            </a:r>
            <a:endParaRPr lang="sv-SE" sz="2800" dirty="0" smtClean="0">
              <a:solidFill>
                <a:schemeClr val="accent1"/>
              </a:solidFill>
            </a:endParaRPr>
          </a:p>
          <a:p>
            <a:r>
              <a:rPr lang="sv-SE" sz="2800" dirty="0" smtClean="0">
                <a:solidFill>
                  <a:schemeClr val="accent1"/>
                </a:solidFill>
              </a:rPr>
              <a:t>Motivera </a:t>
            </a:r>
            <a:r>
              <a:rPr lang="sv-SE" sz="2800" dirty="0" smtClean="0">
                <a:solidFill>
                  <a:schemeClr val="accent1"/>
                </a:solidFill>
              </a:rPr>
              <a:t>spelarna att söka </a:t>
            </a:r>
            <a:r>
              <a:rPr lang="sv-SE" sz="2800" dirty="0" smtClean="0">
                <a:solidFill>
                  <a:schemeClr val="accent1"/>
                </a:solidFill>
              </a:rPr>
              <a:t>lösningar </a:t>
            </a:r>
            <a:r>
              <a:rPr lang="sv-SE" sz="2800" dirty="0" smtClean="0">
                <a:solidFill>
                  <a:schemeClr val="accent1"/>
                </a:solidFill>
              </a:rPr>
              <a:t>-&gt; Våga.</a:t>
            </a:r>
          </a:p>
          <a:p>
            <a:r>
              <a:rPr lang="sv-SE" sz="2800" dirty="0" smtClean="0">
                <a:solidFill>
                  <a:schemeClr val="accent1"/>
                </a:solidFill>
              </a:rPr>
              <a:t>Mycket bollkontakt på träning.</a:t>
            </a:r>
          </a:p>
          <a:p>
            <a:r>
              <a:rPr lang="sv-SE" sz="2800" dirty="0" smtClean="0">
                <a:solidFill>
                  <a:schemeClr val="accent1"/>
                </a:solidFill>
              </a:rPr>
              <a:t>Match-&gt; Alla ska spela lika mycket.</a:t>
            </a:r>
          </a:p>
          <a:p>
            <a:r>
              <a:rPr lang="sv-SE" sz="2800" dirty="0" smtClean="0">
                <a:solidFill>
                  <a:schemeClr val="accent1"/>
                </a:solidFill>
              </a:rPr>
              <a:t>Turas om att vara målvakt.</a:t>
            </a:r>
          </a:p>
          <a:p>
            <a:r>
              <a:rPr lang="sv-SE" sz="2800" dirty="0" smtClean="0">
                <a:solidFill>
                  <a:schemeClr val="accent1"/>
                </a:solidFill>
              </a:rPr>
              <a:t>Olika positioner.</a:t>
            </a:r>
          </a:p>
          <a:p>
            <a:r>
              <a:rPr lang="sv-SE" sz="2800" dirty="0" smtClean="0">
                <a:solidFill>
                  <a:schemeClr val="accent1"/>
                </a:solidFill>
              </a:rPr>
              <a:t>Inte styra bollhållaren.</a:t>
            </a:r>
          </a:p>
          <a:p>
            <a:r>
              <a:rPr lang="sv-SE" sz="2800" dirty="0" smtClean="0">
                <a:solidFill>
                  <a:schemeClr val="accent1"/>
                </a:solidFill>
              </a:rPr>
              <a:t>Uppmuntra till lek med boll hemma.</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2590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Träningsupplägg våren </a:t>
            </a:r>
            <a:r>
              <a:rPr lang="sv-SE" sz="3600" dirty="0" smtClean="0">
                <a:solidFill>
                  <a:schemeClr val="accent1"/>
                </a:solidFill>
              </a:rPr>
              <a:t>2017</a:t>
            </a:r>
            <a:endParaRPr lang="en-US" sz="3600" dirty="0">
              <a:solidFill>
                <a:schemeClr val="accent1"/>
              </a:solidFill>
            </a:endParaRPr>
          </a:p>
        </p:txBody>
      </p:sp>
      <p:sp>
        <p:nvSpPr>
          <p:cNvPr id="3" name="Platshållare för innehåll 2"/>
          <p:cNvSpPr>
            <a:spLocks noGrp="1"/>
          </p:cNvSpPr>
          <p:nvPr>
            <p:ph idx="1"/>
          </p:nvPr>
        </p:nvSpPr>
        <p:spPr/>
        <p:txBody>
          <a:bodyPr>
            <a:normAutofit/>
          </a:bodyPr>
          <a:lstStyle/>
          <a:p>
            <a:r>
              <a:rPr lang="sv-SE" dirty="0" smtClean="0">
                <a:solidFill>
                  <a:schemeClr val="accent1"/>
                </a:solidFill>
              </a:rPr>
              <a:t>Träning 2ggr/vecka</a:t>
            </a:r>
          </a:p>
          <a:p>
            <a:pPr lvl="1"/>
            <a:r>
              <a:rPr lang="sv-SE" dirty="0" smtClean="0">
                <a:solidFill>
                  <a:schemeClr val="accent1"/>
                </a:solidFill>
              </a:rPr>
              <a:t>Måndagar 17:15-18:30</a:t>
            </a:r>
            <a:endParaRPr lang="sv-SE" dirty="0" smtClean="0">
              <a:solidFill>
                <a:schemeClr val="accent1"/>
              </a:solidFill>
            </a:endParaRPr>
          </a:p>
          <a:p>
            <a:pPr lvl="1"/>
            <a:r>
              <a:rPr lang="sv-SE" dirty="0" smtClean="0">
                <a:solidFill>
                  <a:schemeClr val="accent1"/>
                </a:solidFill>
              </a:rPr>
              <a:t>Torsdagar 17:15-18:30</a:t>
            </a:r>
            <a:endParaRPr lang="sv-SE" dirty="0">
              <a:solidFill>
                <a:schemeClr val="accent1"/>
              </a:solidFill>
            </a:endParaRPr>
          </a:p>
          <a:p>
            <a:pPr lvl="1"/>
            <a:r>
              <a:rPr lang="sv-SE" dirty="0" smtClean="0">
                <a:solidFill>
                  <a:schemeClr val="accent1"/>
                </a:solidFill>
              </a:rPr>
              <a:t>Plats: På femmanna </a:t>
            </a:r>
            <a:r>
              <a:rPr lang="sv-SE" dirty="0" smtClean="0">
                <a:solidFill>
                  <a:schemeClr val="accent1"/>
                </a:solidFill>
              </a:rPr>
              <a:t>planerna</a:t>
            </a:r>
          </a:p>
          <a:p>
            <a:r>
              <a:rPr lang="sv-SE" sz="2800" dirty="0">
                <a:solidFill>
                  <a:schemeClr val="accent1"/>
                </a:solidFill>
              </a:rPr>
              <a:t>Försöka att boka in träningsmatcher </a:t>
            </a:r>
            <a:r>
              <a:rPr lang="sv-SE" sz="2800" dirty="0" smtClean="0">
                <a:solidFill>
                  <a:schemeClr val="accent1"/>
                </a:solidFill>
              </a:rPr>
              <a:t>andra dagar mot andra lag. Separata kallelser.</a:t>
            </a:r>
            <a:endParaRPr lang="sv-SE" sz="2800" dirty="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0800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600" dirty="0" smtClean="0">
                <a:solidFill>
                  <a:schemeClr val="accent1"/>
                </a:solidFill>
              </a:rPr>
              <a:t>Träningsupplägg våren </a:t>
            </a:r>
            <a:r>
              <a:rPr lang="sv-SE" sz="3600" dirty="0" smtClean="0">
                <a:solidFill>
                  <a:schemeClr val="accent1"/>
                </a:solidFill>
              </a:rPr>
              <a:t>2017</a:t>
            </a:r>
            <a:endParaRPr lang="en-US" sz="3600" dirty="0">
              <a:solidFill>
                <a:schemeClr val="accent1"/>
              </a:solidFill>
            </a:endParaRPr>
          </a:p>
        </p:txBody>
      </p:sp>
      <p:sp>
        <p:nvSpPr>
          <p:cNvPr id="3" name="Platshållare för innehåll 2"/>
          <p:cNvSpPr>
            <a:spLocks noGrp="1"/>
          </p:cNvSpPr>
          <p:nvPr>
            <p:ph idx="1"/>
          </p:nvPr>
        </p:nvSpPr>
        <p:spPr>
          <a:xfrm>
            <a:off x="457200" y="1600200"/>
            <a:ext cx="8579296" cy="4525963"/>
          </a:xfrm>
        </p:spPr>
        <p:txBody>
          <a:bodyPr>
            <a:normAutofit/>
          </a:bodyPr>
          <a:lstStyle/>
          <a:p>
            <a:pPr marL="0" indent="0">
              <a:buNone/>
            </a:pPr>
            <a:r>
              <a:rPr lang="sv-SE" sz="2800" dirty="0" smtClean="0">
                <a:solidFill>
                  <a:schemeClr val="accent1"/>
                </a:solidFill>
              </a:rPr>
              <a:t>Temaupplägg</a:t>
            </a:r>
          </a:p>
          <a:p>
            <a:r>
              <a:rPr lang="en-US" sz="2800" dirty="0">
                <a:solidFill>
                  <a:schemeClr val="accent1"/>
                </a:solidFill>
              </a:rPr>
              <a:t>V17-v20	</a:t>
            </a:r>
            <a:r>
              <a:rPr lang="en-US" sz="2800" dirty="0" err="1">
                <a:solidFill>
                  <a:schemeClr val="accent1"/>
                </a:solidFill>
              </a:rPr>
              <a:t>Tema</a:t>
            </a:r>
            <a:r>
              <a:rPr lang="en-US" sz="2800" dirty="0">
                <a:solidFill>
                  <a:schemeClr val="accent1"/>
                </a:solidFill>
              </a:rPr>
              <a:t> </a:t>
            </a:r>
            <a:r>
              <a:rPr lang="en-US" sz="2800" dirty="0" err="1" smtClean="0">
                <a:solidFill>
                  <a:schemeClr val="accent1"/>
                </a:solidFill>
              </a:rPr>
              <a:t>Vändningar</a:t>
            </a:r>
            <a:r>
              <a:rPr lang="en-US" sz="2800" dirty="0" smtClean="0">
                <a:solidFill>
                  <a:schemeClr val="accent1"/>
                </a:solidFill>
              </a:rPr>
              <a:t>/</a:t>
            </a:r>
            <a:r>
              <a:rPr lang="en-US" sz="2800" dirty="0" err="1" smtClean="0">
                <a:solidFill>
                  <a:schemeClr val="accent1"/>
                </a:solidFill>
              </a:rPr>
              <a:t>driva</a:t>
            </a:r>
            <a:r>
              <a:rPr lang="en-US" sz="2800" dirty="0" smtClean="0">
                <a:solidFill>
                  <a:schemeClr val="accent1"/>
                </a:solidFill>
              </a:rPr>
              <a:t> boll</a:t>
            </a:r>
            <a:r>
              <a:rPr lang="en-US" sz="2800" dirty="0" smtClean="0">
                <a:solidFill>
                  <a:schemeClr val="accent1"/>
                </a:solidFill>
              </a:rPr>
              <a:t> </a:t>
            </a:r>
            <a:r>
              <a:rPr lang="en-US" sz="2000" dirty="0" smtClean="0">
                <a:solidFill>
                  <a:schemeClr val="accent1"/>
                </a:solidFill>
              </a:rPr>
              <a:t>med </a:t>
            </a:r>
            <a:r>
              <a:rPr lang="en-US" sz="2000" dirty="0" err="1" smtClean="0">
                <a:solidFill>
                  <a:schemeClr val="accent1"/>
                </a:solidFill>
              </a:rPr>
              <a:t>spelförståelse</a:t>
            </a:r>
            <a:endParaRPr lang="en-US" sz="2000" dirty="0" smtClean="0">
              <a:solidFill>
                <a:schemeClr val="accent1"/>
              </a:solidFill>
            </a:endParaRPr>
          </a:p>
          <a:p>
            <a:r>
              <a:rPr lang="en-US" sz="2800" dirty="0" smtClean="0">
                <a:solidFill>
                  <a:schemeClr val="accent1"/>
                </a:solidFill>
              </a:rPr>
              <a:t>V21-v23</a:t>
            </a:r>
            <a:r>
              <a:rPr lang="en-US" sz="2800" dirty="0">
                <a:solidFill>
                  <a:schemeClr val="accent1"/>
                </a:solidFill>
              </a:rPr>
              <a:t>	</a:t>
            </a:r>
            <a:r>
              <a:rPr lang="en-US" sz="2800" dirty="0" err="1">
                <a:solidFill>
                  <a:schemeClr val="accent1"/>
                </a:solidFill>
              </a:rPr>
              <a:t>Tema</a:t>
            </a:r>
            <a:r>
              <a:rPr lang="en-US" sz="2800" dirty="0">
                <a:solidFill>
                  <a:schemeClr val="accent1"/>
                </a:solidFill>
              </a:rPr>
              <a:t> </a:t>
            </a:r>
            <a:r>
              <a:rPr lang="en-US" sz="2800" dirty="0" err="1">
                <a:solidFill>
                  <a:schemeClr val="accent1"/>
                </a:solidFill>
              </a:rPr>
              <a:t>Kontroll</a:t>
            </a:r>
            <a:r>
              <a:rPr lang="en-US" sz="2800" dirty="0">
                <a:solidFill>
                  <a:schemeClr val="accent1"/>
                </a:solidFill>
              </a:rPr>
              <a:t> </a:t>
            </a:r>
            <a:r>
              <a:rPr lang="en-US" sz="2000" dirty="0" smtClean="0">
                <a:solidFill>
                  <a:schemeClr val="accent1"/>
                </a:solidFill>
              </a:rPr>
              <a:t>(</a:t>
            </a:r>
            <a:r>
              <a:rPr lang="en-US" sz="2000" dirty="0" err="1" smtClean="0">
                <a:solidFill>
                  <a:schemeClr val="accent1"/>
                </a:solidFill>
              </a:rPr>
              <a:t>nedtagningar</a:t>
            </a:r>
            <a:r>
              <a:rPr lang="en-US" sz="2000" dirty="0" smtClean="0">
                <a:solidFill>
                  <a:schemeClr val="accent1"/>
                </a:solidFill>
              </a:rPr>
              <a:t>, </a:t>
            </a:r>
            <a:r>
              <a:rPr lang="en-US" sz="2000" dirty="0" err="1" smtClean="0">
                <a:solidFill>
                  <a:schemeClr val="accent1"/>
                </a:solidFill>
              </a:rPr>
              <a:t>passningar</a:t>
            </a:r>
            <a:r>
              <a:rPr lang="en-US" sz="2000" dirty="0" smtClean="0">
                <a:solidFill>
                  <a:schemeClr val="accent1"/>
                </a:solidFill>
              </a:rPr>
              <a:t>, </a:t>
            </a:r>
            <a:r>
              <a:rPr lang="en-US" sz="2000" dirty="0" err="1" smtClean="0">
                <a:solidFill>
                  <a:schemeClr val="accent1"/>
                </a:solidFill>
              </a:rPr>
              <a:t>mottagningar</a:t>
            </a:r>
            <a:r>
              <a:rPr lang="en-US" sz="2000" dirty="0" smtClean="0">
                <a:solidFill>
                  <a:schemeClr val="accent1"/>
                </a:solidFill>
              </a:rPr>
              <a:t>)</a:t>
            </a:r>
            <a:endParaRPr lang="en-US" sz="2000" dirty="0" smtClean="0">
              <a:solidFill>
                <a:schemeClr val="accent1"/>
              </a:solidFill>
            </a:endParaRPr>
          </a:p>
          <a:p>
            <a:r>
              <a:rPr lang="en-US" sz="2800" dirty="0" smtClean="0">
                <a:solidFill>
                  <a:schemeClr val="accent1"/>
                </a:solidFill>
              </a:rPr>
              <a:t>V24-v25</a:t>
            </a:r>
            <a:r>
              <a:rPr lang="en-US" sz="2800" dirty="0">
                <a:solidFill>
                  <a:schemeClr val="accent1"/>
                </a:solidFill>
              </a:rPr>
              <a:t>	</a:t>
            </a:r>
            <a:r>
              <a:rPr lang="en-US" sz="2800" dirty="0" err="1">
                <a:solidFill>
                  <a:schemeClr val="accent1"/>
                </a:solidFill>
              </a:rPr>
              <a:t>Tema</a:t>
            </a:r>
            <a:r>
              <a:rPr lang="en-US" sz="2800" dirty="0">
                <a:solidFill>
                  <a:schemeClr val="accent1"/>
                </a:solidFill>
              </a:rPr>
              <a:t> </a:t>
            </a:r>
            <a:r>
              <a:rPr lang="en-US" sz="2800" dirty="0" err="1" smtClean="0">
                <a:solidFill>
                  <a:schemeClr val="accent1"/>
                </a:solidFill>
              </a:rPr>
              <a:t>Anfall</a:t>
            </a:r>
            <a:r>
              <a:rPr lang="en-US" sz="2800" dirty="0" smtClean="0">
                <a:solidFill>
                  <a:schemeClr val="accent1"/>
                </a:solidFill>
              </a:rPr>
              <a:t> </a:t>
            </a:r>
            <a:r>
              <a:rPr lang="en-US" sz="2800" dirty="0" err="1" smtClean="0">
                <a:solidFill>
                  <a:schemeClr val="accent1"/>
                </a:solidFill>
              </a:rPr>
              <a:t>och</a:t>
            </a:r>
            <a:r>
              <a:rPr lang="en-US" sz="2800" dirty="0" smtClean="0">
                <a:solidFill>
                  <a:schemeClr val="accent1"/>
                </a:solidFill>
              </a:rPr>
              <a:t> </a:t>
            </a:r>
            <a:r>
              <a:rPr lang="en-US" sz="2800" dirty="0" err="1" smtClean="0">
                <a:solidFill>
                  <a:schemeClr val="accent1"/>
                </a:solidFill>
              </a:rPr>
              <a:t>försvar</a:t>
            </a:r>
            <a:endParaRPr lang="en-US" sz="2800" dirty="0" smtClean="0">
              <a:solidFill>
                <a:schemeClr val="accent1"/>
              </a:solidFill>
            </a:endParaRPr>
          </a:p>
          <a:p>
            <a:r>
              <a:rPr lang="en-US" sz="2800" dirty="0" smtClean="0">
                <a:solidFill>
                  <a:schemeClr val="accent1"/>
                </a:solidFill>
              </a:rPr>
              <a:t>V17-v26	</a:t>
            </a:r>
            <a:r>
              <a:rPr lang="en-US" sz="2800" dirty="0" err="1" smtClean="0">
                <a:solidFill>
                  <a:schemeClr val="accent1"/>
                </a:solidFill>
              </a:rPr>
              <a:t>Målvaktsträning</a:t>
            </a:r>
            <a:endParaRPr lang="en-US" sz="2800" dirty="0" smtClean="0">
              <a:solidFill>
                <a:schemeClr val="accent1"/>
              </a:solidFill>
            </a:endParaRPr>
          </a:p>
          <a:p>
            <a:r>
              <a:rPr lang="sv-SE" sz="2800" dirty="0" smtClean="0">
                <a:solidFill>
                  <a:schemeClr val="accent1"/>
                </a:solidFill>
              </a:rPr>
              <a:t>Fördelning ca Övningar </a:t>
            </a:r>
            <a:r>
              <a:rPr lang="sv-SE" sz="2800" dirty="0" smtClean="0">
                <a:solidFill>
                  <a:schemeClr val="accent1"/>
                </a:solidFill>
              </a:rPr>
              <a:t>40min </a:t>
            </a:r>
            <a:r>
              <a:rPr lang="sv-SE" sz="2800" dirty="0" smtClean="0">
                <a:solidFill>
                  <a:schemeClr val="accent1"/>
                </a:solidFill>
              </a:rPr>
              <a:t>/ match 20min.</a:t>
            </a:r>
            <a:endParaRPr lang="en-US" sz="2800" dirty="0" smtClean="0">
              <a:solidFill>
                <a:schemeClr val="accent1"/>
              </a:solidFill>
            </a:endParaRPr>
          </a:p>
          <a:p>
            <a:pPr marL="0" indent="0">
              <a:buNone/>
            </a:pPr>
            <a:endParaRPr lang="sv-SE"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1120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chemeClr val="accent1"/>
                </a:solidFill>
              </a:rPr>
              <a:t>Sammandrag</a:t>
            </a:r>
            <a:endParaRPr lang="en-US" dirty="0">
              <a:solidFill>
                <a:schemeClr val="accent1"/>
              </a:solidFill>
            </a:endParaRPr>
          </a:p>
        </p:txBody>
      </p:sp>
      <p:sp>
        <p:nvSpPr>
          <p:cNvPr id="3" name="Platshållare för innehåll 2"/>
          <p:cNvSpPr>
            <a:spLocks noGrp="1"/>
          </p:cNvSpPr>
          <p:nvPr>
            <p:ph idx="1"/>
          </p:nvPr>
        </p:nvSpPr>
        <p:spPr/>
        <p:txBody>
          <a:bodyPr>
            <a:normAutofit/>
          </a:bodyPr>
          <a:lstStyle/>
          <a:p>
            <a:r>
              <a:rPr lang="sv-SE" sz="2400" dirty="0" smtClean="0">
                <a:solidFill>
                  <a:schemeClr val="accent1"/>
                </a:solidFill>
              </a:rPr>
              <a:t>Totalt 6st sammadrag säsongen </a:t>
            </a:r>
            <a:r>
              <a:rPr lang="sv-SE" sz="2400" dirty="0" smtClean="0">
                <a:solidFill>
                  <a:schemeClr val="accent1"/>
                </a:solidFill>
              </a:rPr>
              <a:t>2017</a:t>
            </a:r>
            <a:endParaRPr lang="sv-SE" sz="2400" dirty="0" smtClean="0">
              <a:solidFill>
                <a:schemeClr val="accent1"/>
              </a:solidFill>
            </a:endParaRPr>
          </a:p>
          <a:p>
            <a:pPr lvl="1"/>
            <a:r>
              <a:rPr lang="sv-SE" sz="2000" dirty="0" smtClean="0">
                <a:solidFill>
                  <a:schemeClr val="accent1"/>
                </a:solidFill>
              </a:rPr>
              <a:t>7/5</a:t>
            </a:r>
            <a:r>
              <a:rPr lang="sv-SE" sz="2000" dirty="0" smtClean="0">
                <a:solidFill>
                  <a:schemeClr val="accent1"/>
                </a:solidFill>
              </a:rPr>
              <a:t>	</a:t>
            </a:r>
            <a:r>
              <a:rPr lang="sv-SE" sz="2000" dirty="0" smtClean="0">
                <a:solidFill>
                  <a:schemeClr val="accent1"/>
                </a:solidFill>
              </a:rPr>
              <a:t>Kvicksund &amp; Jäder</a:t>
            </a:r>
            <a:endParaRPr lang="sv-SE" sz="2000" dirty="0" smtClean="0">
              <a:solidFill>
                <a:schemeClr val="accent1"/>
              </a:solidFill>
            </a:endParaRPr>
          </a:p>
          <a:p>
            <a:pPr lvl="1"/>
            <a:r>
              <a:rPr lang="sv-SE" sz="2000" dirty="0" smtClean="0">
                <a:solidFill>
                  <a:schemeClr val="accent1"/>
                </a:solidFill>
              </a:rPr>
              <a:t>27/5-</a:t>
            </a:r>
            <a:r>
              <a:rPr lang="sv-SE" sz="2000" dirty="0" smtClean="0">
                <a:solidFill>
                  <a:schemeClr val="accent1"/>
                </a:solidFill>
              </a:rPr>
              <a:t>28/5</a:t>
            </a:r>
            <a:r>
              <a:rPr lang="sv-SE" sz="2000" dirty="0" smtClean="0">
                <a:solidFill>
                  <a:schemeClr val="accent1"/>
                </a:solidFill>
              </a:rPr>
              <a:t>	</a:t>
            </a:r>
          </a:p>
          <a:p>
            <a:pPr lvl="1"/>
            <a:r>
              <a:rPr lang="sv-SE" sz="2000" dirty="0" smtClean="0">
                <a:solidFill>
                  <a:schemeClr val="accent1"/>
                </a:solidFill>
              </a:rPr>
              <a:t>11/6</a:t>
            </a:r>
            <a:r>
              <a:rPr lang="sv-SE" sz="2000" dirty="0" smtClean="0">
                <a:solidFill>
                  <a:schemeClr val="accent1"/>
                </a:solidFill>
              </a:rPr>
              <a:t>	</a:t>
            </a:r>
          </a:p>
          <a:p>
            <a:r>
              <a:rPr lang="sv-SE" sz="2400" dirty="0" smtClean="0">
                <a:solidFill>
                  <a:schemeClr val="accent1"/>
                </a:solidFill>
              </a:rPr>
              <a:t>Vi </a:t>
            </a:r>
            <a:r>
              <a:rPr lang="sv-SE" sz="2400" dirty="0" smtClean="0">
                <a:solidFill>
                  <a:schemeClr val="accent1"/>
                </a:solidFill>
              </a:rPr>
              <a:t>har anmält </a:t>
            </a:r>
            <a:r>
              <a:rPr lang="sv-SE" sz="2400" dirty="0" smtClean="0">
                <a:solidFill>
                  <a:schemeClr val="accent1"/>
                </a:solidFill>
              </a:rPr>
              <a:t>4 </a:t>
            </a:r>
            <a:r>
              <a:rPr lang="sv-SE" sz="2400" dirty="0" smtClean="0">
                <a:solidFill>
                  <a:schemeClr val="accent1"/>
                </a:solidFill>
              </a:rPr>
              <a:t>lag till respektive sammandrag.</a:t>
            </a:r>
          </a:p>
          <a:p>
            <a:r>
              <a:rPr lang="sv-SE" sz="2400" dirty="0" smtClean="0">
                <a:solidFill>
                  <a:schemeClr val="accent1"/>
                </a:solidFill>
              </a:rPr>
              <a:t>City Blå, City </a:t>
            </a:r>
            <a:r>
              <a:rPr lang="sv-SE" sz="2400" dirty="0" smtClean="0">
                <a:solidFill>
                  <a:schemeClr val="accent1"/>
                </a:solidFill>
              </a:rPr>
              <a:t>lila, City röd </a:t>
            </a:r>
            <a:r>
              <a:rPr lang="sv-SE" sz="2400" dirty="0" smtClean="0">
                <a:solidFill>
                  <a:schemeClr val="accent1"/>
                </a:solidFill>
              </a:rPr>
              <a:t>och City randig.</a:t>
            </a:r>
          </a:p>
          <a:p>
            <a:r>
              <a:rPr lang="sv-SE" sz="2400" dirty="0" smtClean="0">
                <a:solidFill>
                  <a:schemeClr val="accent1"/>
                </a:solidFill>
              </a:rPr>
              <a:t>Alla </a:t>
            </a:r>
            <a:r>
              <a:rPr lang="sv-SE" sz="2400" dirty="0" smtClean="0">
                <a:solidFill>
                  <a:schemeClr val="accent1"/>
                </a:solidFill>
              </a:rPr>
              <a:t>som anmäler sig innan sista datum får vara med (en vecka innan). </a:t>
            </a:r>
          </a:p>
          <a:p>
            <a:r>
              <a:rPr lang="sv-SE" sz="2400" dirty="0" smtClean="0">
                <a:solidFill>
                  <a:schemeClr val="accent1"/>
                </a:solidFill>
              </a:rPr>
              <a:t>OBS medlemsavgift måste vara </a:t>
            </a:r>
            <a:r>
              <a:rPr lang="sv-SE" sz="2400" dirty="0" smtClean="0">
                <a:solidFill>
                  <a:schemeClr val="accent1"/>
                </a:solidFill>
              </a:rPr>
              <a:t>betald för att få spela match.</a:t>
            </a:r>
            <a:endParaRPr lang="en-US" dirty="0" smtClean="0">
              <a:solidFill>
                <a:schemeClr val="accent1"/>
              </a:solidFill>
            </a:endParaRPr>
          </a:p>
          <a:p>
            <a:pPr marL="0" indent="0">
              <a:buNone/>
            </a:pPr>
            <a:endParaRPr lang="sv-SE" sz="2400" dirty="0" smtClean="0">
              <a:solidFill>
                <a:schemeClr val="accent1"/>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007" t="7166" r="6788" b="9850"/>
          <a:stretch/>
        </p:blipFill>
        <p:spPr bwMode="auto">
          <a:xfrm>
            <a:off x="7356765" y="152399"/>
            <a:ext cx="1482436" cy="1427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1269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20608</TotalTime>
  <Words>582</Words>
  <Application>Microsoft Office PowerPoint</Application>
  <PresentationFormat>Bildspel på skärmen (4:3)</PresentationFormat>
  <Paragraphs>153</Paragraphs>
  <Slides>16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16</vt:i4>
      </vt:variant>
    </vt:vector>
  </HeadingPairs>
  <TitlesOfParts>
    <vt:vector size="20" baseType="lpstr">
      <vt:lpstr>Arial</vt:lpstr>
      <vt:lpstr>Calibri</vt:lpstr>
      <vt:lpstr>Wingdings</vt:lpstr>
      <vt:lpstr>Office-tema</vt:lpstr>
      <vt:lpstr>Välkomna till Föräldramöte 8/5 City-P08</vt:lpstr>
      <vt:lpstr>Tränargrupp/Speltrupp</vt:lpstr>
      <vt:lpstr>Värdegrundsarbetet</vt:lpstr>
      <vt:lpstr>Fotbollsfilosofi</vt:lpstr>
      <vt:lpstr>Mål för City P08</vt:lpstr>
      <vt:lpstr>Riktlinjer för oss tränare i City P08</vt:lpstr>
      <vt:lpstr>Träningsupplägg våren 2017</vt:lpstr>
      <vt:lpstr>Träningsupplägg våren 2017</vt:lpstr>
      <vt:lpstr>Sammandrag</vt:lpstr>
      <vt:lpstr>Ansvar som fotbollsförälder</vt:lpstr>
      <vt:lpstr>Kommunikation</vt:lpstr>
      <vt:lpstr>Föräldragruppen</vt:lpstr>
      <vt:lpstr>Kioskpersonal AFC</vt:lpstr>
      <vt:lpstr>Sammandrag 20/8</vt:lpstr>
      <vt:lpstr>Kurirenbollen</vt:lpstr>
      <vt:lpstr>Frågor?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Välkomna till Föräldramöte 8/5 City-P08</dc:title>
  <dc:creator>Anders Håkanson</dc:creator>
  <cp:lastModifiedBy>Håkanson, Anders</cp:lastModifiedBy>
  <cp:revision>30</cp:revision>
  <dcterms:created xsi:type="dcterms:W3CDTF">2016-05-03T18:19:27Z</dcterms:created>
  <dcterms:modified xsi:type="dcterms:W3CDTF">2017-05-01T21:24:50Z</dcterms:modified>
</cp:coreProperties>
</file>