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6" r:id="rId4"/>
    <p:sldId id="257" r:id="rId5"/>
    <p:sldId id="267" r:id="rId6"/>
    <p:sldId id="262" r:id="rId7"/>
    <p:sldId id="258" r:id="rId8"/>
    <p:sldId id="259" r:id="rId9"/>
    <p:sldId id="261" r:id="rId10"/>
    <p:sldId id="269" r:id="rId11"/>
    <p:sldId id="263" r:id="rId12"/>
    <p:sldId id="264" r:id="rId13"/>
    <p:sldId id="265" r:id="rId14"/>
    <p:sldId id="270"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en-US"/>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5/3/2016</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221065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5/3/2016</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328070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en-US"/>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5/3/2016</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336934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5/3/2016</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183123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en-US"/>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3012B68C-0068-4087-990C-87CD59111744}" type="datetimeFigureOut">
              <a:rPr lang="en-US" smtClean="0"/>
              <a:t>5/3/2016</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87265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Platshållare för datum 4"/>
          <p:cNvSpPr>
            <a:spLocks noGrp="1"/>
          </p:cNvSpPr>
          <p:nvPr>
            <p:ph type="dt" sz="half" idx="10"/>
          </p:nvPr>
        </p:nvSpPr>
        <p:spPr/>
        <p:txBody>
          <a:bodyPr/>
          <a:lstStyle/>
          <a:p>
            <a:fld id="{3012B68C-0068-4087-990C-87CD59111744}" type="datetimeFigureOut">
              <a:rPr lang="en-US" smtClean="0"/>
              <a:t>5/3/2016</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678346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en-US"/>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7" name="Platshållare för datum 6"/>
          <p:cNvSpPr>
            <a:spLocks noGrp="1"/>
          </p:cNvSpPr>
          <p:nvPr>
            <p:ph type="dt" sz="half" idx="10"/>
          </p:nvPr>
        </p:nvSpPr>
        <p:spPr/>
        <p:txBody>
          <a:bodyPr/>
          <a:lstStyle/>
          <a:p>
            <a:fld id="{3012B68C-0068-4087-990C-87CD59111744}" type="datetimeFigureOut">
              <a:rPr lang="en-US" smtClean="0"/>
              <a:t>5/3/2016</a:t>
            </a:fld>
            <a:endParaRPr lang="en-US"/>
          </a:p>
        </p:txBody>
      </p:sp>
      <p:sp>
        <p:nvSpPr>
          <p:cNvPr id="8" name="Platshållare för sidfot 7"/>
          <p:cNvSpPr>
            <a:spLocks noGrp="1"/>
          </p:cNvSpPr>
          <p:nvPr>
            <p:ph type="ftr" sz="quarter" idx="11"/>
          </p:nvPr>
        </p:nvSpPr>
        <p:spPr/>
        <p:txBody>
          <a:bodyPr/>
          <a:lstStyle/>
          <a:p>
            <a:endParaRPr lang="en-US"/>
          </a:p>
        </p:txBody>
      </p:sp>
      <p:sp>
        <p:nvSpPr>
          <p:cNvPr id="9" name="Platshållare för bildnummer 8"/>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186442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datum 2"/>
          <p:cNvSpPr>
            <a:spLocks noGrp="1"/>
          </p:cNvSpPr>
          <p:nvPr>
            <p:ph type="dt" sz="half" idx="10"/>
          </p:nvPr>
        </p:nvSpPr>
        <p:spPr/>
        <p:txBody>
          <a:bodyPr/>
          <a:lstStyle/>
          <a:p>
            <a:fld id="{3012B68C-0068-4087-990C-87CD59111744}" type="datetimeFigureOut">
              <a:rPr lang="en-US" smtClean="0"/>
              <a:t>5/3/2016</a:t>
            </a:fld>
            <a:endParaRPr lang="en-US"/>
          </a:p>
        </p:txBody>
      </p:sp>
      <p:sp>
        <p:nvSpPr>
          <p:cNvPr id="4" name="Platshållare för sidfot 3"/>
          <p:cNvSpPr>
            <a:spLocks noGrp="1"/>
          </p:cNvSpPr>
          <p:nvPr>
            <p:ph type="ftr" sz="quarter" idx="11"/>
          </p:nvPr>
        </p:nvSpPr>
        <p:spPr/>
        <p:txBody>
          <a:bodyPr/>
          <a:lstStyle/>
          <a:p>
            <a:endParaRPr lang="en-US"/>
          </a:p>
        </p:txBody>
      </p:sp>
      <p:sp>
        <p:nvSpPr>
          <p:cNvPr id="5" name="Platshållare för bildnummer 4"/>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086533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012B68C-0068-4087-990C-87CD59111744}" type="datetimeFigureOut">
              <a:rPr lang="en-US" smtClean="0"/>
              <a:t>5/3/2016</a:t>
            </a:fld>
            <a:endParaRPr lang="en-US"/>
          </a:p>
        </p:txBody>
      </p:sp>
      <p:sp>
        <p:nvSpPr>
          <p:cNvPr id="3" name="Platshållare för sidfot 2"/>
          <p:cNvSpPr>
            <a:spLocks noGrp="1"/>
          </p:cNvSpPr>
          <p:nvPr>
            <p:ph type="ftr" sz="quarter" idx="11"/>
          </p:nvPr>
        </p:nvSpPr>
        <p:spPr/>
        <p:txBody>
          <a:bodyPr/>
          <a:lstStyle/>
          <a:p>
            <a:endParaRPr lang="en-US"/>
          </a:p>
        </p:txBody>
      </p:sp>
      <p:sp>
        <p:nvSpPr>
          <p:cNvPr id="4" name="Platshållare för bildnummer 3"/>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85990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en-US"/>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012B68C-0068-4087-990C-87CD59111744}" type="datetimeFigureOut">
              <a:rPr lang="en-US" smtClean="0"/>
              <a:t>5/3/2016</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93481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en-US"/>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012B68C-0068-4087-990C-87CD59111744}" type="datetimeFigureOut">
              <a:rPr lang="en-US" smtClean="0"/>
              <a:t>5/3/2016</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197540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en-US"/>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2B68C-0068-4087-990C-87CD59111744}" type="datetimeFigureOut">
              <a:rPr lang="en-US" smtClean="0"/>
              <a:t>5/3/2016</a:t>
            </a:fld>
            <a:endParaRPr lang="en-US"/>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F1025-106D-4327-B518-F153E57DCCDC}" type="slidenum">
              <a:rPr lang="en-US" smtClean="0"/>
              <a:t>‹#›</a:t>
            </a:fld>
            <a:endParaRPr lang="en-US"/>
          </a:p>
        </p:txBody>
      </p:sp>
    </p:spTree>
    <p:extLst>
      <p:ext uri="{BB962C8B-B14F-4D97-AF65-F5344CB8AC3E}">
        <p14:creationId xmlns:p14="http://schemas.microsoft.com/office/powerpoint/2010/main" val="3098768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620688"/>
            <a:ext cx="7772400" cy="1470025"/>
          </a:xfrm>
        </p:spPr>
        <p:txBody>
          <a:bodyPr>
            <a:normAutofit fontScale="90000"/>
          </a:bodyPr>
          <a:lstStyle/>
          <a:p>
            <a:r>
              <a:rPr lang="sv-SE" sz="5300" dirty="0" smtClean="0">
                <a:solidFill>
                  <a:schemeClr val="accent1"/>
                </a:solidFill>
              </a:rPr>
              <a:t>Välkomna till</a:t>
            </a:r>
            <a:r>
              <a:rPr lang="sv-SE" dirty="0" smtClean="0">
                <a:solidFill>
                  <a:schemeClr val="accent1"/>
                </a:solidFill>
              </a:rPr>
              <a:t/>
            </a:r>
            <a:br>
              <a:rPr lang="sv-SE" dirty="0" smtClean="0">
                <a:solidFill>
                  <a:schemeClr val="accent1"/>
                </a:solidFill>
              </a:rPr>
            </a:br>
            <a:r>
              <a:rPr lang="sv-SE" dirty="0" smtClean="0">
                <a:solidFill>
                  <a:schemeClr val="accent1"/>
                </a:solidFill>
              </a:rPr>
              <a:t>Föräldramöte 8/5 City-P08</a:t>
            </a:r>
            <a:endParaRPr lang="en-US" dirty="0">
              <a:solidFill>
                <a:schemeClr val="accent1"/>
              </a:solidFill>
            </a:endParaRPr>
          </a:p>
        </p:txBody>
      </p:sp>
      <p:sp>
        <p:nvSpPr>
          <p:cNvPr id="3" name="Underrubrik 2"/>
          <p:cNvSpPr>
            <a:spLocks noGrp="1"/>
          </p:cNvSpPr>
          <p:nvPr>
            <p:ph type="subTitle" idx="1"/>
          </p:nvPr>
        </p:nvSpPr>
        <p:spPr>
          <a:xfrm>
            <a:off x="1403648" y="1700808"/>
            <a:ext cx="6400800" cy="4896544"/>
          </a:xfrm>
        </p:spPr>
        <p:txBody>
          <a:bodyPr>
            <a:normAutofit/>
          </a:bodyPr>
          <a:lstStyle/>
          <a:p>
            <a:endParaRPr lang="sv-SE" dirty="0" smtClean="0">
              <a:solidFill>
                <a:schemeClr val="accent1"/>
              </a:solidFill>
            </a:endParaRPr>
          </a:p>
          <a:p>
            <a:pPr algn="l"/>
            <a:r>
              <a:rPr lang="sv-SE" sz="2400" dirty="0" smtClean="0">
                <a:solidFill>
                  <a:schemeClr val="accent1"/>
                </a:solidFill>
              </a:rPr>
              <a:t>Agenda</a:t>
            </a:r>
          </a:p>
          <a:p>
            <a:pPr marL="457200" indent="-457200" algn="l">
              <a:buFontTx/>
              <a:buChar char="-"/>
            </a:pPr>
            <a:r>
              <a:rPr lang="sv-SE" sz="2400" dirty="0" smtClean="0">
                <a:solidFill>
                  <a:schemeClr val="accent1"/>
                </a:solidFill>
              </a:rPr>
              <a:t>Tränargrupp/Spelartrupp</a:t>
            </a:r>
          </a:p>
          <a:p>
            <a:pPr marL="457200" indent="-457200" algn="l">
              <a:buFontTx/>
              <a:buChar char="-"/>
            </a:pPr>
            <a:r>
              <a:rPr lang="sv-SE" sz="2400" dirty="0" smtClean="0">
                <a:solidFill>
                  <a:schemeClr val="accent1"/>
                </a:solidFill>
              </a:rPr>
              <a:t>Fotbollsfilosofi City-P08</a:t>
            </a:r>
          </a:p>
          <a:p>
            <a:pPr marL="457200" indent="-457200" algn="l">
              <a:buFontTx/>
              <a:buChar char="-"/>
            </a:pPr>
            <a:r>
              <a:rPr lang="sv-SE" sz="2400" dirty="0" smtClean="0">
                <a:solidFill>
                  <a:schemeClr val="accent1"/>
                </a:solidFill>
              </a:rPr>
              <a:t>Träningsupplägg våren-16</a:t>
            </a:r>
          </a:p>
          <a:p>
            <a:pPr marL="457200" indent="-457200" algn="l">
              <a:buFontTx/>
              <a:buChar char="-"/>
            </a:pPr>
            <a:r>
              <a:rPr lang="sv-SE" sz="2400" dirty="0" smtClean="0">
                <a:solidFill>
                  <a:schemeClr val="accent1"/>
                </a:solidFill>
              </a:rPr>
              <a:t>Ansvar som förälder City-P08</a:t>
            </a:r>
          </a:p>
          <a:p>
            <a:pPr marL="457200" indent="-457200" algn="l">
              <a:buFontTx/>
              <a:buChar char="-"/>
            </a:pPr>
            <a:r>
              <a:rPr lang="sv-SE" sz="2400" dirty="0" smtClean="0">
                <a:solidFill>
                  <a:schemeClr val="accent1"/>
                </a:solidFill>
              </a:rPr>
              <a:t>Föräldragrupp</a:t>
            </a:r>
          </a:p>
          <a:p>
            <a:pPr marL="457200" indent="-457200" algn="l">
              <a:buFontTx/>
              <a:buChar char="-"/>
            </a:pPr>
            <a:r>
              <a:rPr lang="sv-SE" sz="2400" dirty="0" smtClean="0">
                <a:solidFill>
                  <a:schemeClr val="accent1"/>
                </a:solidFill>
              </a:rPr>
              <a:t>Sammandrag</a:t>
            </a:r>
          </a:p>
          <a:p>
            <a:pPr marL="457200" indent="-457200" algn="l">
              <a:buFontTx/>
              <a:buChar char="-"/>
            </a:pPr>
            <a:r>
              <a:rPr lang="sv-SE" sz="2400" dirty="0" smtClean="0">
                <a:solidFill>
                  <a:schemeClr val="accent1"/>
                </a:solidFill>
              </a:rPr>
              <a:t>Parken Zoo cup</a:t>
            </a:r>
          </a:p>
          <a:p>
            <a:pPr marL="457200" indent="-457200" algn="l">
              <a:buFontTx/>
              <a:buChar char="-"/>
            </a:pPr>
            <a:r>
              <a:rPr lang="sv-SE" sz="2400" dirty="0" err="1" smtClean="0">
                <a:solidFill>
                  <a:schemeClr val="accent1"/>
                </a:solidFill>
              </a:rPr>
              <a:t>Kurirenbollen</a:t>
            </a:r>
            <a:endParaRPr lang="sv-SE" sz="2400" dirty="0" smtClean="0">
              <a:solidFill>
                <a:schemeClr val="accent1"/>
              </a:solidFill>
            </a:endParaRPr>
          </a:p>
          <a:p>
            <a:endParaRPr lang="sv-SE" dirty="0" smtClean="0"/>
          </a:p>
          <a:p>
            <a:pPr marL="457200" indent="-457200">
              <a:buFontTx/>
              <a:buChar char="-"/>
            </a:pPr>
            <a:endParaRPr lang="sv-SE" dirty="0" smtClean="0"/>
          </a:p>
          <a:p>
            <a:pPr marL="457200" indent="-457200">
              <a:buFontTx/>
              <a:buChar char="-"/>
            </a:pPr>
            <a:endParaRPr lang="sv-SE" dirty="0" smtClean="0"/>
          </a:p>
          <a:p>
            <a:pPr marL="457200" indent="-457200">
              <a:buFontTx/>
              <a:buChar char="-"/>
            </a:pP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2590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Föräldragrupp</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pPr marL="0" indent="0">
              <a:buNone/>
            </a:pPr>
            <a:r>
              <a:rPr lang="sv-SE" sz="2400" dirty="0" smtClean="0">
                <a:solidFill>
                  <a:schemeClr val="accent1"/>
                </a:solidFill>
              </a:rPr>
              <a:t>Dessa anmälde sig till föräldragrupp på höstens föräldramöte </a:t>
            </a:r>
          </a:p>
          <a:p>
            <a:r>
              <a:rPr lang="sv-SE" sz="2400" dirty="0" smtClean="0">
                <a:solidFill>
                  <a:schemeClr val="accent1"/>
                </a:solidFill>
              </a:rPr>
              <a:t>Henrik Dansäter -&gt; Elias pappa</a:t>
            </a:r>
          </a:p>
          <a:p>
            <a:r>
              <a:rPr lang="sv-SE" sz="2400" dirty="0" smtClean="0">
                <a:solidFill>
                  <a:schemeClr val="accent1"/>
                </a:solidFill>
              </a:rPr>
              <a:t>Peter Wimark -&gt; Vincents pappa</a:t>
            </a:r>
          </a:p>
          <a:p>
            <a:r>
              <a:rPr lang="sv-SE" sz="2400" dirty="0" err="1" smtClean="0">
                <a:solidFill>
                  <a:schemeClr val="accent1"/>
                </a:solidFill>
              </a:rPr>
              <a:t>Pethra</a:t>
            </a:r>
            <a:r>
              <a:rPr lang="sv-SE" sz="2400" dirty="0" smtClean="0">
                <a:solidFill>
                  <a:schemeClr val="accent1"/>
                </a:solidFill>
              </a:rPr>
              <a:t> Andersson -&gt; Axel </a:t>
            </a:r>
            <a:r>
              <a:rPr lang="sv-SE" sz="2400" dirty="0" err="1" smtClean="0">
                <a:solidFill>
                  <a:schemeClr val="accent1"/>
                </a:solidFill>
              </a:rPr>
              <a:t>A´s</a:t>
            </a:r>
            <a:r>
              <a:rPr lang="sv-SE" sz="2400" dirty="0" smtClean="0">
                <a:solidFill>
                  <a:schemeClr val="accent1"/>
                </a:solidFill>
              </a:rPr>
              <a:t> pappa</a:t>
            </a:r>
          </a:p>
          <a:p>
            <a:r>
              <a:rPr lang="sv-SE" sz="2400" dirty="0" smtClean="0">
                <a:solidFill>
                  <a:schemeClr val="accent1"/>
                </a:solidFill>
              </a:rPr>
              <a:t>Tara Sabah -&gt; Anton </a:t>
            </a:r>
            <a:r>
              <a:rPr lang="sv-SE" sz="2400" dirty="0" err="1" smtClean="0">
                <a:solidFill>
                  <a:schemeClr val="accent1"/>
                </a:solidFill>
              </a:rPr>
              <a:t>A´s</a:t>
            </a:r>
            <a:r>
              <a:rPr lang="sv-SE" sz="2400" dirty="0" smtClean="0">
                <a:solidFill>
                  <a:schemeClr val="accent1"/>
                </a:solidFill>
              </a:rPr>
              <a:t> mamma</a:t>
            </a:r>
          </a:p>
          <a:p>
            <a:endParaRPr lang="sv-SE" sz="2400" dirty="0">
              <a:solidFill>
                <a:schemeClr val="accent1"/>
              </a:solidFill>
            </a:endParaRPr>
          </a:p>
          <a:p>
            <a:pPr marL="0" indent="0">
              <a:buNone/>
            </a:pPr>
            <a:r>
              <a:rPr lang="sv-SE" sz="2400" dirty="0" smtClean="0">
                <a:solidFill>
                  <a:schemeClr val="accent1"/>
                </a:solidFill>
              </a:rPr>
              <a:t>Flera intressenter?</a:t>
            </a:r>
            <a:endParaRPr lang="en-US"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1937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Sammandrag</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Totalt 6st sammadrag säsongen 2016</a:t>
            </a:r>
          </a:p>
          <a:p>
            <a:pPr lvl="1"/>
            <a:r>
              <a:rPr lang="sv-SE" sz="2000" dirty="0" smtClean="0">
                <a:solidFill>
                  <a:schemeClr val="accent1"/>
                </a:solidFill>
              </a:rPr>
              <a:t>15/5	Kvicksund</a:t>
            </a:r>
          </a:p>
          <a:p>
            <a:pPr lvl="1"/>
            <a:r>
              <a:rPr lang="sv-SE" sz="2000" dirty="0" smtClean="0">
                <a:solidFill>
                  <a:schemeClr val="accent1"/>
                </a:solidFill>
              </a:rPr>
              <a:t>5/6	Jäder</a:t>
            </a:r>
          </a:p>
          <a:p>
            <a:pPr lvl="1"/>
            <a:r>
              <a:rPr lang="sv-SE" sz="2000" dirty="0" smtClean="0">
                <a:solidFill>
                  <a:schemeClr val="accent1"/>
                </a:solidFill>
              </a:rPr>
              <a:t>19/6	Hällby</a:t>
            </a:r>
          </a:p>
          <a:p>
            <a:pPr lvl="1"/>
            <a:r>
              <a:rPr lang="sv-SE" sz="2000" dirty="0" smtClean="0">
                <a:solidFill>
                  <a:schemeClr val="accent1"/>
                </a:solidFill>
              </a:rPr>
              <a:t>Höstens datum återkommer vi med.</a:t>
            </a:r>
          </a:p>
          <a:p>
            <a:r>
              <a:rPr lang="sv-SE" sz="2400" dirty="0" smtClean="0">
                <a:solidFill>
                  <a:schemeClr val="accent1"/>
                </a:solidFill>
              </a:rPr>
              <a:t>Vi har anmält 3 lag till respektive sammandrag.</a:t>
            </a:r>
          </a:p>
          <a:p>
            <a:r>
              <a:rPr lang="sv-SE" sz="2400" dirty="0" smtClean="0">
                <a:solidFill>
                  <a:schemeClr val="accent1"/>
                </a:solidFill>
              </a:rPr>
              <a:t>City Blå, City Vit och City randig.</a:t>
            </a:r>
          </a:p>
          <a:p>
            <a:r>
              <a:rPr lang="sv-SE" sz="2400" dirty="0" smtClean="0">
                <a:solidFill>
                  <a:schemeClr val="accent1"/>
                </a:solidFill>
              </a:rPr>
              <a:t>Öppen anmälan dvs alla som anmäler sig innan sista datum får vara med (en vecka innan). </a:t>
            </a:r>
          </a:p>
          <a:p>
            <a:r>
              <a:rPr lang="sv-SE" sz="2400" dirty="0" smtClean="0">
                <a:solidFill>
                  <a:schemeClr val="accent1"/>
                </a:solidFill>
              </a:rPr>
              <a:t>OBS medlemsavgift måste vara betald.</a:t>
            </a:r>
            <a:endParaRPr lang="en-US" dirty="0" smtClean="0">
              <a:solidFill>
                <a:schemeClr val="accent1"/>
              </a:solidFill>
            </a:endParaRPr>
          </a:p>
          <a:p>
            <a:pPr marL="0" indent="0">
              <a:buNone/>
            </a:pPr>
            <a:endParaRPr lang="sv-SE" sz="2400" dirty="0" smtClean="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12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Sammandrag 28/8</a:t>
            </a:r>
            <a:endParaRPr lang="en-US" dirty="0">
              <a:solidFill>
                <a:schemeClr val="accent1"/>
              </a:solidFill>
            </a:endParaRPr>
          </a:p>
        </p:txBody>
      </p:sp>
      <p:sp>
        <p:nvSpPr>
          <p:cNvPr id="3" name="Platshållare för innehåll 2"/>
          <p:cNvSpPr>
            <a:spLocks noGrp="1"/>
          </p:cNvSpPr>
          <p:nvPr>
            <p:ph idx="1"/>
          </p:nvPr>
        </p:nvSpPr>
        <p:spPr/>
        <p:txBody>
          <a:bodyPr/>
          <a:lstStyle/>
          <a:p>
            <a:r>
              <a:rPr lang="sv-SE" dirty="0" smtClean="0">
                <a:solidFill>
                  <a:schemeClr val="accent1"/>
                </a:solidFill>
              </a:rPr>
              <a:t>City P08 ansvariga för hela evenemanget</a:t>
            </a:r>
          </a:p>
          <a:p>
            <a:r>
              <a:rPr lang="sv-SE" dirty="0" smtClean="0">
                <a:solidFill>
                  <a:schemeClr val="accent1"/>
                </a:solidFill>
              </a:rPr>
              <a:t>Vi behöver ha hjälp!</a:t>
            </a:r>
          </a:p>
          <a:p>
            <a:r>
              <a:rPr lang="sv-SE" dirty="0" smtClean="0">
                <a:solidFill>
                  <a:schemeClr val="accent1"/>
                </a:solidFill>
              </a:rPr>
              <a:t>Föräldragrupp är sammanhållande/kallande.</a:t>
            </a:r>
          </a:p>
          <a:p>
            <a:r>
              <a:rPr lang="sv-SE" dirty="0" smtClean="0">
                <a:solidFill>
                  <a:schemeClr val="accent1"/>
                </a:solidFill>
              </a:rPr>
              <a:t>Kiosk, domarvärd, grill, mm </a:t>
            </a:r>
            <a:r>
              <a:rPr lang="sv-SE" dirty="0" err="1" smtClean="0">
                <a:solidFill>
                  <a:schemeClr val="accent1"/>
                </a:solidFill>
              </a:rPr>
              <a:t>mm</a:t>
            </a:r>
            <a:endParaRPr lang="sv-SE" dirty="0" smtClean="0">
              <a:solidFill>
                <a:schemeClr val="accent1"/>
              </a:solidFill>
            </a:endParaRPr>
          </a:p>
          <a:p>
            <a:r>
              <a:rPr lang="sv-SE" dirty="0" smtClean="0">
                <a:solidFill>
                  <a:schemeClr val="accent1"/>
                </a:solidFill>
              </a:rPr>
              <a:t>Ett jättebra tillfälle att få in pengar till lagkassa.</a:t>
            </a:r>
          </a:p>
          <a:p>
            <a:r>
              <a:rPr lang="sv-SE" dirty="0" smtClean="0">
                <a:solidFill>
                  <a:schemeClr val="accent1"/>
                </a:solidFill>
              </a:rPr>
              <a:t>Frivilliga eller rakt från laglistan?</a:t>
            </a:r>
            <a:endParaRPr lang="en-US"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765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Parken Zoo cup</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Speldag 30 Juli.</a:t>
            </a:r>
          </a:p>
          <a:p>
            <a:r>
              <a:rPr lang="sv-SE" sz="2400" dirty="0" smtClean="0">
                <a:solidFill>
                  <a:schemeClr val="accent1"/>
                </a:solidFill>
              </a:rPr>
              <a:t>City P08 har två 5 mannalag anmälda som spelar gratis mot att vi hjälper till. </a:t>
            </a:r>
          </a:p>
          <a:p>
            <a:r>
              <a:rPr lang="sv-SE" sz="2400" dirty="0" smtClean="0">
                <a:solidFill>
                  <a:schemeClr val="accent1"/>
                </a:solidFill>
              </a:rPr>
              <a:t>En förälder från P08 som deltar i planeringen av cupen med andra föräldrar från andra  city lag och kansliet.</a:t>
            </a:r>
            <a:endParaRPr lang="en-US" sz="2400" dirty="0" smtClean="0">
              <a:solidFill>
                <a:schemeClr val="accent1"/>
              </a:solidFill>
            </a:endParaRPr>
          </a:p>
          <a:p>
            <a:r>
              <a:rPr lang="en-US" sz="2400" dirty="0" smtClean="0">
                <a:solidFill>
                  <a:schemeClr val="accent1"/>
                </a:solidFill>
              </a:rPr>
              <a:t>Vi </a:t>
            </a:r>
            <a:r>
              <a:rPr lang="en-US" sz="2400" dirty="0" err="1" smtClean="0">
                <a:solidFill>
                  <a:schemeClr val="accent1"/>
                </a:solidFill>
              </a:rPr>
              <a:t>behöver</a:t>
            </a:r>
            <a:r>
              <a:rPr lang="en-US" sz="2400" dirty="0" smtClean="0">
                <a:solidFill>
                  <a:schemeClr val="accent1"/>
                </a:solidFill>
              </a:rPr>
              <a:t> ha </a:t>
            </a:r>
            <a:r>
              <a:rPr lang="en-US" sz="2400" dirty="0" err="1" smtClean="0">
                <a:solidFill>
                  <a:schemeClr val="accent1"/>
                </a:solidFill>
              </a:rPr>
              <a:t>hjälp</a:t>
            </a:r>
            <a:r>
              <a:rPr lang="en-US" sz="2400" dirty="0" smtClean="0">
                <a:solidFill>
                  <a:schemeClr val="accent1"/>
                </a:solidFill>
              </a:rPr>
              <a:t> med </a:t>
            </a:r>
            <a:r>
              <a:rPr lang="en-US" sz="2400" dirty="0" err="1" smtClean="0">
                <a:solidFill>
                  <a:schemeClr val="accent1"/>
                </a:solidFill>
              </a:rPr>
              <a:t>bemanning</a:t>
            </a:r>
            <a:r>
              <a:rPr lang="en-US" sz="2400" dirty="0" smtClean="0">
                <a:solidFill>
                  <a:schemeClr val="accent1"/>
                </a:solidFill>
              </a:rPr>
              <a:t> </a:t>
            </a:r>
            <a:r>
              <a:rPr lang="en-US" sz="2400" dirty="0">
                <a:solidFill>
                  <a:schemeClr val="accent1"/>
                </a:solidFill>
              </a:rPr>
              <a:t>till kiosk, grill, </a:t>
            </a:r>
            <a:r>
              <a:rPr lang="en-US" sz="2400" dirty="0" err="1">
                <a:solidFill>
                  <a:schemeClr val="accent1"/>
                </a:solidFill>
              </a:rPr>
              <a:t>matchvärdar</a:t>
            </a:r>
            <a:r>
              <a:rPr lang="en-US" sz="2400" dirty="0">
                <a:solidFill>
                  <a:schemeClr val="accent1"/>
                </a:solidFill>
              </a:rPr>
              <a:t>, </a:t>
            </a:r>
            <a:r>
              <a:rPr lang="en-US" sz="2400" dirty="0" err="1">
                <a:solidFill>
                  <a:schemeClr val="accent1"/>
                </a:solidFill>
              </a:rPr>
              <a:t>parkeringsvakter</a:t>
            </a:r>
            <a:r>
              <a:rPr lang="en-US" sz="2400" dirty="0">
                <a:solidFill>
                  <a:schemeClr val="accent1"/>
                </a:solidFill>
              </a:rPr>
              <a:t>, </a:t>
            </a:r>
            <a:r>
              <a:rPr lang="en-US" sz="2400" dirty="0" err="1">
                <a:solidFill>
                  <a:schemeClr val="accent1"/>
                </a:solidFill>
              </a:rPr>
              <a:t>städ</a:t>
            </a:r>
            <a:r>
              <a:rPr lang="en-US" sz="2400" dirty="0">
                <a:solidFill>
                  <a:schemeClr val="accent1"/>
                </a:solidFill>
              </a:rPr>
              <a:t>, </a:t>
            </a:r>
            <a:r>
              <a:rPr lang="en-US" sz="2400" dirty="0" err="1" smtClean="0">
                <a:solidFill>
                  <a:schemeClr val="accent1"/>
                </a:solidFill>
              </a:rPr>
              <a:t>sekreteriat</a:t>
            </a:r>
            <a:r>
              <a:rPr lang="en-US" sz="2400" dirty="0" smtClean="0">
                <a:solidFill>
                  <a:schemeClr val="accent1"/>
                </a:solidFill>
              </a:rPr>
              <a:t> </a:t>
            </a:r>
            <a:r>
              <a:rPr lang="en-US" sz="2400" dirty="0" err="1">
                <a:solidFill>
                  <a:schemeClr val="accent1"/>
                </a:solidFill>
              </a:rPr>
              <a:t>och</a:t>
            </a:r>
            <a:r>
              <a:rPr lang="en-US" sz="2400" dirty="0">
                <a:solidFill>
                  <a:schemeClr val="accent1"/>
                </a:solidFill>
              </a:rPr>
              <a:t> </a:t>
            </a:r>
            <a:r>
              <a:rPr lang="en-US" sz="2400" dirty="0" err="1">
                <a:solidFill>
                  <a:schemeClr val="accent1"/>
                </a:solidFill>
              </a:rPr>
              <a:t>eventuella</a:t>
            </a:r>
            <a:r>
              <a:rPr lang="en-US" sz="2400" dirty="0">
                <a:solidFill>
                  <a:schemeClr val="accent1"/>
                </a:solidFill>
              </a:rPr>
              <a:t> </a:t>
            </a:r>
            <a:r>
              <a:rPr lang="en-US" sz="2400" dirty="0" err="1">
                <a:solidFill>
                  <a:schemeClr val="accent1"/>
                </a:solidFill>
              </a:rPr>
              <a:t>tävlingar</a:t>
            </a:r>
            <a:r>
              <a:rPr lang="en-US" sz="2400" dirty="0">
                <a:solidFill>
                  <a:schemeClr val="accent1"/>
                </a:solidFill>
              </a:rPr>
              <a:t>. </a:t>
            </a:r>
            <a:endParaRPr lang="en-US" sz="2400" dirty="0" smtClean="0">
              <a:solidFill>
                <a:schemeClr val="accent1"/>
              </a:solidFill>
            </a:endParaRPr>
          </a:p>
          <a:p>
            <a:r>
              <a:rPr lang="sv-SE" sz="2400" dirty="0" smtClean="0">
                <a:solidFill>
                  <a:schemeClr val="accent1"/>
                </a:solidFill>
              </a:rPr>
              <a:t>Anmälan Er till  den ansvariga föräldern  om ni kan hjälpa till.</a:t>
            </a:r>
            <a:endParaRPr lang="en-US" sz="2400" dirty="0" smtClean="0">
              <a:solidFill>
                <a:schemeClr val="accent1"/>
              </a:solidFill>
            </a:endParaRPr>
          </a:p>
          <a:p>
            <a:r>
              <a:rPr lang="sv-SE" sz="2400" dirty="0" smtClean="0">
                <a:solidFill>
                  <a:schemeClr val="accent1"/>
                </a:solidFill>
              </a:rPr>
              <a:t>Anmäla spelare senast 10 juli.</a:t>
            </a:r>
            <a:endParaRPr lang="en-US" sz="2400" dirty="0" smtClean="0">
              <a:solidFill>
                <a:schemeClr val="accent1"/>
              </a:solidFill>
            </a:endParaRPr>
          </a:p>
          <a:p>
            <a:endParaRPr lang="en-US" dirty="0" smtClean="0"/>
          </a:p>
          <a:p>
            <a:endParaRPr lang="en-US"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9264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solidFill>
                  <a:schemeClr val="accent1"/>
                </a:solidFill>
              </a:rPr>
              <a:t>Kurirenbollen</a:t>
            </a:r>
            <a:endParaRPr lang="en-US" dirty="0">
              <a:solidFill>
                <a:schemeClr val="accent1"/>
              </a:solidFill>
            </a:endParaRPr>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Tabell 6"/>
          <p:cNvGraphicFramePr>
            <a:graphicFrameLocks noGrp="1"/>
          </p:cNvGraphicFramePr>
          <p:nvPr>
            <p:extLst>
              <p:ext uri="{D42A27DB-BD31-4B8C-83A1-F6EECF244321}">
                <p14:modId xmlns:p14="http://schemas.microsoft.com/office/powerpoint/2010/main" val="3021511528"/>
              </p:ext>
            </p:extLst>
          </p:nvPr>
        </p:nvGraphicFramePr>
        <p:xfrm>
          <a:off x="323528" y="2881738"/>
          <a:ext cx="8064896" cy="3283566"/>
        </p:xfrm>
        <a:graphic>
          <a:graphicData uri="http://schemas.openxmlformats.org/drawingml/2006/table">
            <a:tbl>
              <a:tblPr/>
              <a:tblGrid>
                <a:gridCol w="545979"/>
                <a:gridCol w="1949928"/>
                <a:gridCol w="1481943"/>
                <a:gridCol w="1497545"/>
                <a:gridCol w="1606739"/>
                <a:gridCol w="982762"/>
              </a:tblGrid>
              <a:tr h="547261">
                <a:tc>
                  <a:txBody>
                    <a:bodyPr/>
                    <a:lstStyle/>
                    <a:p>
                      <a:pPr algn="ctr" fontAlgn="b"/>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sv-SE" sz="1600" b="1" i="0" u="none" strike="noStrike" dirty="0" smtClean="0">
                          <a:solidFill>
                            <a:srgbClr val="000000"/>
                          </a:solidFill>
                          <a:effectLst/>
                          <a:latin typeface="Calibri"/>
                        </a:rPr>
                        <a:t>Namn</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Mobil nummer</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Ansvar</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sv-SE" sz="1600" b="1" i="0" u="none" strike="noStrike" dirty="0" smtClean="0">
                          <a:solidFill>
                            <a:srgbClr val="000000"/>
                          </a:solidFill>
                          <a:effectLst/>
                          <a:latin typeface="Arial"/>
                        </a:rPr>
                        <a:t>Tider</a:t>
                      </a:r>
                      <a:endParaRPr lang="en-US" sz="1600" b="1" i="0" u="none" strike="noStrike" dirty="0">
                        <a:solidFill>
                          <a:srgbClr val="000000"/>
                        </a:solidFill>
                        <a:effectLst/>
                        <a:latin typeface="Arial"/>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Datum</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47261">
                <a:tc>
                  <a:txBody>
                    <a:bodyPr/>
                    <a:lstStyle/>
                    <a:p>
                      <a:pPr algn="ctr" fontAlgn="b"/>
                      <a:r>
                        <a:rPr lang="en-US" sz="1600" b="1" i="0" u="none" strike="noStrike" dirty="0">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Grillare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Arial"/>
                        </a:rPr>
                        <a:t>13:00 - 16:00</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Grillare</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Lör 21 maj</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Säljare</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Säljare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"Plockare"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textruta 8"/>
          <p:cNvSpPr txBox="1"/>
          <p:nvPr/>
        </p:nvSpPr>
        <p:spPr>
          <a:xfrm>
            <a:off x="539552" y="1700808"/>
            <a:ext cx="7416824" cy="923330"/>
          </a:xfrm>
          <a:prstGeom prst="rect">
            <a:avLst/>
          </a:prstGeom>
          <a:noFill/>
        </p:spPr>
        <p:txBody>
          <a:bodyPr wrap="square" rtlCol="0">
            <a:spAutoFit/>
          </a:bodyPr>
          <a:lstStyle/>
          <a:p>
            <a:r>
              <a:rPr lang="sv-SE" dirty="0" err="1" smtClean="0"/>
              <a:t>Kurirenbollen</a:t>
            </a:r>
            <a:r>
              <a:rPr lang="sv-SE" dirty="0" smtClean="0"/>
              <a:t> är en klasskamp som anordnas av City och United. Föreningarna samarbetar och står till tjänst med grill, kiosk osv under helgen. P08 har fått 5st pass att fylla. Frivilla anmäler sig idag till Anders H.</a:t>
            </a:r>
            <a:endParaRPr lang="en-US" dirty="0"/>
          </a:p>
        </p:txBody>
      </p:sp>
    </p:spTree>
    <p:extLst>
      <p:ext uri="{BB962C8B-B14F-4D97-AF65-F5344CB8AC3E}">
        <p14:creationId xmlns:p14="http://schemas.microsoft.com/office/powerpoint/2010/main" val="3274063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Frågor?</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endParaRPr lang="en-US" dirty="0" smtClean="0"/>
          </a:p>
          <a:p>
            <a:endParaRPr lang="en-US"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7788" r="19879" b="7389"/>
          <a:stretch/>
        </p:blipFill>
        <p:spPr bwMode="auto">
          <a:xfrm>
            <a:off x="3614056" y="1579418"/>
            <a:ext cx="2264229" cy="428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8215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Tränargrupp/Speltrupp</a:t>
            </a:r>
            <a:endParaRPr lang="en-US" dirty="0">
              <a:solidFill>
                <a:schemeClr val="accent1"/>
              </a:solidFill>
            </a:endParaRPr>
          </a:p>
        </p:txBody>
      </p:sp>
      <p:sp>
        <p:nvSpPr>
          <p:cNvPr id="3" name="Platshållare för innehåll 2"/>
          <p:cNvSpPr>
            <a:spLocks noGrp="1"/>
          </p:cNvSpPr>
          <p:nvPr>
            <p:ph idx="1"/>
          </p:nvPr>
        </p:nvSpPr>
        <p:spPr/>
        <p:txBody>
          <a:bodyPr>
            <a:normAutofit fontScale="92500" lnSpcReduction="10000"/>
          </a:bodyPr>
          <a:lstStyle/>
          <a:p>
            <a:r>
              <a:rPr lang="sv-SE" dirty="0" smtClean="0">
                <a:solidFill>
                  <a:schemeClr val="accent1"/>
                </a:solidFill>
              </a:rPr>
              <a:t>4st tränare och 1 </a:t>
            </a:r>
            <a:r>
              <a:rPr lang="sv-SE" dirty="0" err="1" smtClean="0">
                <a:solidFill>
                  <a:schemeClr val="accent1"/>
                </a:solidFill>
              </a:rPr>
              <a:t>adm</a:t>
            </a:r>
            <a:r>
              <a:rPr lang="sv-SE" dirty="0" smtClean="0">
                <a:solidFill>
                  <a:schemeClr val="accent1"/>
                </a:solidFill>
              </a:rPr>
              <a:t> ansvarig</a:t>
            </a:r>
          </a:p>
          <a:p>
            <a:pPr lvl="1"/>
            <a:r>
              <a:rPr lang="sv-SE" dirty="0" smtClean="0">
                <a:solidFill>
                  <a:schemeClr val="accent1"/>
                </a:solidFill>
              </a:rPr>
              <a:t>Anders Selander</a:t>
            </a:r>
          </a:p>
          <a:p>
            <a:pPr lvl="1"/>
            <a:r>
              <a:rPr lang="sv-SE" dirty="0" smtClean="0">
                <a:solidFill>
                  <a:schemeClr val="accent1"/>
                </a:solidFill>
              </a:rPr>
              <a:t>Tomas Sahlin</a:t>
            </a:r>
          </a:p>
          <a:p>
            <a:pPr lvl="1"/>
            <a:r>
              <a:rPr lang="sv-SE" dirty="0" smtClean="0">
                <a:solidFill>
                  <a:schemeClr val="accent1"/>
                </a:solidFill>
              </a:rPr>
              <a:t>Mikael Juhlin</a:t>
            </a:r>
          </a:p>
          <a:p>
            <a:pPr lvl="1"/>
            <a:r>
              <a:rPr lang="sv-SE" dirty="0" smtClean="0">
                <a:solidFill>
                  <a:schemeClr val="accent1"/>
                </a:solidFill>
              </a:rPr>
              <a:t>Anders Håkanson</a:t>
            </a:r>
          </a:p>
          <a:p>
            <a:pPr lvl="1"/>
            <a:r>
              <a:rPr lang="sv-SE" dirty="0" smtClean="0">
                <a:solidFill>
                  <a:schemeClr val="accent1"/>
                </a:solidFill>
              </a:rPr>
              <a:t>Ulrika Dansäter </a:t>
            </a:r>
            <a:r>
              <a:rPr lang="sv-SE" dirty="0" err="1" smtClean="0">
                <a:solidFill>
                  <a:schemeClr val="accent1"/>
                </a:solidFill>
              </a:rPr>
              <a:t>admin</a:t>
            </a:r>
            <a:r>
              <a:rPr lang="sv-SE" dirty="0" smtClean="0">
                <a:solidFill>
                  <a:schemeClr val="accent1"/>
                </a:solidFill>
              </a:rPr>
              <a:t> </a:t>
            </a:r>
            <a:r>
              <a:rPr lang="sv-SE" dirty="0" err="1" smtClean="0">
                <a:solidFill>
                  <a:schemeClr val="accent1"/>
                </a:solidFill>
              </a:rPr>
              <a:t>ansv</a:t>
            </a:r>
            <a:endParaRPr lang="sv-SE" dirty="0" smtClean="0">
              <a:solidFill>
                <a:schemeClr val="accent1"/>
              </a:solidFill>
            </a:endParaRPr>
          </a:p>
          <a:p>
            <a:pPr lvl="1"/>
            <a:r>
              <a:rPr lang="sv-SE" strike="sngStrike" dirty="0" smtClean="0">
                <a:solidFill>
                  <a:schemeClr val="accent1"/>
                </a:solidFill>
              </a:rPr>
              <a:t>Pamela och Linda har slutat</a:t>
            </a:r>
          </a:p>
          <a:p>
            <a:pPr lvl="1"/>
            <a:r>
              <a:rPr lang="sv-SE" smtClean="0">
                <a:solidFill>
                  <a:schemeClr val="accent1"/>
                </a:solidFill>
              </a:rPr>
              <a:t>2st Vakanser</a:t>
            </a:r>
            <a:r>
              <a:rPr lang="sv-SE" dirty="0" smtClean="0">
                <a:solidFill>
                  <a:schemeClr val="accent1"/>
                </a:solidFill>
              </a:rPr>
              <a:t>!! </a:t>
            </a:r>
          </a:p>
          <a:p>
            <a:pPr marL="457200" lvl="1" indent="0">
              <a:buNone/>
            </a:pPr>
            <a:endParaRPr lang="en-US" strike="sngStrike" dirty="0" smtClean="0">
              <a:solidFill>
                <a:schemeClr val="accent1"/>
              </a:solidFill>
            </a:endParaRPr>
          </a:p>
          <a:p>
            <a:r>
              <a:rPr lang="sv-SE" dirty="0" smtClean="0">
                <a:solidFill>
                  <a:schemeClr val="accent1"/>
                </a:solidFill>
              </a:rPr>
              <a:t>Antal listade spelare 40st</a:t>
            </a:r>
          </a:p>
          <a:p>
            <a:endParaRPr lang="sv-SE" dirty="0" smtClean="0"/>
          </a:p>
          <a:p>
            <a:pPr marL="457200" lvl="1" indent="0">
              <a:buNone/>
            </a:pPr>
            <a:endParaRPr lang="sv-SE" strike="sngStrike"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620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Fotbollsfilosofi</a:t>
            </a:r>
            <a:endParaRPr lang="en-US" dirty="0">
              <a:solidFill>
                <a:schemeClr val="accent1"/>
              </a:solidFill>
            </a:endParaRPr>
          </a:p>
        </p:txBody>
      </p:sp>
      <p:sp>
        <p:nvSpPr>
          <p:cNvPr id="3" name="Platshållare för innehåll 2"/>
          <p:cNvSpPr>
            <a:spLocks noGrp="1"/>
          </p:cNvSpPr>
          <p:nvPr>
            <p:ph idx="1"/>
          </p:nvPr>
        </p:nvSpPr>
        <p:spPr>
          <a:xfrm>
            <a:off x="457200" y="1600200"/>
            <a:ext cx="8579296" cy="4525963"/>
          </a:xfrm>
        </p:spPr>
        <p:txBody>
          <a:bodyPr>
            <a:normAutofit/>
          </a:bodyPr>
          <a:lstStyle/>
          <a:p>
            <a:r>
              <a:rPr lang="sv-SE" sz="2800" dirty="0" smtClean="0">
                <a:solidFill>
                  <a:schemeClr val="accent1"/>
                </a:solidFill>
              </a:rPr>
              <a:t>Motto -&gt; Så många som möjligt så länge som möjligt.</a:t>
            </a:r>
          </a:p>
          <a:p>
            <a:r>
              <a:rPr lang="sv-SE" sz="2800" dirty="0" smtClean="0">
                <a:solidFill>
                  <a:schemeClr val="accent1"/>
                </a:solidFill>
              </a:rPr>
              <a:t>City ska lära barnen att se på spelet inte bara på bollen.</a:t>
            </a:r>
          </a:p>
          <a:p>
            <a:r>
              <a:rPr lang="sv-SE" sz="2800" dirty="0" smtClean="0">
                <a:solidFill>
                  <a:schemeClr val="accent1"/>
                </a:solidFill>
              </a:rPr>
              <a:t>Våga prova sina kunskaper på träning och match.</a:t>
            </a:r>
          </a:p>
          <a:p>
            <a:r>
              <a:rPr lang="sv-SE" sz="2800" dirty="0" smtClean="0">
                <a:solidFill>
                  <a:schemeClr val="accent1"/>
                </a:solidFill>
              </a:rPr>
              <a:t>Vi vågar spela.</a:t>
            </a:r>
          </a:p>
          <a:p>
            <a:r>
              <a:rPr lang="sv-SE" sz="2800" dirty="0" smtClean="0">
                <a:solidFill>
                  <a:schemeClr val="accent1"/>
                </a:solidFill>
              </a:rPr>
              <a:t>Prestation är viktigare än resultat </a:t>
            </a:r>
          </a:p>
          <a:p>
            <a:pPr lvl="1"/>
            <a:r>
              <a:rPr lang="sv-SE" sz="2400" dirty="0" smtClean="0">
                <a:solidFill>
                  <a:schemeClr val="accent1"/>
                </a:solidFill>
              </a:rPr>
              <a:t>Vad individen själv presterar och vad han får sina lagkamrater att prestera.</a:t>
            </a:r>
          </a:p>
          <a:p>
            <a:r>
              <a:rPr lang="sv-SE" sz="2800" dirty="0" smtClean="0">
                <a:solidFill>
                  <a:schemeClr val="accent1"/>
                </a:solidFill>
              </a:rPr>
              <a:t>Att erbjuda många tränings och match tillfällen.</a:t>
            </a:r>
            <a:endParaRPr lang="en-US" sz="28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428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Fotbollsfilosofi</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Vi vill spela en underhållande fotboll med stort bollinnehav, bra passningsspel, snabba beslut med tekniska spelare.</a:t>
            </a:r>
          </a:p>
          <a:p>
            <a:r>
              <a:rPr lang="sv-SE" sz="2400" dirty="0" smtClean="0">
                <a:solidFill>
                  <a:schemeClr val="accent1"/>
                </a:solidFill>
              </a:rPr>
              <a:t>Stor vikt läggs på teknik, speluppfattning och spelförståelse.</a:t>
            </a:r>
            <a:endParaRPr lang="en-US"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212975"/>
            <a:ext cx="7848872" cy="32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735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Mål för City P08</a:t>
            </a:r>
            <a:endParaRPr lang="en-US" dirty="0">
              <a:solidFill>
                <a:schemeClr val="accent1"/>
              </a:solidFill>
            </a:endParaRPr>
          </a:p>
        </p:txBody>
      </p:sp>
      <p:sp>
        <p:nvSpPr>
          <p:cNvPr id="3" name="Platshållare för innehåll 2"/>
          <p:cNvSpPr>
            <a:spLocks noGrp="1"/>
          </p:cNvSpPr>
          <p:nvPr>
            <p:ph idx="1"/>
          </p:nvPr>
        </p:nvSpPr>
        <p:spPr/>
        <p:txBody>
          <a:bodyPr>
            <a:normAutofit fontScale="92500"/>
          </a:bodyPr>
          <a:lstStyle/>
          <a:p>
            <a:r>
              <a:rPr lang="sv-SE" dirty="0" smtClean="0">
                <a:solidFill>
                  <a:schemeClr val="accent1"/>
                </a:solidFill>
              </a:rPr>
              <a:t>Träning sommar minst 2ggr/vecka – Vinter 1ggr/v</a:t>
            </a:r>
          </a:p>
          <a:p>
            <a:r>
              <a:rPr lang="sv-SE" dirty="0" smtClean="0">
                <a:solidFill>
                  <a:schemeClr val="accent1"/>
                </a:solidFill>
              </a:rPr>
              <a:t>Trivsel och glädje!</a:t>
            </a:r>
          </a:p>
          <a:p>
            <a:r>
              <a:rPr lang="sv-SE" dirty="0" smtClean="0">
                <a:solidFill>
                  <a:schemeClr val="accent1"/>
                </a:solidFill>
              </a:rPr>
              <a:t>Stimulera fotbollsintresset.</a:t>
            </a:r>
          </a:p>
          <a:p>
            <a:r>
              <a:rPr lang="sv-SE" dirty="0" smtClean="0">
                <a:solidFill>
                  <a:schemeClr val="accent1"/>
                </a:solidFill>
              </a:rPr>
              <a:t>Lära spelarna ta hänsyn, lyssna på ledarna och respektera regler.</a:t>
            </a:r>
          </a:p>
          <a:p>
            <a:r>
              <a:rPr lang="sv-SE" dirty="0" smtClean="0">
                <a:solidFill>
                  <a:schemeClr val="accent1"/>
                </a:solidFill>
              </a:rPr>
              <a:t>Skapa kamratskap.</a:t>
            </a:r>
          </a:p>
          <a:p>
            <a:r>
              <a:rPr lang="sv-SE" dirty="0" smtClean="0">
                <a:solidFill>
                  <a:schemeClr val="accent1"/>
                </a:solidFill>
              </a:rPr>
              <a:t>Utveckla spelarnas teknik och bollkontroll.</a:t>
            </a:r>
          </a:p>
          <a:p>
            <a:r>
              <a:rPr lang="sv-SE" dirty="0" smtClean="0">
                <a:solidFill>
                  <a:schemeClr val="accent1"/>
                </a:solidFill>
              </a:rPr>
              <a:t>Följer träningsupplägg enligt S2S.</a:t>
            </a:r>
          </a:p>
          <a:p>
            <a:pPr marL="0" indent="0">
              <a:buNone/>
            </a:pPr>
            <a:endParaRPr lang="en-US"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234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Riktlinjer för City P08</a:t>
            </a:r>
            <a:endParaRPr lang="en-US" dirty="0">
              <a:solidFill>
                <a:schemeClr val="accent1"/>
              </a:solidFill>
            </a:endParaRPr>
          </a:p>
        </p:txBody>
      </p:sp>
      <p:sp>
        <p:nvSpPr>
          <p:cNvPr id="3" name="Platshållare för innehåll 2"/>
          <p:cNvSpPr>
            <a:spLocks noGrp="1"/>
          </p:cNvSpPr>
          <p:nvPr>
            <p:ph idx="1"/>
          </p:nvPr>
        </p:nvSpPr>
        <p:spPr>
          <a:xfrm>
            <a:off x="467544" y="1268760"/>
            <a:ext cx="8219256" cy="4857403"/>
          </a:xfrm>
        </p:spPr>
        <p:txBody>
          <a:bodyPr>
            <a:normAutofit fontScale="85000" lnSpcReduction="20000"/>
          </a:bodyPr>
          <a:lstStyle/>
          <a:p>
            <a:r>
              <a:rPr lang="sv-SE" dirty="0" smtClean="0">
                <a:solidFill>
                  <a:schemeClr val="accent1"/>
                </a:solidFill>
              </a:rPr>
              <a:t>Roliga fotbollslekar som stimulerar intresset</a:t>
            </a:r>
            <a:r>
              <a:rPr lang="en-US" dirty="0" smtClean="0">
                <a:solidFill>
                  <a:schemeClr val="accent1"/>
                </a:solidFill>
              </a:rPr>
              <a:t>.</a:t>
            </a:r>
          </a:p>
          <a:p>
            <a:r>
              <a:rPr lang="sv-SE" dirty="0" smtClean="0">
                <a:solidFill>
                  <a:schemeClr val="accent1"/>
                </a:solidFill>
              </a:rPr>
              <a:t>Se varje spelare vid varje träning.</a:t>
            </a:r>
          </a:p>
          <a:p>
            <a:r>
              <a:rPr lang="sv-SE" dirty="0" smtClean="0">
                <a:solidFill>
                  <a:schemeClr val="accent1"/>
                </a:solidFill>
              </a:rPr>
              <a:t>Följa föreningsens </a:t>
            </a:r>
            <a:r>
              <a:rPr lang="sv-SE" dirty="0" err="1" smtClean="0">
                <a:solidFill>
                  <a:schemeClr val="accent1"/>
                </a:solidFill>
              </a:rPr>
              <a:t>utb.plan</a:t>
            </a:r>
            <a:r>
              <a:rPr lang="sv-SE" dirty="0" smtClean="0">
                <a:solidFill>
                  <a:schemeClr val="accent1"/>
                </a:solidFill>
              </a:rPr>
              <a:t> S2S.</a:t>
            </a:r>
          </a:p>
          <a:p>
            <a:r>
              <a:rPr lang="sv-SE" dirty="0" smtClean="0">
                <a:solidFill>
                  <a:schemeClr val="accent1"/>
                </a:solidFill>
              </a:rPr>
              <a:t>Inspirera och motivera spelarna att söka kreativa lösningar</a:t>
            </a:r>
            <a:r>
              <a:rPr lang="sv-SE" dirty="0">
                <a:solidFill>
                  <a:schemeClr val="accent1"/>
                </a:solidFill>
              </a:rPr>
              <a:t> </a:t>
            </a:r>
            <a:r>
              <a:rPr lang="sv-SE" dirty="0" smtClean="0">
                <a:solidFill>
                  <a:schemeClr val="accent1"/>
                </a:solidFill>
              </a:rPr>
              <a:t>-&gt; Våga.</a:t>
            </a:r>
          </a:p>
          <a:p>
            <a:r>
              <a:rPr lang="sv-SE" dirty="0" smtClean="0">
                <a:solidFill>
                  <a:schemeClr val="accent1"/>
                </a:solidFill>
              </a:rPr>
              <a:t>Mycket bollkontakt på träning.</a:t>
            </a:r>
          </a:p>
          <a:p>
            <a:r>
              <a:rPr lang="sv-SE" dirty="0" smtClean="0">
                <a:solidFill>
                  <a:schemeClr val="accent1"/>
                </a:solidFill>
              </a:rPr>
              <a:t>Match-&gt; Alla ska spela lika mycket.</a:t>
            </a:r>
          </a:p>
          <a:p>
            <a:r>
              <a:rPr lang="sv-SE" dirty="0" smtClean="0">
                <a:solidFill>
                  <a:schemeClr val="accent1"/>
                </a:solidFill>
              </a:rPr>
              <a:t>Turas om att vara målvakt.</a:t>
            </a:r>
          </a:p>
          <a:p>
            <a:r>
              <a:rPr lang="sv-SE" dirty="0" smtClean="0">
                <a:solidFill>
                  <a:schemeClr val="accent1"/>
                </a:solidFill>
              </a:rPr>
              <a:t>Olika positioner.</a:t>
            </a:r>
          </a:p>
          <a:p>
            <a:r>
              <a:rPr lang="sv-SE" dirty="0" smtClean="0">
                <a:solidFill>
                  <a:schemeClr val="accent1"/>
                </a:solidFill>
              </a:rPr>
              <a:t>Inte styra bollhållaren.</a:t>
            </a:r>
          </a:p>
          <a:p>
            <a:r>
              <a:rPr lang="sv-SE" dirty="0" smtClean="0">
                <a:solidFill>
                  <a:schemeClr val="accent1"/>
                </a:solidFill>
              </a:rPr>
              <a:t>Uppmuntra till lek med boll hemma.</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590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Träningsupplägg våren 2016</a:t>
            </a:r>
            <a:endParaRPr lang="en-US" sz="3600" dirty="0">
              <a:solidFill>
                <a:schemeClr val="accent1"/>
              </a:solidFill>
            </a:endParaRPr>
          </a:p>
        </p:txBody>
      </p:sp>
      <p:sp>
        <p:nvSpPr>
          <p:cNvPr id="3" name="Platshållare för innehåll 2"/>
          <p:cNvSpPr>
            <a:spLocks noGrp="1"/>
          </p:cNvSpPr>
          <p:nvPr>
            <p:ph idx="1"/>
          </p:nvPr>
        </p:nvSpPr>
        <p:spPr/>
        <p:txBody>
          <a:bodyPr>
            <a:normAutofit/>
          </a:bodyPr>
          <a:lstStyle/>
          <a:p>
            <a:r>
              <a:rPr lang="sv-SE" dirty="0" smtClean="0">
                <a:solidFill>
                  <a:schemeClr val="accent1"/>
                </a:solidFill>
              </a:rPr>
              <a:t>Träning 2ggr/vecka</a:t>
            </a:r>
          </a:p>
          <a:p>
            <a:pPr lvl="1"/>
            <a:r>
              <a:rPr lang="sv-SE" dirty="0" smtClean="0">
                <a:solidFill>
                  <a:schemeClr val="accent1"/>
                </a:solidFill>
              </a:rPr>
              <a:t>Torsdagar 17:30-18:30</a:t>
            </a:r>
          </a:p>
          <a:p>
            <a:pPr lvl="1"/>
            <a:r>
              <a:rPr lang="sv-SE" dirty="0" smtClean="0">
                <a:solidFill>
                  <a:schemeClr val="accent1"/>
                </a:solidFill>
              </a:rPr>
              <a:t>Söndagar 16:00-17:15</a:t>
            </a:r>
          </a:p>
          <a:p>
            <a:pPr marL="457200" lvl="1" indent="0">
              <a:buNone/>
            </a:pPr>
            <a:r>
              <a:rPr lang="sv-SE" dirty="0" smtClean="0">
                <a:solidFill>
                  <a:schemeClr val="accent1"/>
                </a:solidFill>
              </a:rPr>
              <a:t>På 2 x femmanna planerna</a:t>
            </a:r>
          </a:p>
          <a:p>
            <a:r>
              <a:rPr lang="sv-SE" dirty="0" smtClean="0">
                <a:solidFill>
                  <a:schemeClr val="accent1"/>
                </a:solidFill>
              </a:rPr>
              <a:t>Frivillig träning med City akademin</a:t>
            </a:r>
          </a:p>
          <a:p>
            <a:pPr lvl="1"/>
            <a:r>
              <a:rPr lang="sv-SE" dirty="0" smtClean="0">
                <a:solidFill>
                  <a:schemeClr val="accent1"/>
                </a:solidFill>
              </a:rPr>
              <a:t>Tisdagar 17-18 (3 mot 3 spel)</a:t>
            </a:r>
          </a:p>
          <a:p>
            <a:endParaRPr lang="sv-SE"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0800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Träningsupplägg våren 2016</a:t>
            </a:r>
            <a:endParaRPr lang="en-US" sz="3600" dirty="0">
              <a:solidFill>
                <a:schemeClr val="accent1"/>
              </a:solidFill>
            </a:endParaRPr>
          </a:p>
        </p:txBody>
      </p:sp>
      <p:sp>
        <p:nvSpPr>
          <p:cNvPr id="3" name="Platshållare för innehåll 2"/>
          <p:cNvSpPr>
            <a:spLocks noGrp="1"/>
          </p:cNvSpPr>
          <p:nvPr>
            <p:ph idx="1"/>
          </p:nvPr>
        </p:nvSpPr>
        <p:spPr>
          <a:xfrm>
            <a:off x="457200" y="1600200"/>
            <a:ext cx="8579296" cy="4525963"/>
          </a:xfrm>
        </p:spPr>
        <p:txBody>
          <a:bodyPr>
            <a:normAutofit/>
          </a:bodyPr>
          <a:lstStyle/>
          <a:p>
            <a:pPr marL="0" indent="0">
              <a:buNone/>
            </a:pPr>
            <a:r>
              <a:rPr lang="sv-SE" sz="2800" dirty="0" smtClean="0">
                <a:solidFill>
                  <a:schemeClr val="accent1"/>
                </a:solidFill>
              </a:rPr>
              <a:t>Temaupplägg</a:t>
            </a:r>
          </a:p>
          <a:p>
            <a:r>
              <a:rPr lang="en-US" sz="2800" dirty="0">
                <a:solidFill>
                  <a:schemeClr val="accent1"/>
                </a:solidFill>
              </a:rPr>
              <a:t>V17-v20	</a:t>
            </a:r>
            <a:r>
              <a:rPr lang="en-US" sz="2800" dirty="0" err="1">
                <a:solidFill>
                  <a:schemeClr val="accent1"/>
                </a:solidFill>
              </a:rPr>
              <a:t>Tema</a:t>
            </a:r>
            <a:r>
              <a:rPr lang="en-US" sz="2800" dirty="0">
                <a:solidFill>
                  <a:schemeClr val="accent1"/>
                </a:solidFill>
              </a:rPr>
              <a:t> </a:t>
            </a:r>
            <a:r>
              <a:rPr lang="en-US" sz="2800" dirty="0" err="1">
                <a:solidFill>
                  <a:schemeClr val="accent1"/>
                </a:solidFill>
              </a:rPr>
              <a:t>Vändningar</a:t>
            </a:r>
            <a:r>
              <a:rPr lang="en-US" sz="2800" dirty="0">
                <a:solidFill>
                  <a:schemeClr val="accent1"/>
                </a:solidFill>
              </a:rPr>
              <a:t> </a:t>
            </a:r>
            <a:endParaRPr lang="en-US" sz="2800" dirty="0" smtClean="0">
              <a:solidFill>
                <a:schemeClr val="accent1"/>
              </a:solidFill>
            </a:endParaRPr>
          </a:p>
          <a:p>
            <a:r>
              <a:rPr lang="en-US" sz="2800" dirty="0" smtClean="0">
                <a:solidFill>
                  <a:schemeClr val="accent1"/>
                </a:solidFill>
              </a:rPr>
              <a:t>V21-v23</a:t>
            </a:r>
            <a:r>
              <a:rPr lang="en-US" sz="2800" dirty="0">
                <a:solidFill>
                  <a:schemeClr val="accent1"/>
                </a:solidFill>
              </a:rPr>
              <a:t>	</a:t>
            </a:r>
            <a:r>
              <a:rPr lang="en-US" sz="2800" dirty="0" err="1">
                <a:solidFill>
                  <a:schemeClr val="accent1"/>
                </a:solidFill>
              </a:rPr>
              <a:t>Tema</a:t>
            </a:r>
            <a:r>
              <a:rPr lang="en-US" sz="2800" dirty="0">
                <a:solidFill>
                  <a:schemeClr val="accent1"/>
                </a:solidFill>
              </a:rPr>
              <a:t> </a:t>
            </a:r>
            <a:r>
              <a:rPr lang="en-US" sz="2800" dirty="0" err="1">
                <a:solidFill>
                  <a:schemeClr val="accent1"/>
                </a:solidFill>
              </a:rPr>
              <a:t>Kontroll</a:t>
            </a:r>
            <a:r>
              <a:rPr lang="en-US" sz="2800" dirty="0">
                <a:solidFill>
                  <a:schemeClr val="accent1"/>
                </a:solidFill>
              </a:rPr>
              <a:t> </a:t>
            </a:r>
            <a:endParaRPr lang="en-US" sz="2800" dirty="0" smtClean="0">
              <a:solidFill>
                <a:schemeClr val="accent1"/>
              </a:solidFill>
            </a:endParaRPr>
          </a:p>
          <a:p>
            <a:r>
              <a:rPr lang="en-US" sz="2800" dirty="0" smtClean="0">
                <a:solidFill>
                  <a:schemeClr val="accent1"/>
                </a:solidFill>
              </a:rPr>
              <a:t>V24-v25</a:t>
            </a:r>
            <a:r>
              <a:rPr lang="en-US" sz="2800" dirty="0">
                <a:solidFill>
                  <a:schemeClr val="accent1"/>
                </a:solidFill>
              </a:rPr>
              <a:t>	</a:t>
            </a:r>
            <a:r>
              <a:rPr lang="en-US" sz="2800" dirty="0" err="1">
                <a:solidFill>
                  <a:schemeClr val="accent1"/>
                </a:solidFill>
              </a:rPr>
              <a:t>Tema</a:t>
            </a:r>
            <a:r>
              <a:rPr lang="en-US" sz="2800" dirty="0">
                <a:solidFill>
                  <a:schemeClr val="accent1"/>
                </a:solidFill>
              </a:rPr>
              <a:t> </a:t>
            </a:r>
            <a:r>
              <a:rPr lang="en-US" sz="2800" dirty="0" err="1">
                <a:solidFill>
                  <a:schemeClr val="accent1"/>
                </a:solidFill>
              </a:rPr>
              <a:t>Dribblingar</a:t>
            </a:r>
            <a:r>
              <a:rPr lang="en-US" sz="2800" dirty="0">
                <a:solidFill>
                  <a:schemeClr val="accent1"/>
                </a:solidFill>
              </a:rPr>
              <a:t> </a:t>
            </a:r>
            <a:endParaRPr lang="en-US" sz="2800" dirty="0" smtClean="0">
              <a:solidFill>
                <a:schemeClr val="accent1"/>
              </a:solidFill>
            </a:endParaRPr>
          </a:p>
          <a:p>
            <a:r>
              <a:rPr lang="en-US" sz="2800" dirty="0" err="1" smtClean="0">
                <a:solidFill>
                  <a:schemeClr val="accent1"/>
                </a:solidFill>
              </a:rPr>
              <a:t>Varje</a:t>
            </a:r>
            <a:r>
              <a:rPr lang="en-US" sz="2800" dirty="0" smtClean="0">
                <a:solidFill>
                  <a:schemeClr val="accent1"/>
                </a:solidFill>
              </a:rPr>
              <a:t> </a:t>
            </a:r>
            <a:r>
              <a:rPr lang="en-US" sz="2800" dirty="0" err="1">
                <a:solidFill>
                  <a:schemeClr val="accent1"/>
                </a:solidFill>
              </a:rPr>
              <a:t>Tema</a:t>
            </a:r>
            <a:r>
              <a:rPr lang="en-US" sz="2800" dirty="0">
                <a:solidFill>
                  <a:schemeClr val="accent1"/>
                </a:solidFill>
              </a:rPr>
              <a:t> station </a:t>
            </a:r>
            <a:r>
              <a:rPr lang="en-US" sz="2800" dirty="0" err="1">
                <a:solidFill>
                  <a:schemeClr val="accent1"/>
                </a:solidFill>
              </a:rPr>
              <a:t>följs</a:t>
            </a:r>
            <a:r>
              <a:rPr lang="en-US" sz="2800" dirty="0">
                <a:solidFill>
                  <a:schemeClr val="accent1"/>
                </a:solidFill>
              </a:rPr>
              <a:t> </a:t>
            </a:r>
            <a:r>
              <a:rPr lang="en-US" sz="2800" dirty="0" err="1">
                <a:solidFill>
                  <a:schemeClr val="accent1"/>
                </a:solidFill>
              </a:rPr>
              <a:t>av</a:t>
            </a:r>
            <a:r>
              <a:rPr lang="en-US" sz="2800" dirty="0">
                <a:solidFill>
                  <a:schemeClr val="accent1"/>
                </a:solidFill>
              </a:rPr>
              <a:t> en </a:t>
            </a:r>
            <a:r>
              <a:rPr lang="en-US" sz="2800" dirty="0" err="1">
                <a:solidFill>
                  <a:schemeClr val="accent1"/>
                </a:solidFill>
              </a:rPr>
              <a:t>spelande</a:t>
            </a:r>
            <a:r>
              <a:rPr lang="en-US" sz="2800" dirty="0">
                <a:solidFill>
                  <a:schemeClr val="accent1"/>
                </a:solidFill>
              </a:rPr>
              <a:t> </a:t>
            </a:r>
            <a:r>
              <a:rPr lang="en-US" sz="2800" dirty="0" err="1">
                <a:solidFill>
                  <a:schemeClr val="accent1"/>
                </a:solidFill>
              </a:rPr>
              <a:t>övningsstation</a:t>
            </a:r>
            <a:r>
              <a:rPr lang="en-US" sz="2800" dirty="0">
                <a:solidFill>
                  <a:schemeClr val="accent1"/>
                </a:solidFill>
              </a:rPr>
              <a:t>. </a:t>
            </a:r>
            <a:endParaRPr lang="en-US" sz="2800" dirty="0" smtClean="0">
              <a:solidFill>
                <a:schemeClr val="accent1"/>
              </a:solidFill>
            </a:endParaRPr>
          </a:p>
          <a:p>
            <a:r>
              <a:rPr lang="sv-SE" sz="2800" dirty="0" smtClean="0">
                <a:solidFill>
                  <a:schemeClr val="accent1"/>
                </a:solidFill>
              </a:rPr>
              <a:t>Övning 40min match 20min</a:t>
            </a:r>
            <a:endParaRPr lang="en-US" sz="2800" dirty="0" smtClean="0">
              <a:solidFill>
                <a:schemeClr val="accent1"/>
              </a:solidFill>
            </a:endParaRPr>
          </a:p>
          <a:p>
            <a:pPr marL="0" indent="0">
              <a:buNone/>
            </a:pPr>
            <a:endParaRPr lang="sv-SE"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1120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Ansvar som fotbollsförälder</a:t>
            </a:r>
            <a:endParaRPr lang="en-US" sz="3600" dirty="0">
              <a:solidFill>
                <a:schemeClr val="accent1"/>
              </a:solidFill>
            </a:endParaRPr>
          </a:p>
        </p:txBody>
      </p:sp>
      <p:sp>
        <p:nvSpPr>
          <p:cNvPr id="3" name="Platshållare för innehåll 2"/>
          <p:cNvSpPr>
            <a:spLocks noGrp="1"/>
          </p:cNvSpPr>
          <p:nvPr>
            <p:ph idx="1"/>
          </p:nvPr>
        </p:nvSpPr>
        <p:spPr>
          <a:xfrm>
            <a:off x="457200" y="1340768"/>
            <a:ext cx="8229600" cy="4785395"/>
          </a:xfrm>
        </p:spPr>
        <p:txBody>
          <a:bodyPr>
            <a:normAutofit lnSpcReduction="10000"/>
          </a:bodyPr>
          <a:lstStyle/>
          <a:p>
            <a:r>
              <a:rPr lang="sv-SE" sz="2400" dirty="0" smtClean="0">
                <a:solidFill>
                  <a:schemeClr val="accent1"/>
                </a:solidFill>
              </a:rPr>
              <a:t>Komma i tid till träning och match.</a:t>
            </a:r>
          </a:p>
          <a:p>
            <a:r>
              <a:rPr lang="sv-SE" sz="2400" dirty="0" smtClean="0">
                <a:solidFill>
                  <a:schemeClr val="accent1"/>
                </a:solidFill>
              </a:rPr>
              <a:t>Anmäla ditt barn till sammandrag/match i tid.</a:t>
            </a:r>
          </a:p>
          <a:p>
            <a:pPr lvl="1"/>
            <a:r>
              <a:rPr lang="sv-SE" sz="2000" dirty="0" smtClean="0">
                <a:solidFill>
                  <a:schemeClr val="accent1"/>
                </a:solidFill>
              </a:rPr>
              <a:t>Anmälan kommer ske via laget.se</a:t>
            </a:r>
          </a:p>
          <a:p>
            <a:r>
              <a:rPr lang="sv-SE" sz="2400" dirty="0" smtClean="0">
                <a:solidFill>
                  <a:schemeClr val="accent1"/>
                </a:solidFill>
              </a:rPr>
              <a:t>Se till så att Er kille har rätt skor och benskydd.</a:t>
            </a:r>
          </a:p>
          <a:p>
            <a:r>
              <a:rPr lang="sv-SE" sz="2400" dirty="0" smtClean="0">
                <a:solidFill>
                  <a:schemeClr val="accent1"/>
                </a:solidFill>
              </a:rPr>
              <a:t>Undvik att ”coacha” från sidan.</a:t>
            </a:r>
          </a:p>
          <a:p>
            <a:pPr lvl="1"/>
            <a:r>
              <a:rPr lang="sv-SE" sz="2000" dirty="0" smtClean="0">
                <a:solidFill>
                  <a:schemeClr val="accent1"/>
                </a:solidFill>
              </a:rPr>
              <a:t>T.ex. bort med bollen!</a:t>
            </a:r>
          </a:p>
          <a:p>
            <a:r>
              <a:rPr lang="sv-SE" sz="2400" dirty="0" smtClean="0">
                <a:solidFill>
                  <a:schemeClr val="accent1"/>
                </a:solidFill>
              </a:rPr>
              <a:t>Betala medlemsavgift -&gt; Vi vill inte hålla på att jaga.</a:t>
            </a:r>
          </a:p>
          <a:p>
            <a:r>
              <a:rPr lang="sv-SE" sz="2400" dirty="0" smtClean="0">
                <a:solidFill>
                  <a:schemeClr val="accent1"/>
                </a:solidFill>
              </a:rPr>
              <a:t>Stödja era barn i deras fotbollsintresse.</a:t>
            </a:r>
          </a:p>
          <a:p>
            <a:r>
              <a:rPr lang="sv-SE" sz="2400" dirty="0" smtClean="0">
                <a:solidFill>
                  <a:schemeClr val="accent1"/>
                </a:solidFill>
              </a:rPr>
              <a:t>Lär era barn att knyta skorna </a:t>
            </a:r>
            <a:r>
              <a:rPr lang="sv-SE" sz="2400" dirty="0" smtClean="0">
                <a:solidFill>
                  <a:schemeClr val="accent1"/>
                </a:solidFill>
                <a:sym typeface="Wingdings" pitchFamily="2" charset="2"/>
              </a:rPr>
              <a:t></a:t>
            </a:r>
            <a:endParaRPr lang="sv-SE" sz="2000" dirty="0" smtClean="0">
              <a:solidFill>
                <a:schemeClr val="accent1"/>
              </a:solidFill>
            </a:endParaRPr>
          </a:p>
          <a:p>
            <a:r>
              <a:rPr lang="sv-SE" sz="2400" dirty="0" smtClean="0">
                <a:solidFill>
                  <a:schemeClr val="accent1"/>
                </a:solidFill>
              </a:rPr>
              <a:t>Respektera domare och ledares beslut.</a:t>
            </a:r>
          </a:p>
          <a:p>
            <a:pPr lvl="1"/>
            <a:r>
              <a:rPr lang="sv-SE" sz="2000" dirty="0" smtClean="0">
                <a:solidFill>
                  <a:schemeClr val="accent1"/>
                </a:solidFill>
              </a:rPr>
              <a:t>Domarvärdar</a:t>
            </a:r>
          </a:p>
          <a:p>
            <a:r>
              <a:rPr lang="sv-SE" sz="2400" dirty="0" smtClean="0">
                <a:solidFill>
                  <a:schemeClr val="accent1"/>
                </a:solidFill>
              </a:rPr>
              <a:t>Hjälpa till på sammandrag och andra aktiviteter.</a:t>
            </a:r>
            <a:endParaRPr lang="en-US"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851925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4500</TotalTime>
  <Words>629</Words>
  <Application>Microsoft Office PowerPoint</Application>
  <PresentationFormat>Bildspel på skärmen (4:3)</PresentationFormat>
  <Paragraphs>151</Paragraphs>
  <Slides>15</Slides>
  <Notes>0</Notes>
  <HiddenSlides>0</HiddenSlides>
  <MMClips>0</MMClips>
  <ScaleCrop>false</ScaleCrop>
  <HeadingPairs>
    <vt:vector size="4" baseType="variant">
      <vt:variant>
        <vt:lpstr>Tema</vt:lpstr>
      </vt:variant>
      <vt:variant>
        <vt:i4>1</vt:i4>
      </vt:variant>
      <vt:variant>
        <vt:lpstr>Bildrubriker</vt:lpstr>
      </vt:variant>
      <vt:variant>
        <vt:i4>15</vt:i4>
      </vt:variant>
    </vt:vector>
  </HeadingPairs>
  <TitlesOfParts>
    <vt:vector size="16" baseType="lpstr">
      <vt:lpstr>Office-tema</vt:lpstr>
      <vt:lpstr>Välkomna till Föräldramöte 8/5 City-P08</vt:lpstr>
      <vt:lpstr>Tränargrupp/Speltrupp</vt:lpstr>
      <vt:lpstr>Fotbollsfilosofi</vt:lpstr>
      <vt:lpstr>Fotbollsfilosofi</vt:lpstr>
      <vt:lpstr>Mål för City P08</vt:lpstr>
      <vt:lpstr>Riktlinjer för City P08</vt:lpstr>
      <vt:lpstr>Träningsupplägg våren 2016</vt:lpstr>
      <vt:lpstr>Träningsupplägg våren 2016</vt:lpstr>
      <vt:lpstr>Ansvar som fotbollsförälder</vt:lpstr>
      <vt:lpstr>Föräldragrupp</vt:lpstr>
      <vt:lpstr>Sammandrag</vt:lpstr>
      <vt:lpstr>Sammandrag 28/8</vt:lpstr>
      <vt:lpstr>Parken Zoo cup</vt:lpstr>
      <vt:lpstr>Kurirenbollen</vt:lpstr>
      <vt:lpstr>Frågor?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 till Föräldramöte 8/5 City-P08</dc:title>
  <dc:creator>Anders Håkanson</dc:creator>
  <cp:lastModifiedBy>Anders Håkanson</cp:lastModifiedBy>
  <cp:revision>20</cp:revision>
  <dcterms:created xsi:type="dcterms:W3CDTF">2016-05-03T18:19:27Z</dcterms:created>
  <dcterms:modified xsi:type="dcterms:W3CDTF">2016-05-06T21:19:42Z</dcterms:modified>
</cp:coreProperties>
</file>