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5" r:id="rId4"/>
    <p:sldId id="270" r:id="rId5"/>
    <p:sldId id="276" r:id="rId6"/>
    <p:sldId id="261" r:id="rId7"/>
    <p:sldId id="282" r:id="rId8"/>
    <p:sldId id="286" r:id="rId9"/>
    <p:sldId id="280" r:id="rId10"/>
    <p:sldId id="259" r:id="rId11"/>
    <p:sldId id="275" r:id="rId12"/>
    <p:sldId id="269" r:id="rId13"/>
    <p:sldId id="278" r:id="rId14"/>
    <p:sldId id="284" r:id="rId15"/>
    <p:sldId id="268" r:id="rId16"/>
    <p:sldId id="283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CCDA9-A961-4CD1-993C-C635F9EBD48E}" v="31" dt="2021-06-28T08:58:59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nglin, Thomas" userId="fb1650e8-3542-43c2-b150-9f12361fadab" providerId="ADAL" clId="{3D2CCDA9-A961-4CD1-993C-C635F9EBD48E}"/>
    <pc:docChg chg="undo custSel addSld delSld modSld sldOrd">
      <pc:chgData name="Tenglin, Thomas" userId="fb1650e8-3542-43c2-b150-9f12361fadab" providerId="ADAL" clId="{3D2CCDA9-A961-4CD1-993C-C635F9EBD48E}" dt="2021-06-22T14:38:38.080" v="1173" actId="1036"/>
      <pc:docMkLst>
        <pc:docMk/>
      </pc:docMkLst>
      <pc:sldChg chg="modSp mod">
        <pc:chgData name="Tenglin, Thomas" userId="fb1650e8-3542-43c2-b150-9f12361fadab" providerId="ADAL" clId="{3D2CCDA9-A961-4CD1-993C-C635F9EBD48E}" dt="2021-06-21T17:12:33.201" v="7" actId="20577"/>
        <pc:sldMkLst>
          <pc:docMk/>
          <pc:sldMk cId="198808867" sldId="256"/>
        </pc:sldMkLst>
        <pc:spChg chg="mod">
          <ac:chgData name="Tenglin, Thomas" userId="fb1650e8-3542-43c2-b150-9f12361fadab" providerId="ADAL" clId="{3D2CCDA9-A961-4CD1-993C-C635F9EBD48E}" dt="2021-06-21T17:12:33.201" v="7" actId="20577"/>
          <ac:spMkLst>
            <pc:docMk/>
            <pc:sldMk cId="198808867" sldId="256"/>
            <ac:spMk id="2" creationId="{215F866D-EB4F-4A5A-8169-4DB77264A768}"/>
          </ac:spMkLst>
        </pc:spChg>
      </pc:sldChg>
      <pc:sldChg chg="modSp mod">
        <pc:chgData name="Tenglin, Thomas" userId="fb1650e8-3542-43c2-b150-9f12361fadab" providerId="ADAL" clId="{3D2CCDA9-A961-4CD1-993C-C635F9EBD48E}" dt="2021-06-22T14:19:33.799" v="1036" actId="20577"/>
        <pc:sldMkLst>
          <pc:docMk/>
          <pc:sldMk cId="2916820444" sldId="259"/>
        </pc:sldMkLst>
        <pc:spChg chg="mod">
          <ac:chgData name="Tenglin, Thomas" userId="fb1650e8-3542-43c2-b150-9f12361fadab" providerId="ADAL" clId="{3D2CCDA9-A961-4CD1-993C-C635F9EBD48E}" dt="2021-06-22T13:26:22.543" v="751" actId="403"/>
          <ac:spMkLst>
            <pc:docMk/>
            <pc:sldMk cId="2916820444" sldId="259"/>
            <ac:spMk id="2" creationId="{9B7A30B2-095D-4AE9-BB48-0ED36F8A0A72}"/>
          </ac:spMkLst>
        </pc:spChg>
        <pc:spChg chg="mod">
          <ac:chgData name="Tenglin, Thomas" userId="fb1650e8-3542-43c2-b150-9f12361fadab" providerId="ADAL" clId="{3D2CCDA9-A961-4CD1-993C-C635F9EBD48E}" dt="2021-06-22T14:19:33.799" v="1036" actId="20577"/>
          <ac:spMkLst>
            <pc:docMk/>
            <pc:sldMk cId="2916820444" sldId="259"/>
            <ac:spMk id="3" creationId="{F743EC13-CF87-439E-BA1C-285FD2684F00}"/>
          </ac:spMkLst>
        </pc:spChg>
        <pc:spChg chg="mod">
          <ac:chgData name="Tenglin, Thomas" userId="fb1650e8-3542-43c2-b150-9f12361fadab" providerId="ADAL" clId="{3D2CCDA9-A961-4CD1-993C-C635F9EBD48E}" dt="2021-06-22T13:20:04.272" v="738" actId="20577"/>
          <ac:spMkLst>
            <pc:docMk/>
            <pc:sldMk cId="2916820444" sldId="259"/>
            <ac:spMk id="4" creationId="{2D96755D-4BAE-4F9F-84A5-499BB74EFBF6}"/>
          </ac:spMkLst>
        </pc:spChg>
      </pc:sldChg>
      <pc:sldChg chg="modSp del mod ord">
        <pc:chgData name="Tenglin, Thomas" userId="fb1650e8-3542-43c2-b150-9f12361fadab" providerId="ADAL" clId="{3D2CCDA9-A961-4CD1-993C-C635F9EBD48E}" dt="2021-06-22T11:55:28.310" v="609" actId="47"/>
        <pc:sldMkLst>
          <pc:docMk/>
          <pc:sldMk cId="3134688024" sldId="260"/>
        </pc:sldMkLst>
        <pc:spChg chg="mod">
          <ac:chgData name="Tenglin, Thomas" userId="fb1650e8-3542-43c2-b150-9f12361fadab" providerId="ADAL" clId="{3D2CCDA9-A961-4CD1-993C-C635F9EBD48E}" dt="2021-06-21T17:22:33.266" v="121" actId="20577"/>
          <ac:spMkLst>
            <pc:docMk/>
            <pc:sldMk cId="3134688024" sldId="260"/>
            <ac:spMk id="6" creationId="{C3C71940-A8A4-4BE2-828D-ECC9EF9160EF}"/>
          </ac:spMkLst>
        </pc:spChg>
      </pc:sldChg>
      <pc:sldChg chg="modSp mod ord">
        <pc:chgData name="Tenglin, Thomas" userId="fb1650e8-3542-43c2-b150-9f12361fadab" providerId="ADAL" clId="{3D2CCDA9-A961-4CD1-993C-C635F9EBD48E}" dt="2021-06-22T11:54:52.136" v="608" actId="6549"/>
        <pc:sldMkLst>
          <pc:docMk/>
          <pc:sldMk cId="2583001330" sldId="261"/>
        </pc:sldMkLst>
        <pc:spChg chg="mod">
          <ac:chgData name="Tenglin, Thomas" userId="fb1650e8-3542-43c2-b150-9f12361fadab" providerId="ADAL" clId="{3D2CCDA9-A961-4CD1-993C-C635F9EBD48E}" dt="2021-06-22T11:54:52.136" v="608" actId="6549"/>
          <ac:spMkLst>
            <pc:docMk/>
            <pc:sldMk cId="2583001330" sldId="261"/>
            <ac:spMk id="3" creationId="{37C7B816-5F16-4A07-81EF-E81D5305704D}"/>
          </ac:spMkLst>
        </pc:spChg>
        <pc:spChg chg="mod">
          <ac:chgData name="Tenglin, Thomas" userId="fb1650e8-3542-43c2-b150-9f12361fadab" providerId="ADAL" clId="{3D2CCDA9-A961-4CD1-993C-C635F9EBD48E}" dt="2021-06-22T10:30:06.882" v="368" actId="20577"/>
          <ac:spMkLst>
            <pc:docMk/>
            <pc:sldMk cId="2583001330" sldId="261"/>
            <ac:spMk id="4" creationId="{E119261D-0AB2-4583-BE27-6ED2CC550DA0}"/>
          </ac:spMkLst>
        </pc:spChg>
      </pc:sldChg>
      <pc:sldChg chg="modSp mod">
        <pc:chgData name="Tenglin, Thomas" userId="fb1650e8-3542-43c2-b150-9f12361fadab" providerId="ADAL" clId="{3D2CCDA9-A961-4CD1-993C-C635F9EBD48E}" dt="2021-06-22T14:26:24.567" v="1160" actId="1036"/>
        <pc:sldMkLst>
          <pc:docMk/>
          <pc:sldMk cId="1844450470" sldId="268"/>
        </pc:sldMkLst>
        <pc:spChg chg="mod">
          <ac:chgData name="Tenglin, Thomas" userId="fb1650e8-3542-43c2-b150-9f12361fadab" providerId="ADAL" clId="{3D2CCDA9-A961-4CD1-993C-C635F9EBD48E}" dt="2021-06-22T14:26:24.567" v="1160" actId="1036"/>
          <ac:spMkLst>
            <pc:docMk/>
            <pc:sldMk cId="1844450470" sldId="268"/>
            <ac:spMk id="3" creationId="{1CD36982-66E5-4FD1-978E-2548812DCB43}"/>
          </ac:spMkLst>
        </pc:spChg>
      </pc:sldChg>
      <pc:sldChg chg="addSp delSp modSp mod ord">
        <pc:chgData name="Tenglin, Thomas" userId="fb1650e8-3542-43c2-b150-9f12361fadab" providerId="ADAL" clId="{3D2CCDA9-A961-4CD1-993C-C635F9EBD48E}" dt="2021-06-22T14:21:26.986" v="1050" actId="403"/>
        <pc:sldMkLst>
          <pc:docMk/>
          <pc:sldMk cId="1674224093" sldId="269"/>
        </pc:sldMkLst>
        <pc:spChg chg="mod">
          <ac:chgData name="Tenglin, Thomas" userId="fb1650e8-3542-43c2-b150-9f12361fadab" providerId="ADAL" clId="{3D2CCDA9-A961-4CD1-993C-C635F9EBD48E}" dt="2021-06-22T14:21:26.986" v="1050" actId="403"/>
          <ac:spMkLst>
            <pc:docMk/>
            <pc:sldMk cId="1674224093" sldId="269"/>
            <ac:spMk id="2" creationId="{19E20AD8-2356-4D06-9F96-00DFFCD07D52}"/>
          </ac:spMkLst>
        </pc:spChg>
        <pc:picChg chg="add mod">
          <ac:chgData name="Tenglin, Thomas" userId="fb1650e8-3542-43c2-b150-9f12361fadab" providerId="ADAL" clId="{3D2CCDA9-A961-4CD1-993C-C635F9EBD48E}" dt="2021-06-22T12:55:33.337" v="701" actId="14100"/>
          <ac:picMkLst>
            <pc:docMk/>
            <pc:sldMk cId="1674224093" sldId="269"/>
            <ac:picMk id="3" creationId="{7D7B0325-2ADA-4351-A7AF-CA0003106521}"/>
          </ac:picMkLst>
        </pc:picChg>
        <pc:picChg chg="del">
          <ac:chgData name="Tenglin, Thomas" userId="fb1650e8-3542-43c2-b150-9f12361fadab" providerId="ADAL" clId="{3D2CCDA9-A961-4CD1-993C-C635F9EBD48E}" dt="2021-06-22T12:55:02.200" v="699" actId="478"/>
          <ac:picMkLst>
            <pc:docMk/>
            <pc:sldMk cId="1674224093" sldId="269"/>
            <ac:picMk id="4" creationId="{32BD7B56-82B0-45C4-88DF-6E81EBE8FF92}"/>
          </ac:picMkLst>
        </pc:picChg>
      </pc:sldChg>
      <pc:sldChg chg="modSp mod">
        <pc:chgData name="Tenglin, Thomas" userId="fb1650e8-3542-43c2-b150-9f12361fadab" providerId="ADAL" clId="{3D2CCDA9-A961-4CD1-993C-C635F9EBD48E}" dt="2021-06-21T17:17:55.220" v="38" actId="20577"/>
        <pc:sldMkLst>
          <pc:docMk/>
          <pc:sldMk cId="3018426422" sldId="270"/>
        </pc:sldMkLst>
        <pc:spChg chg="mod">
          <ac:chgData name="Tenglin, Thomas" userId="fb1650e8-3542-43c2-b150-9f12361fadab" providerId="ADAL" clId="{3D2CCDA9-A961-4CD1-993C-C635F9EBD48E}" dt="2021-06-21T17:17:55.220" v="38" actId="20577"/>
          <ac:spMkLst>
            <pc:docMk/>
            <pc:sldMk cId="3018426422" sldId="270"/>
            <ac:spMk id="4" creationId="{223F5F0A-5716-4966-AA45-0E9648E8351A}"/>
          </ac:spMkLst>
        </pc:spChg>
      </pc:sldChg>
      <pc:sldChg chg="addSp delSp modSp mod setBg">
        <pc:chgData name="Tenglin, Thomas" userId="fb1650e8-3542-43c2-b150-9f12361fadab" providerId="ADAL" clId="{3D2CCDA9-A961-4CD1-993C-C635F9EBD48E}" dt="2021-06-22T14:21:08.230" v="1048" actId="20577"/>
        <pc:sldMkLst>
          <pc:docMk/>
          <pc:sldMk cId="295841497" sldId="275"/>
        </pc:sldMkLst>
        <pc:spChg chg="mod">
          <ac:chgData name="Tenglin, Thomas" userId="fb1650e8-3542-43c2-b150-9f12361fadab" providerId="ADAL" clId="{3D2CCDA9-A961-4CD1-993C-C635F9EBD48E}" dt="2021-06-22T11:58:24.359" v="614" actId="26606"/>
          <ac:spMkLst>
            <pc:docMk/>
            <pc:sldMk cId="295841497" sldId="275"/>
            <ac:spMk id="2" creationId="{445C65A2-1B27-4424-AB50-B8F57062E114}"/>
          </ac:spMkLst>
        </pc:spChg>
        <pc:spChg chg="mod">
          <ac:chgData name="Tenglin, Thomas" userId="fb1650e8-3542-43c2-b150-9f12361fadab" providerId="ADAL" clId="{3D2CCDA9-A961-4CD1-993C-C635F9EBD48E}" dt="2021-06-22T14:21:08.230" v="1048" actId="20577"/>
          <ac:spMkLst>
            <pc:docMk/>
            <pc:sldMk cId="295841497" sldId="275"/>
            <ac:spMk id="3" creationId="{A5111464-A0DD-4B50-A9E3-5D623740A0C8}"/>
          </ac:spMkLst>
        </pc:spChg>
        <pc:spChg chg="add">
          <ac:chgData name="Tenglin, Thomas" userId="fb1650e8-3542-43c2-b150-9f12361fadab" providerId="ADAL" clId="{3D2CCDA9-A961-4CD1-993C-C635F9EBD48E}" dt="2021-06-22T11:58:24.359" v="614" actId="26606"/>
          <ac:spMkLst>
            <pc:docMk/>
            <pc:sldMk cId="295841497" sldId="275"/>
            <ac:spMk id="9" creationId="{18FD74D4-C0F3-4E5B-9628-885593F0B528}"/>
          </ac:spMkLst>
        </pc:spChg>
        <pc:spChg chg="add">
          <ac:chgData name="Tenglin, Thomas" userId="fb1650e8-3542-43c2-b150-9f12361fadab" providerId="ADAL" clId="{3D2CCDA9-A961-4CD1-993C-C635F9EBD48E}" dt="2021-06-22T11:58:24.359" v="614" actId="26606"/>
          <ac:spMkLst>
            <pc:docMk/>
            <pc:sldMk cId="295841497" sldId="275"/>
            <ac:spMk id="11" creationId="{067CFD9A-AD7C-42E8-898D-F51A83B12D73}"/>
          </ac:spMkLst>
        </pc:spChg>
        <pc:picChg chg="add del mod">
          <ac:chgData name="Tenglin, Thomas" userId="fb1650e8-3542-43c2-b150-9f12361fadab" providerId="ADAL" clId="{3D2CCDA9-A961-4CD1-993C-C635F9EBD48E}" dt="2021-06-22T13:20:50.798" v="739" actId="21"/>
          <ac:picMkLst>
            <pc:docMk/>
            <pc:sldMk cId="295841497" sldId="275"/>
            <ac:picMk id="4" creationId="{339DCA0A-0ECE-4E9C-802D-C7A6E872820F}"/>
          </ac:picMkLst>
        </pc:picChg>
      </pc:sldChg>
      <pc:sldChg chg="addSp delSp modSp mod">
        <pc:chgData name="Tenglin, Thomas" userId="fb1650e8-3542-43c2-b150-9f12361fadab" providerId="ADAL" clId="{3D2CCDA9-A961-4CD1-993C-C635F9EBD48E}" dt="2021-06-22T10:26:51.042" v="320" actId="20577"/>
        <pc:sldMkLst>
          <pc:docMk/>
          <pc:sldMk cId="804422596" sldId="276"/>
        </pc:sldMkLst>
        <pc:spChg chg="mod">
          <ac:chgData name="Tenglin, Thomas" userId="fb1650e8-3542-43c2-b150-9f12361fadab" providerId="ADAL" clId="{3D2CCDA9-A961-4CD1-993C-C635F9EBD48E}" dt="2021-06-21T17:21:02.050" v="85" actId="20577"/>
          <ac:spMkLst>
            <pc:docMk/>
            <pc:sldMk cId="804422596" sldId="276"/>
            <ac:spMk id="2" creationId="{60EAE1C8-3840-4AFF-93CC-23FFC4B63DAE}"/>
          </ac:spMkLst>
        </pc:spChg>
        <pc:spChg chg="add mod">
          <ac:chgData name="Tenglin, Thomas" userId="fb1650e8-3542-43c2-b150-9f12361fadab" providerId="ADAL" clId="{3D2CCDA9-A961-4CD1-993C-C635F9EBD48E}" dt="2021-06-22T10:26:08.752" v="262" actId="1035"/>
          <ac:spMkLst>
            <pc:docMk/>
            <pc:sldMk cId="804422596" sldId="276"/>
            <ac:spMk id="4" creationId="{C96FDD35-25C0-460E-B684-3C825A3F0BF6}"/>
          </ac:spMkLst>
        </pc:spChg>
        <pc:spChg chg="add mod">
          <ac:chgData name="Tenglin, Thomas" userId="fb1650e8-3542-43c2-b150-9f12361fadab" providerId="ADAL" clId="{3D2CCDA9-A961-4CD1-993C-C635F9EBD48E}" dt="2021-06-22T10:26:51.042" v="320" actId="20577"/>
          <ac:spMkLst>
            <pc:docMk/>
            <pc:sldMk cId="804422596" sldId="276"/>
            <ac:spMk id="8" creationId="{D11BA699-09FF-4130-BF94-C7B5C45B046A}"/>
          </ac:spMkLst>
        </pc:spChg>
        <pc:picChg chg="add mod">
          <ac:chgData name="Tenglin, Thomas" userId="fb1650e8-3542-43c2-b150-9f12361fadab" providerId="ADAL" clId="{3D2CCDA9-A961-4CD1-993C-C635F9EBD48E}" dt="2021-06-22T10:25:18.978" v="253" actId="692"/>
          <ac:picMkLst>
            <pc:docMk/>
            <pc:sldMk cId="804422596" sldId="276"/>
            <ac:picMk id="3" creationId="{AF5E10D7-9B45-4BA9-8A6A-37B9599A4393}"/>
          </ac:picMkLst>
        </pc:picChg>
        <pc:picChg chg="add del mod">
          <ac:chgData name="Tenglin, Thomas" userId="fb1650e8-3542-43c2-b150-9f12361fadab" providerId="ADAL" clId="{3D2CCDA9-A961-4CD1-993C-C635F9EBD48E}" dt="2021-06-22T10:25:16.423" v="252" actId="692"/>
          <ac:picMkLst>
            <pc:docMk/>
            <pc:sldMk cId="804422596" sldId="276"/>
            <ac:picMk id="5" creationId="{54BA1210-CDC7-4939-A10E-4AC0BFC5D7F0}"/>
          </ac:picMkLst>
        </pc:picChg>
      </pc:sldChg>
      <pc:sldChg chg="del">
        <pc:chgData name="Tenglin, Thomas" userId="fb1650e8-3542-43c2-b150-9f12361fadab" providerId="ADAL" clId="{3D2CCDA9-A961-4CD1-993C-C635F9EBD48E}" dt="2021-06-21T17:24:26.698" v="159" actId="47"/>
        <pc:sldMkLst>
          <pc:docMk/>
          <pc:sldMk cId="3997106413" sldId="277"/>
        </pc:sldMkLst>
      </pc:sldChg>
      <pc:sldChg chg="addSp delSp modSp mod">
        <pc:chgData name="Tenglin, Thomas" userId="fb1650e8-3542-43c2-b150-9f12361fadab" providerId="ADAL" clId="{3D2CCDA9-A961-4CD1-993C-C635F9EBD48E}" dt="2021-06-22T14:22:57.190" v="1074" actId="1037"/>
        <pc:sldMkLst>
          <pc:docMk/>
          <pc:sldMk cId="867666006" sldId="278"/>
        </pc:sldMkLst>
        <pc:spChg chg="mod">
          <ac:chgData name="Tenglin, Thomas" userId="fb1650e8-3542-43c2-b150-9f12361fadab" providerId="ADAL" clId="{3D2CCDA9-A961-4CD1-993C-C635F9EBD48E}" dt="2021-06-22T14:22:57.190" v="1074" actId="1037"/>
          <ac:spMkLst>
            <pc:docMk/>
            <pc:sldMk cId="867666006" sldId="278"/>
            <ac:spMk id="2" creationId="{DE1B4FBA-4994-471C-932A-EE67AC2A21EF}"/>
          </ac:spMkLst>
        </pc:spChg>
        <pc:spChg chg="del">
          <ac:chgData name="Tenglin, Thomas" userId="fb1650e8-3542-43c2-b150-9f12361fadab" providerId="ADAL" clId="{3D2CCDA9-A961-4CD1-993C-C635F9EBD48E}" dt="2021-06-22T10:18:47.850" v="225" actId="478"/>
          <ac:spMkLst>
            <pc:docMk/>
            <pc:sldMk cId="867666006" sldId="278"/>
            <ac:spMk id="5" creationId="{0188D829-8BE5-494F-A6E7-BE8267F1E1C9}"/>
          </ac:spMkLst>
        </pc:spChg>
        <pc:picChg chg="add mod">
          <ac:chgData name="Tenglin, Thomas" userId="fb1650e8-3542-43c2-b150-9f12361fadab" providerId="ADAL" clId="{3D2CCDA9-A961-4CD1-993C-C635F9EBD48E}" dt="2021-06-22T10:20:52.612" v="230" actId="14100"/>
          <ac:picMkLst>
            <pc:docMk/>
            <pc:sldMk cId="867666006" sldId="278"/>
            <ac:picMk id="3" creationId="{D5004CD6-E574-4861-9751-539552610B66}"/>
          </ac:picMkLst>
        </pc:picChg>
        <pc:picChg chg="del">
          <ac:chgData name="Tenglin, Thomas" userId="fb1650e8-3542-43c2-b150-9f12361fadab" providerId="ADAL" clId="{3D2CCDA9-A961-4CD1-993C-C635F9EBD48E}" dt="2021-06-22T10:18:50.813" v="226" actId="478"/>
          <ac:picMkLst>
            <pc:docMk/>
            <pc:sldMk cId="867666006" sldId="278"/>
            <ac:picMk id="4" creationId="{3DE31B19-F376-4DA6-AF81-AF85359457D1}"/>
          </ac:picMkLst>
        </pc:picChg>
      </pc:sldChg>
      <pc:sldChg chg="modSp mod">
        <pc:chgData name="Tenglin, Thomas" userId="fb1650e8-3542-43c2-b150-9f12361fadab" providerId="ADAL" clId="{3D2CCDA9-A961-4CD1-993C-C635F9EBD48E}" dt="2021-06-22T14:38:38.080" v="1173" actId="1036"/>
        <pc:sldMkLst>
          <pc:docMk/>
          <pc:sldMk cId="313322771" sldId="279"/>
        </pc:sldMkLst>
        <pc:spChg chg="mod">
          <ac:chgData name="Tenglin, Thomas" userId="fb1650e8-3542-43c2-b150-9f12361fadab" providerId="ADAL" clId="{3D2CCDA9-A961-4CD1-993C-C635F9EBD48E}" dt="2021-06-22T14:38:38.080" v="1173" actId="1036"/>
          <ac:spMkLst>
            <pc:docMk/>
            <pc:sldMk cId="313322771" sldId="279"/>
            <ac:spMk id="14" creationId="{BF6F2CAA-778A-44F4-83AA-88EE0900967B}"/>
          </ac:spMkLst>
        </pc:spChg>
      </pc:sldChg>
      <pc:sldChg chg="modSp mod">
        <pc:chgData name="Tenglin, Thomas" userId="fb1650e8-3542-43c2-b150-9f12361fadab" providerId="ADAL" clId="{3D2CCDA9-A961-4CD1-993C-C635F9EBD48E}" dt="2021-06-22T11:55:43.345" v="613" actId="313"/>
        <pc:sldMkLst>
          <pc:docMk/>
          <pc:sldMk cId="3069725268" sldId="280"/>
        </pc:sldMkLst>
        <pc:spChg chg="mod">
          <ac:chgData name="Tenglin, Thomas" userId="fb1650e8-3542-43c2-b150-9f12361fadab" providerId="ADAL" clId="{3D2CCDA9-A961-4CD1-993C-C635F9EBD48E}" dt="2021-06-22T11:55:43.345" v="613" actId="313"/>
          <ac:spMkLst>
            <pc:docMk/>
            <pc:sldMk cId="3069725268" sldId="280"/>
            <ac:spMk id="2" creationId="{681C26F5-E498-4D2D-A9EF-D78F3F629A0B}"/>
          </ac:spMkLst>
        </pc:spChg>
      </pc:sldChg>
      <pc:sldChg chg="del">
        <pc:chgData name="Tenglin, Thomas" userId="fb1650e8-3542-43c2-b150-9f12361fadab" providerId="ADAL" clId="{3D2CCDA9-A961-4CD1-993C-C635F9EBD48E}" dt="2021-06-21T17:21:48.363" v="86" actId="47"/>
        <pc:sldMkLst>
          <pc:docMk/>
          <pc:sldMk cId="278432879" sldId="281"/>
        </pc:sldMkLst>
      </pc:sldChg>
      <pc:sldChg chg="modSp mod ord">
        <pc:chgData name="Tenglin, Thomas" userId="fb1650e8-3542-43c2-b150-9f12361fadab" providerId="ADAL" clId="{3D2CCDA9-A961-4CD1-993C-C635F9EBD48E}" dt="2021-06-22T13:18:08.518" v="719" actId="20577"/>
        <pc:sldMkLst>
          <pc:docMk/>
          <pc:sldMk cId="2158835388" sldId="282"/>
        </pc:sldMkLst>
        <pc:spChg chg="mod">
          <ac:chgData name="Tenglin, Thomas" userId="fb1650e8-3542-43c2-b150-9f12361fadab" providerId="ADAL" clId="{3D2CCDA9-A961-4CD1-993C-C635F9EBD48E}" dt="2021-06-22T13:18:08.518" v="719" actId="20577"/>
          <ac:spMkLst>
            <pc:docMk/>
            <pc:sldMk cId="2158835388" sldId="282"/>
            <ac:spMk id="4" creationId="{E119261D-0AB2-4583-BE27-6ED2CC550DA0}"/>
          </ac:spMkLst>
        </pc:spChg>
      </pc:sldChg>
      <pc:sldChg chg="modSp mod">
        <pc:chgData name="Tenglin, Thomas" userId="fb1650e8-3542-43c2-b150-9f12361fadab" providerId="ADAL" clId="{3D2CCDA9-A961-4CD1-993C-C635F9EBD48E}" dt="2021-06-22T14:24:39.150" v="1094" actId="1076"/>
        <pc:sldMkLst>
          <pc:docMk/>
          <pc:sldMk cId="3527501183" sldId="283"/>
        </pc:sldMkLst>
        <pc:spChg chg="mod">
          <ac:chgData name="Tenglin, Thomas" userId="fb1650e8-3542-43c2-b150-9f12361fadab" providerId="ADAL" clId="{3D2CCDA9-A961-4CD1-993C-C635F9EBD48E}" dt="2021-06-22T14:24:39.150" v="1094" actId="1076"/>
          <ac:spMkLst>
            <pc:docMk/>
            <pc:sldMk cId="3527501183" sldId="283"/>
            <ac:spMk id="2" creationId="{DE1B4FBA-4994-471C-932A-EE67AC2A21EF}"/>
          </ac:spMkLst>
        </pc:spChg>
        <pc:spChg chg="mod">
          <ac:chgData name="Tenglin, Thomas" userId="fb1650e8-3542-43c2-b150-9f12361fadab" providerId="ADAL" clId="{3D2CCDA9-A961-4CD1-993C-C635F9EBD48E}" dt="2021-06-21T17:28:32.626" v="224" actId="122"/>
          <ac:spMkLst>
            <pc:docMk/>
            <pc:sldMk cId="3527501183" sldId="283"/>
            <ac:spMk id="3" creationId="{9F5A3443-BC5A-4870-B047-790A8BC1BD74}"/>
          </ac:spMkLst>
        </pc:spChg>
      </pc:sldChg>
      <pc:sldChg chg="addSp modSp mod">
        <pc:chgData name="Tenglin, Thomas" userId="fb1650e8-3542-43c2-b150-9f12361fadab" providerId="ADAL" clId="{3D2CCDA9-A961-4CD1-993C-C635F9EBD48E}" dt="2021-06-22T13:21:08.903" v="741" actId="1076"/>
        <pc:sldMkLst>
          <pc:docMk/>
          <pc:sldMk cId="1401262073" sldId="284"/>
        </pc:sldMkLst>
        <pc:spChg chg="mod">
          <ac:chgData name="Tenglin, Thomas" userId="fb1650e8-3542-43c2-b150-9f12361fadab" providerId="ADAL" clId="{3D2CCDA9-A961-4CD1-993C-C635F9EBD48E}" dt="2021-06-22T12:00:34.103" v="652" actId="20577"/>
          <ac:spMkLst>
            <pc:docMk/>
            <pc:sldMk cId="1401262073" sldId="284"/>
            <ac:spMk id="3" creationId="{A498FF81-928C-49A3-A3B2-229649B9A1F2}"/>
          </ac:spMkLst>
        </pc:spChg>
        <pc:picChg chg="add mod">
          <ac:chgData name="Tenglin, Thomas" userId="fb1650e8-3542-43c2-b150-9f12361fadab" providerId="ADAL" clId="{3D2CCDA9-A961-4CD1-993C-C635F9EBD48E}" dt="2021-06-22T13:21:08.903" v="741" actId="1076"/>
          <ac:picMkLst>
            <pc:docMk/>
            <pc:sldMk cId="1401262073" sldId="284"/>
            <ac:picMk id="5" creationId="{3E750B99-3184-4A8E-9CCF-1F243760171D}"/>
          </ac:picMkLst>
        </pc:picChg>
      </pc:sldChg>
      <pc:sldChg chg="addSp delSp modSp add mod setBg setClrOvrMap">
        <pc:chgData name="Tenglin, Thomas" userId="fb1650e8-3542-43c2-b150-9f12361fadab" providerId="ADAL" clId="{3D2CCDA9-A961-4CD1-993C-C635F9EBD48E}" dt="2021-06-22T10:24:34.863" v="249" actId="26606"/>
        <pc:sldMkLst>
          <pc:docMk/>
          <pc:sldMk cId="1178720458" sldId="285"/>
        </pc:sldMkLst>
        <pc:spChg chg="del">
          <ac:chgData name="Tenglin, Thomas" userId="fb1650e8-3542-43c2-b150-9f12361fadab" providerId="ADAL" clId="{3D2CCDA9-A961-4CD1-993C-C635F9EBD48E}" dt="2021-06-22T10:21:56.208" v="233" actId="478"/>
          <ac:spMkLst>
            <pc:docMk/>
            <pc:sldMk cId="1178720458" sldId="285"/>
            <ac:spMk id="2" creationId="{60EAE1C8-3840-4AFF-93CC-23FFC4B63DAE}"/>
          </ac:spMkLst>
        </pc:spChg>
        <pc:spChg chg="add del mod">
          <ac:chgData name="Tenglin, Thomas" userId="fb1650e8-3542-43c2-b150-9f12361fadab" providerId="ADAL" clId="{3D2CCDA9-A961-4CD1-993C-C635F9EBD48E}" dt="2021-06-22T10:21:50.944" v="232" actId="478"/>
          <ac:spMkLst>
            <pc:docMk/>
            <pc:sldMk cId="1178720458" sldId="285"/>
            <ac:spMk id="4" creationId="{02592B44-E48E-419A-9CC6-3D3CEBD212A7}"/>
          </ac:spMkLst>
        </pc:spChg>
        <pc:spChg chg="add mod">
          <ac:chgData name="Tenglin, Thomas" userId="fb1650e8-3542-43c2-b150-9f12361fadab" providerId="ADAL" clId="{3D2CCDA9-A961-4CD1-993C-C635F9EBD48E}" dt="2021-06-22T10:24:34.863" v="249" actId="26606"/>
          <ac:spMkLst>
            <pc:docMk/>
            <pc:sldMk cId="1178720458" sldId="285"/>
            <ac:spMk id="6" creationId="{A7F793E0-FE9E-4030-992A-1C025E1F963F}"/>
          </ac:spMkLst>
        </pc:spChg>
        <pc:spChg chg="del">
          <ac:chgData name="Tenglin, Thomas" userId="fb1650e8-3542-43c2-b150-9f12361fadab" providerId="ADAL" clId="{3D2CCDA9-A961-4CD1-993C-C635F9EBD48E}" dt="2021-06-22T10:24:34.863" v="249" actId="26606"/>
          <ac:spMkLst>
            <pc:docMk/>
            <pc:sldMk cId="1178720458" sldId="285"/>
            <ac:spMk id="8" creationId="{87A57295-2710-4920-B99A-4D1FA03A62BD}"/>
          </ac:spMkLst>
        </pc:spChg>
        <pc:spChg chg="del">
          <ac:chgData name="Tenglin, Thomas" userId="fb1650e8-3542-43c2-b150-9f12361fadab" providerId="ADAL" clId="{3D2CCDA9-A961-4CD1-993C-C635F9EBD48E}" dt="2021-06-22T10:24:34.863" v="249" actId="26606"/>
          <ac:spMkLst>
            <pc:docMk/>
            <pc:sldMk cId="1178720458" sldId="285"/>
            <ac:spMk id="13" creationId="{78067929-4D33-4306-9E2F-67C49CDDB5DE}"/>
          </ac:spMkLst>
        </pc:spChg>
        <pc:spChg chg="del">
          <ac:chgData name="Tenglin, Thomas" userId="fb1650e8-3542-43c2-b150-9f12361fadab" providerId="ADAL" clId="{3D2CCDA9-A961-4CD1-993C-C635F9EBD48E}" dt="2021-06-22T10:21:47.091" v="231" actId="478"/>
          <ac:spMkLst>
            <pc:docMk/>
            <pc:sldMk cId="1178720458" sldId="285"/>
            <ac:spMk id="14" creationId="{BF6F2CAA-778A-44F4-83AA-88EE0900967B}"/>
          </ac:spMkLst>
        </pc:spChg>
        <pc:spChg chg="add">
          <ac:chgData name="Tenglin, Thomas" userId="fb1650e8-3542-43c2-b150-9f12361fadab" providerId="ADAL" clId="{3D2CCDA9-A961-4CD1-993C-C635F9EBD48E}" dt="2021-06-22T10:24:34.863" v="249" actId="26606"/>
          <ac:spMkLst>
            <pc:docMk/>
            <pc:sldMk cId="1178720458" sldId="285"/>
            <ac:spMk id="18" creationId="{D4771268-CB57-404A-9271-370EB28F6090}"/>
          </ac:spMkLst>
        </pc:spChg>
        <pc:picChg chg="add mod">
          <ac:chgData name="Tenglin, Thomas" userId="fb1650e8-3542-43c2-b150-9f12361fadab" providerId="ADAL" clId="{3D2CCDA9-A961-4CD1-993C-C635F9EBD48E}" dt="2021-06-22T10:24:34.863" v="249" actId="26606"/>
          <ac:picMkLst>
            <pc:docMk/>
            <pc:sldMk cId="1178720458" sldId="285"/>
            <ac:picMk id="7" creationId="{B15F7C3B-F534-47B5-AC49-0CBF6670C211}"/>
          </ac:picMkLst>
        </pc:picChg>
        <pc:cxnChg chg="del">
          <ac:chgData name="Tenglin, Thomas" userId="fb1650e8-3542-43c2-b150-9f12361fadab" providerId="ADAL" clId="{3D2CCDA9-A961-4CD1-993C-C635F9EBD48E}" dt="2021-06-22T10:24:34.863" v="249" actId="26606"/>
          <ac:cxnSpMkLst>
            <pc:docMk/>
            <pc:sldMk cId="1178720458" sldId="285"/>
            <ac:cxnSpMk id="12" creationId="{2D72A2C9-F3CA-4216-8BAD-FA4C970C3C4E}"/>
          </ac:cxnSpMkLst>
        </pc:cxnChg>
      </pc:sldChg>
      <pc:sldChg chg="addSp delSp modSp add mod ord">
        <pc:chgData name="Tenglin, Thomas" userId="fb1650e8-3542-43c2-b150-9f12361fadab" providerId="ADAL" clId="{3D2CCDA9-A961-4CD1-993C-C635F9EBD48E}" dt="2021-06-22T14:18:27.868" v="1034" actId="688"/>
        <pc:sldMkLst>
          <pc:docMk/>
          <pc:sldMk cId="3379808701" sldId="286"/>
        </pc:sldMkLst>
        <pc:spChg chg="mod">
          <ac:chgData name="Tenglin, Thomas" userId="fb1650e8-3542-43c2-b150-9f12361fadab" providerId="ADAL" clId="{3D2CCDA9-A961-4CD1-993C-C635F9EBD48E}" dt="2021-06-22T10:32:32.819" v="394" actId="20577"/>
          <ac:spMkLst>
            <pc:docMk/>
            <pc:sldMk cId="3379808701" sldId="286"/>
            <ac:spMk id="2" creationId="{60EAE1C8-3840-4AFF-93CC-23FFC4B63DAE}"/>
          </ac:spMkLst>
        </pc:spChg>
        <pc:spChg chg="del">
          <ac:chgData name="Tenglin, Thomas" userId="fb1650e8-3542-43c2-b150-9f12361fadab" providerId="ADAL" clId="{3D2CCDA9-A961-4CD1-993C-C635F9EBD48E}" dt="2021-06-22T10:32:43.371" v="398" actId="478"/>
          <ac:spMkLst>
            <pc:docMk/>
            <pc:sldMk cId="3379808701" sldId="286"/>
            <ac:spMk id="4" creationId="{C96FDD35-25C0-460E-B684-3C825A3F0BF6}"/>
          </ac:spMkLst>
        </pc:spChg>
        <pc:spChg chg="add mod">
          <ac:chgData name="Tenglin, Thomas" userId="fb1650e8-3542-43c2-b150-9f12361fadab" providerId="ADAL" clId="{3D2CCDA9-A961-4CD1-993C-C635F9EBD48E}" dt="2021-06-22T14:18:27.868" v="1034" actId="688"/>
          <ac:spMkLst>
            <pc:docMk/>
            <pc:sldMk cId="3379808701" sldId="286"/>
            <ac:spMk id="6" creationId="{F23DABF7-3FD3-4157-8EB8-3D1343100125}"/>
          </ac:spMkLst>
        </pc:spChg>
        <pc:spChg chg="del">
          <ac:chgData name="Tenglin, Thomas" userId="fb1650e8-3542-43c2-b150-9f12361fadab" providerId="ADAL" clId="{3D2CCDA9-A961-4CD1-993C-C635F9EBD48E}" dt="2021-06-22T10:32:39.754" v="396" actId="478"/>
          <ac:spMkLst>
            <pc:docMk/>
            <pc:sldMk cId="3379808701" sldId="286"/>
            <ac:spMk id="8" creationId="{D11BA699-09FF-4130-BF94-C7B5C45B046A}"/>
          </ac:spMkLst>
        </pc:spChg>
        <pc:spChg chg="add mod">
          <ac:chgData name="Tenglin, Thomas" userId="fb1650e8-3542-43c2-b150-9f12361fadab" providerId="ADAL" clId="{3D2CCDA9-A961-4CD1-993C-C635F9EBD48E}" dt="2021-06-22T13:28:32.004" v="793" actId="403"/>
          <ac:spMkLst>
            <pc:docMk/>
            <pc:sldMk cId="3379808701" sldId="286"/>
            <ac:spMk id="11" creationId="{12174297-AD14-4E9B-A9C5-604FE684DB10}"/>
          </ac:spMkLst>
        </pc:spChg>
        <pc:spChg chg="add mod">
          <ac:chgData name="Tenglin, Thomas" userId="fb1650e8-3542-43c2-b150-9f12361fadab" providerId="ADAL" clId="{3D2CCDA9-A961-4CD1-993C-C635F9EBD48E}" dt="2021-06-22T13:29:16.778" v="886" actId="1076"/>
          <ac:spMkLst>
            <pc:docMk/>
            <pc:sldMk cId="3379808701" sldId="286"/>
            <ac:spMk id="13" creationId="{DA164840-7653-4CDF-A1EA-8DE038E6958A}"/>
          </ac:spMkLst>
        </pc:spChg>
        <pc:spChg chg="add mod">
          <ac:chgData name="Tenglin, Thomas" userId="fb1650e8-3542-43c2-b150-9f12361fadab" providerId="ADAL" clId="{3D2CCDA9-A961-4CD1-993C-C635F9EBD48E}" dt="2021-06-22T13:30:21.910" v="959" actId="20577"/>
          <ac:spMkLst>
            <pc:docMk/>
            <pc:sldMk cId="3379808701" sldId="286"/>
            <ac:spMk id="14" creationId="{D8C4E830-AF09-4BDB-B4DF-229387701251}"/>
          </ac:spMkLst>
        </pc:spChg>
        <pc:spChg chg="add mod">
          <ac:chgData name="Tenglin, Thomas" userId="fb1650e8-3542-43c2-b150-9f12361fadab" providerId="ADAL" clId="{3D2CCDA9-A961-4CD1-993C-C635F9EBD48E}" dt="2021-06-22T13:30:59.246" v="1033" actId="20577"/>
          <ac:spMkLst>
            <pc:docMk/>
            <pc:sldMk cId="3379808701" sldId="286"/>
            <ac:spMk id="15" creationId="{ED1E1F91-EF46-4E7F-AB5D-3A64FA9E756D}"/>
          </ac:spMkLst>
        </pc:spChg>
        <pc:picChg chg="del">
          <ac:chgData name="Tenglin, Thomas" userId="fb1650e8-3542-43c2-b150-9f12361fadab" providerId="ADAL" clId="{3D2CCDA9-A961-4CD1-993C-C635F9EBD48E}" dt="2021-06-22T10:32:41.076" v="397" actId="478"/>
          <ac:picMkLst>
            <pc:docMk/>
            <pc:sldMk cId="3379808701" sldId="286"/>
            <ac:picMk id="3" creationId="{AF5E10D7-9B45-4BA9-8A6A-37B9599A4393}"/>
          </ac:picMkLst>
        </pc:picChg>
        <pc:picChg chg="del">
          <ac:chgData name="Tenglin, Thomas" userId="fb1650e8-3542-43c2-b150-9f12361fadab" providerId="ADAL" clId="{3D2CCDA9-A961-4CD1-993C-C635F9EBD48E}" dt="2021-06-22T10:32:36.193" v="395" actId="478"/>
          <ac:picMkLst>
            <pc:docMk/>
            <pc:sldMk cId="3379808701" sldId="286"/>
            <ac:picMk id="5" creationId="{54BA1210-CDC7-4939-A10E-4AC0BFC5D7F0}"/>
          </ac:picMkLst>
        </pc:picChg>
      </pc:sldChg>
      <pc:sldChg chg="modSp add mod">
        <pc:chgData name="Tenglin, Thomas" userId="fb1650e8-3542-43c2-b150-9f12361fadab" providerId="ADAL" clId="{3D2CCDA9-A961-4CD1-993C-C635F9EBD48E}" dt="2021-06-22T14:24:52.042" v="1096" actId="1076"/>
        <pc:sldMkLst>
          <pc:docMk/>
          <pc:sldMk cId="2345091880" sldId="287"/>
        </pc:sldMkLst>
        <pc:spChg chg="mod">
          <ac:chgData name="Tenglin, Thomas" userId="fb1650e8-3542-43c2-b150-9f12361fadab" providerId="ADAL" clId="{3D2CCDA9-A961-4CD1-993C-C635F9EBD48E}" dt="2021-06-22T14:24:52.042" v="1096" actId="1076"/>
          <ac:spMkLst>
            <pc:docMk/>
            <pc:sldMk cId="2345091880" sldId="287"/>
            <ac:spMk id="2" creationId="{DE1B4FBA-4994-471C-932A-EE67AC2A21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6596-E544-4E1D-80D6-5534703ED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E98F3-5F48-44D9-85D8-3F36FA215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D6F1D-DD46-494B-9543-68C43F02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9BB9-0BAD-4A84-9D98-8E9C6DEF2F8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C7331-1DA0-49FB-83A6-185D4B5C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AC2B-7175-49E0-81CE-19D65A47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0BAC-BDA9-48CC-A286-EABC669C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0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F63B-EE69-4643-83EA-6EDFCC10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77C11-F9A8-4226-8DDF-DA42D38A0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5E1D5-4A2C-4D53-B8C7-2C9DE4AAF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9BB9-0BAD-4A84-9D98-8E9C6DEF2F8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B19BC-193D-47E0-BE7D-7C4E0736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4BE3B-0055-4067-94D1-FF0C7DE5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0BAC-BDA9-48CC-A286-EABC669C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3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A8C96-B1ED-4E62-94B2-F283C0689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794BC-C9DB-4FFE-821B-CBFCB62B7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CE9DC-695D-4B7F-B0D0-FDC59CE8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9BB9-0BAD-4A84-9D98-8E9C6DEF2F8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93D99-9E53-4D9F-9833-847A48BD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F0F7B-87C2-4740-A673-CEC85A35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0BAC-BDA9-48CC-A286-EABC669C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7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B25B2-B63F-44DB-A954-D6C130B5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559D-094B-47DA-B051-462E64EF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AF3B7-B282-49EF-8BA3-13A4A6BE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9BB9-0BAD-4A84-9D98-8E9C6DEF2F8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302C5-F21F-4076-BF4E-B79BC596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1099D-2F20-4240-8A53-09E2FF38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0BAC-BDA9-48CC-A286-EABC669C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6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0ED0-E628-4FFD-AD3E-B4420942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01C05-2365-42C6-8FAA-6AC43ABFA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5CB3D-C90A-4A99-9640-C2E0DF97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9BB9-0BAD-4A84-9D98-8E9C6DEF2F8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D8350-B4EA-4836-8BBB-0AC5AD28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82162-D1CB-4154-9665-80F554C4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0BAC-BDA9-48CC-A286-EABC669C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DBC0-8E25-44A2-993A-E211ADE0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01A7-2488-4113-A172-54F34C762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8CC5B-72DC-4017-93AA-357A0A335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0EB5E-8205-4E58-91FE-518E74EF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9BB9-0BAD-4A84-9D98-8E9C6DEF2F8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02A02-29D7-4C93-B981-EABE2AB1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3D1B6-12AE-4D59-B550-F285D30F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0BAC-BDA9-48CC-A286-EABC669C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5FA0-FBE2-4956-8DCA-54D13C88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60760-6B98-40B5-8FE1-EA30324D7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6E2D3-FF0E-4290-B2AF-7D7931FAD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DD96B-E025-430A-AB3D-07317B312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4C2E4-0910-41F2-835C-40DD714DD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FB603B-7BDA-40FC-BE3F-15A894AB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9BB9-0BAD-4A84-9D98-8E9C6DEF2F8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21426-E042-4014-8875-B342CAA8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4D485-AB5B-4F27-AE8D-0635402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0BAC-BDA9-48CC-A286-EABC669C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A885-7774-4A1F-9C37-2703A924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CFACC-5B2F-4BAD-B6EC-B1E3391F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9BB9-0BAD-4A84-9D98-8E9C6DEF2F8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0CA12-2C9A-4D6A-82B4-69A59520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E9763-C21C-4540-9204-8FA75005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0BAC-BDA9-48CC-A286-EABC669C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0DF301-470F-4D18-BD1B-594EBDED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9BB9-0BAD-4A84-9D98-8E9C6DEF2F8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C0279-7117-41F8-8F8B-0193E486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B9A33-107E-4E78-82EB-70F80D25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0BAC-BDA9-48CC-A286-EABC669C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9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BCFA-2302-4319-9EA9-45F690F0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0D555-9CFE-48A6-815F-9B0155F0A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B2C10-E10A-4B9E-9BC4-2B0DDD706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3C727-E6BD-43EE-A87E-EA6A3886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9BB9-0BAD-4A84-9D98-8E9C6DEF2F8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33C41-DA8D-4484-9268-13781C6D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467C1-02BA-450C-B590-4843EDBA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0BAC-BDA9-48CC-A286-EABC669C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7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0F98-413D-4B18-AC74-3FE4B613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D6B456-6701-49D5-BAFC-1B13952F9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393BA-A7ED-4283-8388-9D9AB2ABD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B07E2-7B02-48CF-ABC6-9FB7FD23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9BB9-0BAD-4A84-9D98-8E9C6DEF2F8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099C7-F837-4DA2-86A0-48D48EBF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1E3C2-20A2-491D-A784-374F399E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0BAC-BDA9-48CC-A286-EABC669C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36516D-2B9B-4E41-9CAC-9CBD31CF4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125F2-2CB3-4F3D-808D-A6D85B289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BE25E-8465-4239-82C3-BCCF18218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9BB9-0BAD-4A84-9D98-8E9C6DEF2F8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0E543-8049-4A1D-B255-0E1E71B23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D48C-E43C-4EDF-872C-E81271E7D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60BAC-BDA9-48CC-A286-EABC669C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0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5F866D-EB4F-4A5A-8169-4DB77264A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2676" y="3295983"/>
            <a:ext cx="5515518" cy="1066467"/>
          </a:xfrm>
        </p:spPr>
        <p:txBody>
          <a:bodyPr anchor="t">
            <a:normAutofit fontScale="90000"/>
          </a:bodyPr>
          <a:lstStyle/>
          <a:p>
            <a:r>
              <a:rPr lang="sv-SE" b="1" dirty="0">
                <a:solidFill>
                  <a:srgbClr val="000000"/>
                </a:solidFill>
              </a:rPr>
              <a:t>Eskilstuna Nyfors IK</a:t>
            </a:r>
            <a:br>
              <a:rPr lang="sv-SE" b="1" dirty="0">
                <a:solidFill>
                  <a:srgbClr val="000000"/>
                </a:solidFill>
              </a:rPr>
            </a:br>
            <a:r>
              <a:rPr lang="sv-SE" sz="3600" b="1" dirty="0">
                <a:solidFill>
                  <a:srgbClr val="000000"/>
                </a:solidFill>
              </a:rPr>
              <a:t>Representationslag – Herrar</a:t>
            </a:r>
            <a:br>
              <a:rPr lang="sv-SE" sz="3600" b="1" dirty="0">
                <a:solidFill>
                  <a:srgbClr val="000000"/>
                </a:solidFill>
              </a:rPr>
            </a:br>
            <a:r>
              <a:rPr lang="sv-SE" sz="3600" b="1" dirty="0">
                <a:solidFill>
                  <a:srgbClr val="000000"/>
                </a:solidFill>
              </a:rPr>
              <a:t>Lagmöte 2021-06-22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C191A-7985-431D-AC87-2C390697A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84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880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7A30B2-095D-4AE9-BB48-0ED36F8A0A72}"/>
              </a:ext>
            </a:extLst>
          </p:cNvPr>
          <p:cNvSpPr txBox="1"/>
          <p:nvPr/>
        </p:nvSpPr>
        <p:spPr>
          <a:xfrm>
            <a:off x="684213" y="684213"/>
            <a:ext cx="3992563" cy="53103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800" b="1" dirty="0"/>
              <a:t>Organisation</a:t>
            </a:r>
            <a:endParaRPr lang="en-US" sz="13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3EC13-CF87-439E-BA1C-285FD2684F00}"/>
              </a:ext>
            </a:extLst>
          </p:cNvPr>
          <p:cNvSpPr txBox="1"/>
          <p:nvPr/>
        </p:nvSpPr>
        <p:spPr>
          <a:xfrm>
            <a:off x="4952511" y="1231195"/>
            <a:ext cx="6746875" cy="512762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b="1" u="sng" dirty="0"/>
              <a:t>Lagfunktioner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dirty="0"/>
              <a:t>Tränare: Thomas &amp; Jörgen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dirty="0"/>
              <a:t>Lagledare: Alexander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dirty="0"/>
              <a:t>Materialansvarig: 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dirty="0"/>
              <a:t>Sponsoransvarig: Thomas &amp; Jörgen + ALLA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dirty="0"/>
              <a:t>Arrangemangsansvarig: Alexander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dirty="0"/>
              <a:t>Sociala medier: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sv-SE" sz="2400" dirty="0"/>
              <a:t>laget.se: Thomas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sv-SE" sz="2400" dirty="0"/>
              <a:t>Facebook: Alexander &amp; Thomas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sv-SE" sz="2400" dirty="0"/>
              <a:t>Instagram: Sandra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dirty="0"/>
              <a:t>Film/fotoansvarig: Emma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6755D-4BAE-4F9F-84A5-499BB74EFBF6}"/>
              </a:ext>
            </a:extLst>
          </p:cNvPr>
          <p:cNvSpPr txBox="1"/>
          <p:nvPr/>
        </p:nvSpPr>
        <p:spPr>
          <a:xfrm>
            <a:off x="684213" y="1232783"/>
            <a:ext cx="3992563" cy="512762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v-SE" sz="2400" b="1" u="sng" dirty="0"/>
              <a:t>Föreningsfunktioner:</a:t>
            </a:r>
          </a:p>
          <a:p>
            <a:pPr>
              <a:spcAft>
                <a:spcPts val="600"/>
              </a:spcAft>
            </a:pPr>
            <a:r>
              <a:rPr lang="sv-SE" sz="2400" dirty="0"/>
              <a:t>Ordförande: Rein Nömm</a:t>
            </a:r>
          </a:p>
          <a:p>
            <a:pPr>
              <a:spcAft>
                <a:spcPts val="600"/>
              </a:spcAft>
            </a:pPr>
            <a:r>
              <a:rPr lang="sv-SE" sz="2400" dirty="0"/>
              <a:t>Kassör: vakant</a:t>
            </a:r>
          </a:p>
          <a:p>
            <a:pPr>
              <a:spcAft>
                <a:spcPts val="600"/>
              </a:spcAft>
            </a:pPr>
            <a:r>
              <a:rPr lang="sv-SE" sz="2400" dirty="0"/>
              <a:t>IBIS-ansvarig: Sami Vikla</a:t>
            </a:r>
          </a:p>
          <a:p>
            <a:pPr>
              <a:spcAft>
                <a:spcPts val="600"/>
              </a:spcAft>
            </a:pPr>
            <a:r>
              <a:rPr lang="sv-SE" sz="2400" dirty="0"/>
              <a:t>Kontaktperson Kommun: Thomas Tenglin</a:t>
            </a:r>
          </a:p>
          <a:p>
            <a:pPr>
              <a:spcAft>
                <a:spcPts val="600"/>
              </a:spcAft>
            </a:pPr>
            <a:r>
              <a:rPr lang="sv-SE" sz="2400" dirty="0"/>
              <a:t>Sekreterare/postmottagare: Patrick Kirves</a:t>
            </a:r>
          </a:p>
          <a:p>
            <a:pPr>
              <a:spcAft>
                <a:spcPts val="600"/>
              </a:spcAft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91682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C65A2-1B27-4424-AB50-B8F57062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901283"/>
            <a:ext cx="4898135" cy="1346693"/>
          </a:xfrm>
        </p:spPr>
        <p:txBody>
          <a:bodyPr>
            <a:normAutofit/>
          </a:bodyPr>
          <a:lstStyle/>
          <a:p>
            <a:r>
              <a:rPr lang="sv-SE" sz="4000" b="1"/>
              <a:t>Upplägg</a:t>
            </a:r>
            <a:endParaRPr lang="en-US" sz="4000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7CFD9A-AD7C-42E8-898D-F51A83B1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11464-A0DD-4B50-A9E3-5D623740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408844"/>
            <a:ext cx="4878978" cy="3635340"/>
          </a:xfrm>
        </p:spPr>
        <p:txBody>
          <a:bodyPr>
            <a:normAutofit/>
          </a:bodyPr>
          <a:lstStyle/>
          <a:p>
            <a:r>
              <a:rPr lang="sv-SE" sz="2400" dirty="0"/>
              <a:t>Tidsplan</a:t>
            </a:r>
          </a:p>
          <a:p>
            <a:r>
              <a:rPr lang="sv-SE" sz="2400" dirty="0"/>
              <a:t>Närvaro</a:t>
            </a:r>
          </a:p>
          <a:p>
            <a:r>
              <a:rPr lang="sv-SE" sz="2400" dirty="0"/>
              <a:t>Antal träningar per vecka</a:t>
            </a:r>
          </a:p>
          <a:p>
            <a:r>
              <a:rPr lang="sv-SE" sz="2400" dirty="0"/>
              <a:t>Fystester</a:t>
            </a:r>
          </a:p>
          <a:p>
            <a:r>
              <a:rPr lang="sv-SE" sz="2400" dirty="0"/>
              <a:t>Fysträning under säsong</a:t>
            </a:r>
          </a:p>
          <a:p>
            <a:r>
              <a:rPr lang="sv-SE" sz="2400" dirty="0"/>
              <a:t>Övningar</a:t>
            </a:r>
          </a:p>
          <a:p>
            <a:r>
              <a:rPr lang="sv-SE" sz="2400" dirty="0"/>
              <a:t>Träningsmatcher</a:t>
            </a:r>
          </a:p>
          <a:p>
            <a:r>
              <a:rPr lang="sv-SE" sz="2400" dirty="0"/>
              <a:t>DM?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84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20AD8-2356-4D06-9F96-00DFFCD07D52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Tidsplan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B0325-2ADA-4351-A7AF-CA0003106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3" y="1611471"/>
            <a:ext cx="11377129" cy="426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2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B4FBA-4994-471C-932A-EE67AC2A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0" y="1967266"/>
            <a:ext cx="2185851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Upplägg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närvaro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04CD6-E574-4861-9751-539552610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931" y="760698"/>
            <a:ext cx="3548474" cy="480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6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B4FBA-4994-471C-932A-EE67AC2A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Upplägg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8FF81-928C-49A3-A3B2-229649B9A1F2}"/>
              </a:ext>
            </a:extLst>
          </p:cNvPr>
          <p:cNvSpPr txBox="1"/>
          <p:nvPr/>
        </p:nvSpPr>
        <p:spPr>
          <a:xfrm>
            <a:off x="5038532" y="1662238"/>
            <a:ext cx="547707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Antal träningar per vecka – 2 (3)</a:t>
            </a:r>
          </a:p>
          <a:p>
            <a:r>
              <a:rPr lang="sv-SE" sz="2000" dirty="0"/>
              <a:t>tisdagar &amp; torsdagar 20:30 – 22:00 (Stiga C)</a:t>
            </a:r>
          </a:p>
          <a:p>
            <a:r>
              <a:rPr lang="sv-SE" sz="3200" dirty="0"/>
              <a:t>Fystester - JA</a:t>
            </a:r>
          </a:p>
          <a:p>
            <a:r>
              <a:rPr lang="sv-SE" sz="3200" dirty="0"/>
              <a:t>Fysträning under säsong - JA</a:t>
            </a:r>
          </a:p>
          <a:p>
            <a:r>
              <a:rPr lang="sv-SE" sz="3200" dirty="0"/>
              <a:t>Övningar – JA</a:t>
            </a:r>
          </a:p>
          <a:p>
            <a:r>
              <a:rPr lang="sv-SE" sz="3200" dirty="0"/>
              <a:t>Träningsmatcher – JA</a:t>
            </a:r>
          </a:p>
          <a:p>
            <a:r>
              <a:rPr lang="sv-SE" sz="3200" dirty="0"/>
              <a:t>DM - ?</a:t>
            </a:r>
          </a:p>
          <a:p>
            <a:endParaRPr lang="sv-SE" sz="32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50B99-3184-4A8E-9CCF-1F243760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289" y="4716103"/>
            <a:ext cx="1414667" cy="1514694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262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20AD8-2356-4D06-9F96-00DFFCD07D52}"/>
              </a:ext>
            </a:extLst>
          </p:cNvPr>
          <p:cNvSpPr txBox="1"/>
          <p:nvPr/>
        </p:nvSpPr>
        <p:spPr>
          <a:xfrm>
            <a:off x="838200" y="894027"/>
            <a:ext cx="3494362" cy="4782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Blandat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CD36982-66E5-4FD1-978E-2548812DCB43}"/>
              </a:ext>
            </a:extLst>
          </p:cNvPr>
          <p:cNvSpPr txBox="1"/>
          <p:nvPr/>
        </p:nvSpPr>
        <p:spPr>
          <a:xfrm>
            <a:off x="4976032" y="1251088"/>
            <a:ext cx="6377768" cy="4782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</a:rPr>
              <a:t>Självständigt</a:t>
            </a:r>
            <a:r>
              <a:rPr lang="en-US" sz="2400" b="1" dirty="0">
                <a:solidFill>
                  <a:schemeClr val="bg1"/>
                </a:solidFill>
              </a:rPr>
              <a:t> lag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</a:rPr>
              <a:t>Familj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en-US" sz="2400" b="1" dirty="0" err="1">
                <a:solidFill>
                  <a:schemeClr val="bg1"/>
                </a:solidFill>
              </a:rPr>
              <a:t>Arbete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en-US" sz="2400" b="1" dirty="0" err="1">
                <a:solidFill>
                  <a:schemeClr val="bg1"/>
                </a:solidFill>
              </a:rPr>
              <a:t>Skola</a:t>
            </a:r>
            <a:endParaRPr lang="en-US" sz="24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Var ska vi </a:t>
            </a:r>
            <a:r>
              <a:rPr lang="en-US" sz="2400" b="1" dirty="0" err="1">
                <a:solidFill>
                  <a:schemeClr val="bg1"/>
                </a:solidFill>
              </a:rPr>
              <a:t>träna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en-US" sz="2400" b="1" dirty="0" err="1">
                <a:solidFill>
                  <a:schemeClr val="bg1"/>
                </a:solidFill>
              </a:rPr>
              <a:t>spela</a:t>
            </a:r>
            <a:r>
              <a:rPr lang="en-US" sz="2400" b="1" dirty="0">
                <a:solidFill>
                  <a:schemeClr val="bg1"/>
                </a:solidFill>
              </a:rPr>
              <a:t> matcher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</a:rPr>
              <a:t>Matchkläder</a:t>
            </a:r>
            <a:endParaRPr lang="en-US" sz="24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</a:rPr>
              <a:t>Föreningsprofil</a:t>
            </a:r>
            <a:r>
              <a:rPr lang="en-US" sz="2400" b="1" dirty="0">
                <a:solidFill>
                  <a:schemeClr val="bg1"/>
                </a:solidFill>
              </a:rPr>
              <a:t> (</a:t>
            </a:r>
            <a:r>
              <a:rPr lang="en-US" sz="2400" b="1" dirty="0" err="1">
                <a:solidFill>
                  <a:schemeClr val="bg1"/>
                </a:solidFill>
              </a:rPr>
              <a:t>kläder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väska</a:t>
            </a:r>
            <a:r>
              <a:rPr lang="en-US" sz="2400" b="1" dirty="0">
                <a:solidFill>
                  <a:schemeClr val="bg1"/>
                </a:solidFill>
              </a:rPr>
              <a:t> mm)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</a:rPr>
              <a:t>Sekretariat</a:t>
            </a:r>
            <a:r>
              <a:rPr lang="en-US" sz="2400" b="1" dirty="0">
                <a:solidFill>
                  <a:schemeClr val="bg1"/>
                </a:solidFill>
              </a:rPr>
              <a:t> – </a:t>
            </a:r>
            <a:r>
              <a:rPr lang="en-US" sz="2400" b="1" dirty="0" err="1">
                <a:solidFill>
                  <a:schemeClr val="bg1"/>
                </a:solidFill>
              </a:rPr>
              <a:t>alla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ansvariga</a:t>
            </a:r>
            <a:endParaRPr lang="en-US" sz="24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Kiosk – </a:t>
            </a:r>
            <a:r>
              <a:rPr lang="en-US" sz="2400" b="1" dirty="0" err="1">
                <a:solidFill>
                  <a:schemeClr val="bg1"/>
                </a:solidFill>
              </a:rPr>
              <a:t>alla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ansvariga</a:t>
            </a:r>
            <a:endParaRPr lang="en-US" sz="24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</a:rPr>
              <a:t>Laguttagning</a:t>
            </a:r>
            <a:endParaRPr lang="en-US" sz="24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</a:rPr>
              <a:t>Spelarkontrakt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en-US" sz="2400" b="1" dirty="0" err="1">
                <a:solidFill>
                  <a:schemeClr val="bg1"/>
                </a:solidFill>
              </a:rPr>
              <a:t>avtal</a:t>
            </a:r>
            <a:endParaRPr lang="en-US" sz="24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”</a:t>
            </a:r>
            <a:r>
              <a:rPr lang="en-US" sz="2400" b="1" dirty="0" err="1">
                <a:solidFill>
                  <a:schemeClr val="bg1"/>
                </a:solidFill>
              </a:rPr>
              <a:t>Korpen</a:t>
            </a:r>
            <a:r>
              <a:rPr lang="en-US" sz="2400" b="1" dirty="0">
                <a:solidFill>
                  <a:schemeClr val="bg1"/>
                </a:solidFill>
              </a:rPr>
              <a:t>/vets”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50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B4FBA-4994-471C-932A-EE67AC2A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1967265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v-SE" sz="3600" dirty="0">
                <a:solidFill>
                  <a:srgbClr val="FFFFFF"/>
                </a:solidFill>
              </a:rPr>
              <a:t>M</a:t>
            </a:r>
            <a:r>
              <a:rPr lang="en-US" sz="3600" dirty="0" err="1">
                <a:solidFill>
                  <a:srgbClr val="FFFFFF"/>
                </a:solidFill>
              </a:rPr>
              <a:t>ålsättning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A3443-BC5A-4870-B047-790A8BC1BD74}"/>
              </a:ext>
            </a:extLst>
          </p:cNvPr>
          <p:cNvSpPr txBox="1"/>
          <p:nvPr/>
        </p:nvSpPr>
        <p:spPr>
          <a:xfrm>
            <a:off x="5947954" y="2309870"/>
            <a:ext cx="46503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500" dirty="0"/>
              <a:t>?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27501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B4FBA-4994-471C-932A-EE67AC2A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1967265"/>
            <a:ext cx="1506583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v-SE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Frågor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A3443-BC5A-4870-B047-790A8BC1BD74}"/>
              </a:ext>
            </a:extLst>
          </p:cNvPr>
          <p:cNvSpPr txBox="1"/>
          <p:nvPr/>
        </p:nvSpPr>
        <p:spPr>
          <a:xfrm>
            <a:off x="5947954" y="2309870"/>
            <a:ext cx="46503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500" dirty="0"/>
              <a:t>?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34509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AE1C8-3840-4AFF-93CC-23FFC4B6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F6F2CAA-778A-44F4-83AA-88EE09009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1024660"/>
            <a:ext cx="6377768" cy="4782873"/>
          </a:xfrm>
        </p:spPr>
        <p:txBody>
          <a:bodyPr anchor="ctr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/>
                </a:solidFill>
              </a:rPr>
              <a:t>Välkomna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/>
                </a:solidFill>
              </a:rPr>
              <a:t>Nya ansikten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/>
                </a:solidFill>
              </a:rPr>
              <a:t>Eskilstuna Nyfors IK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/>
                </a:solidFill>
              </a:rPr>
              <a:t>Säsongen 20/21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/>
                </a:solidFill>
              </a:rPr>
              <a:t>Ekonomi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/>
                </a:solidFill>
              </a:rPr>
              <a:t>Säsongen 21/22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>
                <a:solidFill>
                  <a:schemeClr val="bg1"/>
                </a:solidFill>
              </a:rPr>
              <a:t>Alexander har ”två” minuter...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>
                <a:solidFill>
                  <a:schemeClr val="bg1"/>
                </a:solidFill>
              </a:rPr>
              <a:t>Organisation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>
                <a:solidFill>
                  <a:schemeClr val="bg1"/>
                </a:solidFill>
              </a:rPr>
              <a:t>Upplägg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/>
                </a:solidFill>
              </a:rPr>
              <a:t>Blandat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/>
                </a:solidFill>
              </a:rPr>
              <a:t>Målsättning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/>
                </a:solidFill>
              </a:rPr>
              <a:t>Frågor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2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F793E0-FE9E-4030-992A-1C025E1F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Nya ansikten?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5F7C3B-F534-47B5-AC49-0CBF6670C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172" y="643466"/>
            <a:ext cx="5646988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2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26A2-2585-4EC7-A23C-A5983153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662864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Eskilstuna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Nyfors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IK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5AD01-8FA2-4EEA-BB6E-657266AB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7" y="286808"/>
            <a:ext cx="4095803" cy="4818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F5F0A-5716-4966-AA45-0E9648E8351A}"/>
              </a:ext>
            </a:extLst>
          </p:cNvPr>
          <p:cNvSpPr txBox="1"/>
          <p:nvPr/>
        </p:nvSpPr>
        <p:spPr>
          <a:xfrm>
            <a:off x="6658044" y="2138557"/>
            <a:ext cx="5006336" cy="32430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Föreningen</a:t>
            </a:r>
            <a:r>
              <a:rPr lang="en-US" sz="1500" dirty="0"/>
              <a:t> </a:t>
            </a:r>
            <a:r>
              <a:rPr lang="en-US" sz="1500" dirty="0" err="1"/>
              <a:t>startades</a:t>
            </a:r>
            <a:r>
              <a:rPr lang="en-US" sz="1500" dirty="0"/>
              <a:t> av </a:t>
            </a:r>
            <a:r>
              <a:rPr lang="en-US" sz="1500" dirty="0" err="1"/>
              <a:t>ett</a:t>
            </a:r>
            <a:r>
              <a:rPr lang="en-US" sz="1500" dirty="0"/>
              <a:t> </a:t>
            </a:r>
            <a:r>
              <a:rPr lang="en-US" sz="1500" dirty="0" err="1"/>
              <a:t>gäng</a:t>
            </a:r>
            <a:r>
              <a:rPr lang="en-US" sz="1500" dirty="0"/>
              <a:t> </a:t>
            </a:r>
            <a:r>
              <a:rPr lang="en-US" sz="1500" dirty="0" err="1"/>
              <a:t>killar</a:t>
            </a:r>
            <a:r>
              <a:rPr lang="en-US" sz="1500" dirty="0"/>
              <a:t> </a:t>
            </a:r>
            <a:r>
              <a:rPr lang="en-US" sz="1500" dirty="0" err="1"/>
              <a:t>som</a:t>
            </a:r>
            <a:r>
              <a:rPr lang="en-US" sz="1500" dirty="0"/>
              <a:t> </a:t>
            </a:r>
            <a:r>
              <a:rPr lang="en-US" sz="1500" dirty="0" err="1"/>
              <a:t>ville</a:t>
            </a:r>
            <a:r>
              <a:rPr lang="en-US" sz="1500" dirty="0"/>
              <a:t> </a:t>
            </a:r>
            <a:r>
              <a:rPr lang="en-US" sz="1500" dirty="0" err="1"/>
              <a:t>spela</a:t>
            </a:r>
            <a:r>
              <a:rPr lang="en-US" sz="1500" dirty="0"/>
              <a:t> </a:t>
            </a:r>
            <a:r>
              <a:rPr lang="en-US" sz="1500" dirty="0" err="1"/>
              <a:t>innebandy</a:t>
            </a:r>
            <a:r>
              <a:rPr lang="en-US" sz="1500" dirty="0"/>
              <a:t> i </a:t>
            </a:r>
            <a:r>
              <a:rPr lang="en-US" sz="1500" dirty="0" err="1"/>
              <a:t>seriesammanhang</a:t>
            </a:r>
            <a:r>
              <a:rPr lang="en-US" sz="1500" dirty="0"/>
              <a:t> </a:t>
            </a:r>
            <a:r>
              <a:rPr lang="en-US" sz="1500" dirty="0" err="1"/>
              <a:t>och</a:t>
            </a:r>
            <a:r>
              <a:rPr lang="en-US" sz="1500" dirty="0"/>
              <a:t> under de </a:t>
            </a:r>
            <a:r>
              <a:rPr lang="en-US" sz="1500" dirty="0" err="1"/>
              <a:t>första</a:t>
            </a:r>
            <a:r>
              <a:rPr lang="en-US" sz="1500" dirty="0"/>
              <a:t> </a:t>
            </a:r>
            <a:r>
              <a:rPr lang="en-US" sz="1500" dirty="0" err="1"/>
              <a:t>åren</a:t>
            </a:r>
            <a:r>
              <a:rPr lang="en-US" sz="1500" dirty="0"/>
              <a:t> </a:t>
            </a:r>
            <a:r>
              <a:rPr lang="en-US" sz="1500" dirty="0" err="1"/>
              <a:t>bedrevs</a:t>
            </a:r>
            <a:r>
              <a:rPr lang="en-US" sz="1500" dirty="0"/>
              <a:t> </a:t>
            </a:r>
            <a:r>
              <a:rPr lang="en-US" sz="1500" dirty="0" err="1"/>
              <a:t>endast</a:t>
            </a:r>
            <a:r>
              <a:rPr lang="en-US" sz="1500" dirty="0"/>
              <a:t> </a:t>
            </a:r>
            <a:r>
              <a:rPr lang="en-US" sz="1500" dirty="0" err="1"/>
              <a:t>innebandy</a:t>
            </a:r>
            <a:r>
              <a:rPr lang="en-US" sz="1500" dirty="0"/>
              <a:t> </a:t>
            </a:r>
            <a:r>
              <a:rPr lang="en-US" sz="1500" dirty="0" err="1"/>
              <a:t>på</a:t>
            </a:r>
            <a:r>
              <a:rPr lang="en-US" sz="1500" dirty="0"/>
              <a:t> </a:t>
            </a:r>
            <a:r>
              <a:rPr lang="en-US" sz="1500" dirty="0" err="1"/>
              <a:t>seniornivå</a:t>
            </a:r>
            <a:r>
              <a:rPr lang="en-US" sz="15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I </a:t>
            </a:r>
            <a:r>
              <a:rPr lang="en-US" sz="1500" dirty="0" err="1"/>
              <a:t>oktober</a:t>
            </a:r>
            <a:r>
              <a:rPr lang="en-US" sz="1500" dirty="0"/>
              <a:t> 1990 lades </a:t>
            </a:r>
            <a:r>
              <a:rPr lang="en-US" sz="1500" dirty="0" err="1"/>
              <a:t>ungdomsgården</a:t>
            </a:r>
            <a:r>
              <a:rPr lang="en-US" sz="1500" dirty="0"/>
              <a:t> i </a:t>
            </a:r>
            <a:r>
              <a:rPr lang="en-US" sz="1500" dirty="0" err="1"/>
              <a:t>Nyfors</a:t>
            </a:r>
            <a:r>
              <a:rPr lang="en-US" sz="1500" dirty="0"/>
              <a:t> </a:t>
            </a:r>
            <a:r>
              <a:rPr lang="en-US" sz="1500" dirty="0" err="1"/>
              <a:t>ned</a:t>
            </a:r>
            <a:r>
              <a:rPr lang="en-US" sz="1500" dirty="0"/>
              <a:t>. </a:t>
            </a:r>
            <a:r>
              <a:rPr lang="en-US" sz="1500" dirty="0" err="1"/>
              <a:t>Många</a:t>
            </a:r>
            <a:r>
              <a:rPr lang="en-US" sz="1500" dirty="0"/>
              <a:t> </a:t>
            </a:r>
            <a:r>
              <a:rPr lang="en-US" sz="1500" dirty="0" err="1"/>
              <a:t>ungdomar</a:t>
            </a:r>
            <a:r>
              <a:rPr lang="en-US" sz="1500" dirty="0"/>
              <a:t> </a:t>
            </a:r>
            <a:r>
              <a:rPr lang="en-US" sz="1500" dirty="0" err="1"/>
              <a:t>kom</a:t>
            </a:r>
            <a:r>
              <a:rPr lang="en-US" sz="1500" dirty="0"/>
              <a:t> </a:t>
            </a:r>
            <a:r>
              <a:rPr lang="en-US" sz="1500" dirty="0" err="1"/>
              <a:t>då</a:t>
            </a:r>
            <a:r>
              <a:rPr lang="en-US" sz="1500" dirty="0"/>
              <a:t> till </a:t>
            </a:r>
            <a:r>
              <a:rPr lang="en-US" sz="1500" dirty="0" err="1"/>
              <a:t>Öppna</a:t>
            </a:r>
            <a:r>
              <a:rPr lang="en-US" sz="1500" dirty="0"/>
              <a:t> </a:t>
            </a:r>
            <a:r>
              <a:rPr lang="en-US" sz="1500" dirty="0" err="1"/>
              <a:t>förskolan</a:t>
            </a:r>
            <a:r>
              <a:rPr lang="en-US" sz="1500" dirty="0"/>
              <a:t> </a:t>
            </a:r>
            <a:r>
              <a:rPr lang="en-US" sz="1500" dirty="0" err="1"/>
              <a:t>och</a:t>
            </a:r>
            <a:r>
              <a:rPr lang="en-US" sz="1500" dirty="0"/>
              <a:t> </a:t>
            </a:r>
            <a:r>
              <a:rPr lang="en-US" sz="1500" dirty="0" err="1"/>
              <a:t>Kvartersleken</a:t>
            </a:r>
            <a:r>
              <a:rPr lang="en-US" sz="1500" dirty="0"/>
              <a:t> i </a:t>
            </a:r>
            <a:r>
              <a:rPr lang="en-US" sz="1500" dirty="0" err="1"/>
              <a:t>Nyfors</a:t>
            </a:r>
            <a:r>
              <a:rPr lang="en-US" sz="1500" dirty="0"/>
              <a:t> </a:t>
            </a:r>
            <a:r>
              <a:rPr lang="en-US" sz="1500" dirty="0" err="1"/>
              <a:t>och</a:t>
            </a:r>
            <a:r>
              <a:rPr lang="en-US" sz="1500" dirty="0"/>
              <a:t> </a:t>
            </a:r>
            <a:r>
              <a:rPr lang="en-US" sz="1500" dirty="0" err="1"/>
              <a:t>pratade</a:t>
            </a:r>
            <a:r>
              <a:rPr lang="en-US" sz="1500" dirty="0"/>
              <a:t> med Rein Nömm. </a:t>
            </a:r>
            <a:r>
              <a:rPr lang="en-US" sz="1500" dirty="0" err="1"/>
              <a:t>Nyfors</a:t>
            </a:r>
            <a:r>
              <a:rPr lang="en-US" sz="1500" dirty="0"/>
              <a:t> IK </a:t>
            </a:r>
            <a:r>
              <a:rPr lang="en-US" sz="1500" dirty="0" err="1"/>
              <a:t>startade</a:t>
            </a:r>
            <a:r>
              <a:rPr lang="en-US" sz="1500" dirty="0"/>
              <a:t> </a:t>
            </a:r>
            <a:r>
              <a:rPr lang="en-US" sz="1500" dirty="0" err="1"/>
              <a:t>då</a:t>
            </a:r>
            <a:r>
              <a:rPr lang="en-US" sz="1500" dirty="0"/>
              <a:t> </a:t>
            </a:r>
            <a:r>
              <a:rPr lang="en-US" sz="1500" dirty="0" err="1"/>
              <a:t>ungdomsverksamheten</a:t>
            </a:r>
            <a:r>
              <a:rPr lang="en-US" sz="1500" dirty="0"/>
              <a:t> i </a:t>
            </a:r>
            <a:r>
              <a:rPr lang="en-US" sz="1500" dirty="0" err="1"/>
              <a:t>föreningen</a:t>
            </a:r>
            <a:r>
              <a:rPr lang="en-US" sz="1500" dirty="0"/>
              <a:t>. I </a:t>
            </a:r>
            <a:r>
              <a:rPr lang="en-US" sz="1500" dirty="0" err="1"/>
              <a:t>början</a:t>
            </a:r>
            <a:r>
              <a:rPr lang="en-US" sz="1500" dirty="0"/>
              <a:t> </a:t>
            </a:r>
            <a:r>
              <a:rPr lang="en-US" sz="1500" dirty="0" err="1"/>
              <a:t>var</a:t>
            </a:r>
            <a:r>
              <a:rPr lang="en-US" sz="1500" dirty="0"/>
              <a:t> </a:t>
            </a:r>
            <a:r>
              <a:rPr lang="en-US" sz="1500" dirty="0" err="1"/>
              <a:t>det</a:t>
            </a:r>
            <a:r>
              <a:rPr lang="en-US" sz="1500" dirty="0"/>
              <a:t> </a:t>
            </a:r>
            <a:r>
              <a:rPr lang="en-US" sz="1500" dirty="0" err="1"/>
              <a:t>fiske</a:t>
            </a:r>
            <a:r>
              <a:rPr lang="en-US" sz="1500" dirty="0"/>
              <a:t> </a:t>
            </a:r>
            <a:r>
              <a:rPr lang="en-US" sz="1500" dirty="0" err="1"/>
              <a:t>och</a:t>
            </a:r>
            <a:r>
              <a:rPr lang="en-US" sz="1500" dirty="0"/>
              <a:t> </a:t>
            </a:r>
            <a:r>
              <a:rPr lang="en-US" sz="1500" dirty="0" err="1"/>
              <a:t>fotboll</a:t>
            </a:r>
            <a:r>
              <a:rPr lang="en-US" sz="1500" dirty="0"/>
              <a:t> </a:t>
            </a:r>
            <a:r>
              <a:rPr lang="en-US" sz="1500" dirty="0" err="1"/>
              <a:t>på</a:t>
            </a:r>
            <a:r>
              <a:rPr lang="en-US" sz="1500" dirty="0"/>
              <a:t> </a:t>
            </a:r>
            <a:r>
              <a:rPr lang="en-US" sz="1500" dirty="0" err="1"/>
              <a:t>somrarna</a:t>
            </a:r>
            <a:r>
              <a:rPr lang="en-US" sz="1500" dirty="0"/>
              <a:t> </a:t>
            </a:r>
            <a:r>
              <a:rPr lang="en-US" sz="1500" dirty="0" err="1"/>
              <a:t>och</a:t>
            </a:r>
            <a:r>
              <a:rPr lang="en-US" sz="1500" dirty="0"/>
              <a:t> </a:t>
            </a:r>
            <a:r>
              <a:rPr lang="en-US" sz="1500" dirty="0" err="1"/>
              <a:t>innebandy</a:t>
            </a:r>
            <a:r>
              <a:rPr lang="en-US" sz="1500" dirty="0"/>
              <a:t> </a:t>
            </a:r>
            <a:r>
              <a:rPr lang="en-US" sz="1500" dirty="0" err="1"/>
              <a:t>på</a:t>
            </a:r>
            <a:r>
              <a:rPr lang="en-US" sz="1500" dirty="0"/>
              <a:t> </a:t>
            </a:r>
            <a:r>
              <a:rPr lang="en-US" sz="1500" dirty="0" err="1"/>
              <a:t>vintrarna</a:t>
            </a:r>
            <a:r>
              <a:rPr lang="en-US" sz="15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1991 </a:t>
            </a:r>
            <a:r>
              <a:rPr lang="en-US" sz="1500" dirty="0" err="1"/>
              <a:t>var</a:t>
            </a:r>
            <a:r>
              <a:rPr lang="en-US" sz="1500" dirty="0"/>
              <a:t> </a:t>
            </a:r>
            <a:r>
              <a:rPr lang="en-US" sz="1500" dirty="0" err="1"/>
              <a:t>det</a:t>
            </a:r>
            <a:r>
              <a:rPr lang="en-US" sz="1500" dirty="0"/>
              <a:t> ca: 30 </a:t>
            </a:r>
            <a:r>
              <a:rPr lang="en-US" sz="1500" dirty="0" err="1"/>
              <a:t>medlemmar</a:t>
            </a:r>
            <a:r>
              <a:rPr lang="en-US" sz="1500" dirty="0"/>
              <a:t> i </a:t>
            </a:r>
            <a:r>
              <a:rPr lang="en-US" sz="1500" dirty="0" err="1"/>
              <a:t>föreningen</a:t>
            </a:r>
            <a:r>
              <a:rPr lang="en-US" sz="1500" dirty="0"/>
              <a:t>, men </a:t>
            </a:r>
            <a:r>
              <a:rPr lang="en-US" sz="1500" dirty="0" err="1"/>
              <a:t>verksamheten</a:t>
            </a:r>
            <a:r>
              <a:rPr lang="en-US" sz="1500" dirty="0"/>
              <a:t> </a:t>
            </a:r>
            <a:r>
              <a:rPr lang="en-US" sz="1500" dirty="0" err="1"/>
              <a:t>växte</a:t>
            </a:r>
            <a:r>
              <a:rPr lang="en-US" sz="1500" dirty="0"/>
              <a:t> fort </a:t>
            </a:r>
            <a:r>
              <a:rPr lang="en-US" sz="1500" dirty="0" err="1"/>
              <a:t>och</a:t>
            </a:r>
            <a:r>
              <a:rPr lang="en-US" sz="1500" dirty="0"/>
              <a:t> </a:t>
            </a:r>
            <a:r>
              <a:rPr lang="en-US" sz="1500" dirty="0" err="1"/>
              <a:t>som</a:t>
            </a:r>
            <a:r>
              <a:rPr lang="en-US" sz="1500" dirty="0"/>
              <a:t> </a:t>
            </a:r>
            <a:r>
              <a:rPr lang="en-US" sz="1500" dirty="0" err="1"/>
              <a:t>mest</a:t>
            </a:r>
            <a:r>
              <a:rPr lang="en-US" sz="1500" dirty="0"/>
              <a:t> </a:t>
            </a:r>
            <a:r>
              <a:rPr lang="en-US" sz="1500" dirty="0" err="1"/>
              <a:t>har</a:t>
            </a:r>
            <a:r>
              <a:rPr lang="en-US" sz="1500" dirty="0"/>
              <a:t> </a:t>
            </a:r>
            <a:r>
              <a:rPr lang="en-US" sz="1500" dirty="0" err="1"/>
              <a:t>det</a:t>
            </a:r>
            <a:r>
              <a:rPr lang="en-US" sz="1500" dirty="0"/>
              <a:t> </a:t>
            </a:r>
            <a:r>
              <a:rPr lang="en-US" sz="1500" dirty="0" err="1"/>
              <a:t>varit</a:t>
            </a:r>
            <a:r>
              <a:rPr lang="en-US" sz="1500" dirty="0"/>
              <a:t> </a:t>
            </a:r>
            <a:r>
              <a:rPr lang="en-US" sz="1500" dirty="0" err="1"/>
              <a:t>mellan</a:t>
            </a:r>
            <a:r>
              <a:rPr lang="en-US" sz="1500" dirty="0"/>
              <a:t> 250-300 </a:t>
            </a:r>
            <a:r>
              <a:rPr lang="en-US" sz="1500" dirty="0" err="1"/>
              <a:t>medlemmar</a:t>
            </a:r>
            <a:r>
              <a:rPr lang="en-US" sz="15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Framgångarna</a:t>
            </a:r>
            <a:r>
              <a:rPr lang="en-US" sz="1500" dirty="0"/>
              <a:t> </a:t>
            </a:r>
            <a:r>
              <a:rPr lang="en-US" sz="1500" dirty="0" err="1"/>
              <a:t>har</a:t>
            </a:r>
            <a:r>
              <a:rPr lang="en-US" sz="1500" dirty="0"/>
              <a:t> </a:t>
            </a:r>
            <a:r>
              <a:rPr lang="en-US" sz="1500" dirty="0" err="1"/>
              <a:t>genom</a:t>
            </a:r>
            <a:r>
              <a:rPr lang="en-US" sz="1500" dirty="0"/>
              <a:t> </a:t>
            </a:r>
            <a:r>
              <a:rPr lang="en-US" sz="1500" dirty="0" err="1"/>
              <a:t>åren</a:t>
            </a:r>
            <a:r>
              <a:rPr lang="en-US" sz="1500" dirty="0"/>
              <a:t> </a:t>
            </a:r>
            <a:r>
              <a:rPr lang="en-US" sz="1500" dirty="0" err="1"/>
              <a:t>varit</a:t>
            </a:r>
            <a:r>
              <a:rPr lang="en-US" sz="1500" dirty="0"/>
              <a:t> </a:t>
            </a:r>
            <a:r>
              <a:rPr lang="en-US" sz="1500" dirty="0" err="1"/>
              <a:t>blandade</a:t>
            </a:r>
            <a:r>
              <a:rPr lang="en-US" sz="1500" dirty="0"/>
              <a:t>, men </a:t>
            </a:r>
            <a:r>
              <a:rPr lang="en-US" sz="1500" dirty="0" err="1"/>
              <a:t>flera</a:t>
            </a:r>
            <a:r>
              <a:rPr lang="en-US" sz="1500" dirty="0"/>
              <a:t> lag </a:t>
            </a:r>
            <a:r>
              <a:rPr lang="en-US" sz="1500" dirty="0" err="1"/>
              <a:t>på</a:t>
            </a:r>
            <a:r>
              <a:rPr lang="en-US" sz="1500" dirty="0"/>
              <a:t> </a:t>
            </a:r>
            <a:r>
              <a:rPr lang="en-US" sz="1500" dirty="0" err="1"/>
              <a:t>både</a:t>
            </a:r>
            <a:r>
              <a:rPr lang="en-US" sz="1500" dirty="0"/>
              <a:t> </a:t>
            </a:r>
            <a:r>
              <a:rPr lang="en-US" sz="1500" dirty="0" err="1"/>
              <a:t>seniorsidan</a:t>
            </a:r>
            <a:r>
              <a:rPr lang="en-US" sz="1500" dirty="0"/>
              <a:t> </a:t>
            </a:r>
            <a:r>
              <a:rPr lang="en-US" sz="1500" dirty="0" err="1"/>
              <a:t>och</a:t>
            </a:r>
            <a:r>
              <a:rPr lang="en-US" sz="1500" dirty="0"/>
              <a:t> </a:t>
            </a:r>
            <a:r>
              <a:rPr lang="en-US" sz="1500" dirty="0" err="1"/>
              <a:t>ungdomssidan</a:t>
            </a:r>
            <a:r>
              <a:rPr lang="en-US" sz="1500" dirty="0"/>
              <a:t> </a:t>
            </a:r>
            <a:r>
              <a:rPr lang="en-US" sz="1500" dirty="0" err="1"/>
              <a:t>har</a:t>
            </a:r>
            <a:r>
              <a:rPr lang="en-US" sz="1500" dirty="0"/>
              <a:t> </a:t>
            </a:r>
            <a:r>
              <a:rPr lang="en-US" sz="1500" dirty="0" err="1"/>
              <a:t>placerat</a:t>
            </a:r>
            <a:r>
              <a:rPr lang="en-US" sz="1500" dirty="0"/>
              <a:t> sig bra i </a:t>
            </a:r>
            <a:r>
              <a:rPr lang="en-US" sz="1500" dirty="0" err="1"/>
              <a:t>både</a:t>
            </a:r>
            <a:r>
              <a:rPr lang="en-US" sz="1500" dirty="0"/>
              <a:t> </a:t>
            </a:r>
            <a:r>
              <a:rPr lang="en-US" sz="1500" dirty="0" err="1"/>
              <a:t>seriespel</a:t>
            </a:r>
            <a:r>
              <a:rPr lang="en-US" sz="1500" dirty="0"/>
              <a:t>, DM </a:t>
            </a:r>
            <a:r>
              <a:rPr lang="en-US" sz="1500" dirty="0" err="1"/>
              <a:t>och</a:t>
            </a:r>
            <a:r>
              <a:rPr lang="en-US" sz="1500" dirty="0"/>
              <a:t> </a:t>
            </a:r>
            <a:r>
              <a:rPr lang="en-US" sz="1500" dirty="0" err="1"/>
              <a:t>olika</a:t>
            </a:r>
            <a:r>
              <a:rPr lang="en-US" sz="1500" dirty="0"/>
              <a:t> </a:t>
            </a:r>
            <a:r>
              <a:rPr lang="en-US" sz="1500" dirty="0" err="1"/>
              <a:t>cuper</a:t>
            </a:r>
            <a:r>
              <a:rPr lang="en-US" sz="15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/>
              <a:t>Idag finns det fem lag i föreningen, P09, P10-13, F10-13, ”Vets” och H3.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18426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AE1C8-3840-4AFF-93CC-23FFC4B6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Säsongen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dirty="0">
                <a:solidFill>
                  <a:srgbClr val="FFFFFF"/>
                </a:solidFill>
              </a:rPr>
              <a:t>20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/21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4BA1210-CDC7-4939-A10E-4AC0BFC5D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532" y="3624943"/>
            <a:ext cx="5605312" cy="2942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E10D7-9B45-4BA9-8A6A-37B9599A4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261" y="427772"/>
            <a:ext cx="6423855" cy="2700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FDD35-25C0-460E-B684-3C825A3F0BF6}"/>
              </a:ext>
            </a:extLst>
          </p:cNvPr>
          <p:cNvSpPr txBox="1"/>
          <p:nvPr/>
        </p:nvSpPr>
        <p:spPr>
          <a:xfrm>
            <a:off x="5431261" y="111967"/>
            <a:ext cx="77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20/21</a:t>
            </a:r>
            <a:endParaRPr lang="en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BA699-09FF-4130-BF94-C7B5C45B046A}"/>
              </a:ext>
            </a:extLst>
          </p:cNvPr>
          <p:cNvSpPr txBox="1"/>
          <p:nvPr/>
        </p:nvSpPr>
        <p:spPr>
          <a:xfrm>
            <a:off x="5843642" y="3305058"/>
            <a:ext cx="77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19/20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0442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20AD8-2356-4D06-9F96-00DFFCD07D52}"/>
              </a:ext>
            </a:extLst>
          </p:cNvPr>
          <p:cNvSpPr txBox="1"/>
          <p:nvPr/>
        </p:nvSpPr>
        <p:spPr>
          <a:xfrm>
            <a:off x="684213" y="684213"/>
            <a:ext cx="6007100" cy="61274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800" b="1" dirty="0"/>
              <a:t>Ekonomi</a:t>
            </a:r>
            <a:endParaRPr lang="en-US" sz="11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7B816-5F16-4A07-81EF-E81D5305704D}"/>
              </a:ext>
            </a:extLst>
          </p:cNvPr>
          <p:cNvSpPr txBox="1"/>
          <p:nvPr/>
        </p:nvSpPr>
        <p:spPr>
          <a:xfrm>
            <a:off x="6775449" y="1668555"/>
            <a:ext cx="4732338" cy="54879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v-SE" sz="2800" b="1" u="sng" dirty="0"/>
              <a:t>Intäkter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Medlemsavgifter </a:t>
            </a:r>
            <a:r>
              <a:rPr lang="sv-SE" dirty="0"/>
              <a:t>(oförändrad, 2000:-)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Sponsorer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Bidrag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Inträde?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Kiosk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Ev. arbetsuppgifter för laget?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Ev. försäljning?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9261D-0AB2-4583-BE27-6ED2CC550DA0}"/>
              </a:ext>
            </a:extLst>
          </p:cNvPr>
          <p:cNvSpPr txBox="1"/>
          <p:nvPr/>
        </p:nvSpPr>
        <p:spPr>
          <a:xfrm>
            <a:off x="684213" y="1668555"/>
            <a:ext cx="6007100" cy="5186363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v-SE" sz="2800" b="1" u="sng" dirty="0"/>
              <a:t>Kostnader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Serieanmälan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DM/Cup/träningsmatcher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Hallhyra (träningar &amp; matcher)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Domarkostnader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Materialkostnader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Övergångar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Licenser</a:t>
            </a:r>
          </a:p>
        </p:txBody>
      </p:sp>
    </p:spTree>
    <p:extLst>
      <p:ext uri="{BB962C8B-B14F-4D97-AF65-F5344CB8AC3E}">
        <p14:creationId xmlns:p14="http://schemas.microsoft.com/office/powerpoint/2010/main" val="258300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20AD8-2356-4D06-9F96-00DFFCD07D52}"/>
              </a:ext>
            </a:extLst>
          </p:cNvPr>
          <p:cNvSpPr txBox="1"/>
          <p:nvPr/>
        </p:nvSpPr>
        <p:spPr>
          <a:xfrm>
            <a:off x="684213" y="684213"/>
            <a:ext cx="6007100" cy="61274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800" b="1" dirty="0"/>
              <a:t>Ekonomi</a:t>
            </a:r>
            <a:endParaRPr lang="en-US" sz="11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9261D-0AB2-4583-BE27-6ED2CC550DA0}"/>
              </a:ext>
            </a:extLst>
          </p:cNvPr>
          <p:cNvSpPr txBox="1"/>
          <p:nvPr/>
        </p:nvSpPr>
        <p:spPr>
          <a:xfrm>
            <a:off x="2529839" y="2168032"/>
            <a:ext cx="7132321" cy="2665225"/>
          </a:xfrm>
          <a:prstGeom prst="rect">
            <a:avLst/>
          </a:prstGeom>
          <a:noFill/>
        </p:spPr>
        <p:txBody>
          <a:bodyPr wrap="square" rtlCol="0" anchor="t">
            <a:normAutofit fontScale="70000" lnSpcReduction="20000"/>
          </a:bodyPr>
          <a:lstStyle/>
          <a:p>
            <a:pPr algn="ctr">
              <a:spcAft>
                <a:spcPts val="600"/>
              </a:spcAft>
            </a:pPr>
            <a:r>
              <a:rPr lang="sv-SE" sz="3800" dirty="0"/>
              <a:t>Vi har lyckats med målsättningen att under varje säsong dra in tillräckligt med pengar för att kunna betala serieanmälan till nästkommande säsong!</a:t>
            </a:r>
          </a:p>
          <a:p>
            <a:pPr algn="ctr">
              <a:spcAft>
                <a:spcPts val="600"/>
              </a:spcAft>
            </a:pPr>
            <a:endParaRPr lang="sv-SE" sz="2800" dirty="0"/>
          </a:p>
          <a:p>
            <a:pPr algn="ctr">
              <a:spcAft>
                <a:spcPts val="600"/>
              </a:spcAft>
            </a:pPr>
            <a:r>
              <a:rPr lang="sv-SE" sz="3800" dirty="0"/>
              <a:t>Ekonomin ser bra ut!</a:t>
            </a:r>
          </a:p>
          <a:p>
            <a:pPr algn="ctr">
              <a:spcAft>
                <a:spcPts val="600"/>
              </a:spcAft>
            </a:pPr>
            <a:r>
              <a:rPr lang="sv-SE" sz="1600" dirty="0"/>
              <a:t>(Pga Corona så ligger vi bättre till än väntat…)</a:t>
            </a:r>
          </a:p>
          <a:p>
            <a:pPr algn="ctr">
              <a:spcAft>
                <a:spcPts val="600"/>
              </a:spcAft>
            </a:pPr>
            <a:endParaRPr lang="sv-SE" sz="1600" dirty="0"/>
          </a:p>
          <a:p>
            <a:pPr algn="ctr">
              <a:spcAft>
                <a:spcPts val="600"/>
              </a:spcAft>
            </a:pPr>
            <a:r>
              <a:rPr lang="sv-SE" sz="3800" dirty="0"/>
              <a:t>Men…</a:t>
            </a:r>
          </a:p>
        </p:txBody>
      </p:sp>
    </p:spTree>
    <p:extLst>
      <p:ext uri="{BB962C8B-B14F-4D97-AF65-F5344CB8AC3E}">
        <p14:creationId xmlns:p14="http://schemas.microsoft.com/office/powerpoint/2010/main" val="215883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AE1C8-3840-4AFF-93CC-23FFC4B6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Säsongen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dirty="0">
                <a:solidFill>
                  <a:srgbClr val="FFFFFF"/>
                </a:solidFill>
              </a:rPr>
              <a:t>21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23DABF7-3FD3-4157-8EB8-3D1343100125}"/>
              </a:ext>
            </a:extLst>
          </p:cNvPr>
          <p:cNvSpPr txBox="1"/>
          <p:nvPr/>
        </p:nvSpPr>
        <p:spPr>
          <a:xfrm rot="1238084">
            <a:off x="6089053" y="1471427"/>
            <a:ext cx="232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organisation</a:t>
            </a:r>
            <a:endParaRPr lang="en-SE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74297-AD14-4E9B-A9C5-604FE684DB10}"/>
              </a:ext>
            </a:extLst>
          </p:cNvPr>
          <p:cNvSpPr txBox="1"/>
          <p:nvPr/>
        </p:nvSpPr>
        <p:spPr>
          <a:xfrm rot="20953231">
            <a:off x="9549739" y="2448579"/>
            <a:ext cx="1668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upplägg</a:t>
            </a:r>
            <a:endParaRPr lang="en-SE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64840-7653-4CDF-A1EA-8DE038E6958A}"/>
              </a:ext>
            </a:extLst>
          </p:cNvPr>
          <p:cNvSpPr txBox="1"/>
          <p:nvPr/>
        </p:nvSpPr>
        <p:spPr>
          <a:xfrm rot="21444724">
            <a:off x="5768739" y="4916649"/>
            <a:ext cx="232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målsättning</a:t>
            </a:r>
            <a:endParaRPr lang="en-SE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C4E830-AF09-4BDB-B4DF-229387701251}"/>
              </a:ext>
            </a:extLst>
          </p:cNvPr>
          <p:cNvSpPr txBox="1"/>
          <p:nvPr/>
        </p:nvSpPr>
        <p:spPr>
          <a:xfrm rot="20953231">
            <a:off x="7472740" y="3106077"/>
            <a:ext cx="1668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närvaro</a:t>
            </a:r>
            <a:endParaRPr lang="en-SE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1E1F91-EF46-4E7F-AB5D-3A64FA9E756D}"/>
              </a:ext>
            </a:extLst>
          </p:cNvPr>
          <p:cNvSpPr txBox="1"/>
          <p:nvPr/>
        </p:nvSpPr>
        <p:spPr>
          <a:xfrm rot="20953231">
            <a:off x="9593281" y="4364467"/>
            <a:ext cx="1668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DM</a:t>
            </a:r>
            <a:endParaRPr lang="en-SE" sz="2400" dirty="0"/>
          </a:p>
        </p:txBody>
      </p:sp>
    </p:spTree>
    <p:extLst>
      <p:ext uri="{BB962C8B-B14F-4D97-AF65-F5344CB8AC3E}">
        <p14:creationId xmlns:p14="http://schemas.microsoft.com/office/powerpoint/2010/main" val="337980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C26F5-E498-4D2D-A9EF-D78F3F62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Alexander har “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två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minuter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…”</a:t>
            </a:r>
          </a:p>
        </p:txBody>
      </p:sp>
      <p:pic>
        <p:nvPicPr>
          <p:cNvPr id="1028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0652500B-13BF-4963-9C99-3EFC11F12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225" y="492573"/>
            <a:ext cx="5460738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D68C8F-A058-459C-B59C-53C52DFED63C}"/>
              </a:ext>
            </a:extLst>
          </p:cNvPr>
          <p:cNvSpPr/>
          <p:nvPr/>
        </p:nvSpPr>
        <p:spPr>
          <a:xfrm>
            <a:off x="5952931" y="5906278"/>
            <a:ext cx="4739951" cy="45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25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9648</TotalTime>
  <Words>452</Words>
  <Application>Microsoft Office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Eskilstuna Nyfors IK Representationslag – Herrar Lagmöte 2021-06-22</vt:lpstr>
      <vt:lpstr>Agenda</vt:lpstr>
      <vt:lpstr>Nya ansikten?</vt:lpstr>
      <vt:lpstr>Eskilstuna Nyfors IK</vt:lpstr>
      <vt:lpstr>Säsongen 20/21</vt:lpstr>
      <vt:lpstr>PowerPoint Presentation</vt:lpstr>
      <vt:lpstr>PowerPoint Presentation</vt:lpstr>
      <vt:lpstr>Säsongen 21/22</vt:lpstr>
      <vt:lpstr>Alexander har “två minuter…”</vt:lpstr>
      <vt:lpstr>PowerPoint Presentation</vt:lpstr>
      <vt:lpstr>Upplägg</vt:lpstr>
      <vt:lpstr>PowerPoint Presentation</vt:lpstr>
      <vt:lpstr>Upplägg (närvaro)</vt:lpstr>
      <vt:lpstr>Upplägg</vt:lpstr>
      <vt:lpstr>PowerPoint Presentation</vt:lpstr>
      <vt:lpstr>Målsättning</vt:lpstr>
      <vt:lpstr>Frågor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Eskilstuna Nyfors IK Representationslag – Herrar Lagmöte 2021-06</dc:title>
  <dc:creator>Tenglin, Thomas</dc:creator>
  <cp:lastModifiedBy>Tenglin, Thomas</cp:lastModifiedBy>
  <cp:revision>3</cp:revision>
  <dcterms:created xsi:type="dcterms:W3CDTF">2020-05-03T07:23:15Z</dcterms:created>
  <dcterms:modified xsi:type="dcterms:W3CDTF">2021-06-28T08:59:07Z</dcterms:modified>
</cp:coreProperties>
</file>