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0"/>
  </p:notesMasterIdLst>
  <p:sldIdLst>
    <p:sldId id="346" r:id="rId2"/>
    <p:sldId id="348" r:id="rId3"/>
    <p:sldId id="352" r:id="rId4"/>
    <p:sldId id="353" r:id="rId5"/>
    <p:sldId id="349" r:id="rId6"/>
    <p:sldId id="350" r:id="rId7"/>
    <p:sldId id="354" r:id="rId8"/>
    <p:sldId id="351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03C"/>
    <a:srgbClr val="FFCB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43" autoAdjust="0"/>
    <p:restoredTop sz="94660"/>
  </p:normalViewPr>
  <p:slideViewPr>
    <p:cSldViewPr snapToGrid="0">
      <p:cViewPr varScale="1">
        <p:scale>
          <a:sx n="213" d="100"/>
          <a:sy n="213" d="100"/>
        </p:scale>
        <p:origin x="2130" y="-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1ACF7-E6DA-5B48-8620-2AE56DDA3A65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C1A59-7B32-6545-8E22-4E600BF219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8170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66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32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98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64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31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195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060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26" algn="l" defTabSz="68573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71500"/>
            <a:ext cx="6856214" cy="40005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571500"/>
            <a:ext cx="2193989" cy="40005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973836"/>
            <a:ext cx="5486400" cy="2441448"/>
          </a:xfrm>
        </p:spPr>
        <p:txBody>
          <a:bodyPr anchor="b">
            <a:normAutofit/>
          </a:bodyPr>
          <a:lstStyle>
            <a:lvl1pPr algn="l">
              <a:defRPr sz="4425" spc="-75" baseline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3502685"/>
            <a:ext cx="5486400" cy="685800"/>
          </a:xfrm>
        </p:spPr>
        <p:txBody>
          <a:bodyPr anchor="t">
            <a:normAutofit/>
          </a:bodyPr>
          <a:lstStyle>
            <a:lvl1pPr marL="0" indent="0" algn="l">
              <a:buNone/>
              <a:defRPr sz="165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315041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671983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742950"/>
            <a:ext cx="2114550" cy="371475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651510"/>
            <a:ext cx="5486400" cy="384048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301610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: Ba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F8BCF4A7-11C5-3B41-8965-492F3F8D9A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Rubrik 7"/>
          <p:cNvSpPr>
            <a:spLocks noGrp="1"/>
          </p:cNvSpPr>
          <p:nvPr>
            <p:ph type="title" hasCustomPrompt="1"/>
          </p:nvPr>
        </p:nvSpPr>
        <p:spPr>
          <a:xfrm>
            <a:off x="636399" y="1878641"/>
            <a:ext cx="7886700" cy="768759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FFCB01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618943" y="2721606"/>
            <a:ext cx="7921625" cy="53221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rgbClr val="FFCB01"/>
                </a:solidFill>
              </a:defRPr>
            </a:lvl1pPr>
            <a:lvl2pPr marL="457142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288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43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574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ev. undertext här</a:t>
            </a:r>
          </a:p>
        </p:txBody>
      </p:sp>
    </p:spTree>
    <p:extLst>
      <p:ext uri="{BB962C8B-B14F-4D97-AF65-F5344CB8AC3E}">
        <p14:creationId xmlns:p14="http://schemas.microsoft.com/office/powerpoint/2010/main" val="225307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: Ha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0D1821AB-E870-4B7D-42C1-AFFF363417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Rubrik 7"/>
          <p:cNvSpPr>
            <a:spLocks noGrp="1"/>
          </p:cNvSpPr>
          <p:nvPr>
            <p:ph type="title" hasCustomPrompt="1"/>
          </p:nvPr>
        </p:nvSpPr>
        <p:spPr>
          <a:xfrm>
            <a:off x="636399" y="1878641"/>
            <a:ext cx="7886700" cy="768759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FFCB01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618943" y="2721606"/>
            <a:ext cx="7921625" cy="53221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rgbClr val="FFCB01"/>
                </a:solidFill>
              </a:defRPr>
            </a:lvl1pPr>
            <a:lvl2pPr marL="457142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288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43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574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ev. undertext här</a:t>
            </a:r>
          </a:p>
        </p:txBody>
      </p:sp>
    </p:spTree>
    <p:extLst>
      <p:ext uri="{BB962C8B-B14F-4D97-AF65-F5344CB8AC3E}">
        <p14:creationId xmlns:p14="http://schemas.microsoft.com/office/powerpoint/2010/main" val="23345034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: Tr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F8BCF4A7-11C5-3B41-8965-492F3F8D9A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Rubrik 7"/>
          <p:cNvSpPr>
            <a:spLocks noGrp="1"/>
          </p:cNvSpPr>
          <p:nvPr>
            <p:ph type="title" hasCustomPrompt="1"/>
          </p:nvPr>
        </p:nvSpPr>
        <p:spPr>
          <a:xfrm>
            <a:off x="636399" y="1878641"/>
            <a:ext cx="7886700" cy="768759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38403C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618943" y="2721606"/>
            <a:ext cx="7921625" cy="53221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rgbClr val="38403C"/>
                </a:solidFill>
              </a:defRPr>
            </a:lvl1pPr>
            <a:lvl2pPr marL="457142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288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43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574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ev. undertext här</a:t>
            </a:r>
          </a:p>
        </p:txBody>
      </p:sp>
    </p:spTree>
    <p:extLst>
      <p:ext uri="{BB962C8B-B14F-4D97-AF65-F5344CB8AC3E}">
        <p14:creationId xmlns:p14="http://schemas.microsoft.com/office/powerpoint/2010/main" val="2498232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: Skog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F8BCF4A7-11C5-3B41-8965-492F3F8D9A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Rubrik 7"/>
          <p:cNvSpPr>
            <a:spLocks noGrp="1"/>
          </p:cNvSpPr>
          <p:nvPr>
            <p:ph type="title" hasCustomPrompt="1"/>
          </p:nvPr>
        </p:nvSpPr>
        <p:spPr>
          <a:xfrm>
            <a:off x="636399" y="1878641"/>
            <a:ext cx="7886700" cy="768759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FFCB01"/>
                </a:solidFill>
              </a:defRPr>
            </a:lvl1pPr>
          </a:lstStyle>
          <a:p>
            <a:r>
              <a:rPr lang="sv-SE" dirty="0"/>
              <a:t>Skriv kapitelrubrik här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0" hasCustomPrompt="1"/>
          </p:nvPr>
        </p:nvSpPr>
        <p:spPr>
          <a:xfrm>
            <a:off x="618943" y="2721606"/>
            <a:ext cx="7921625" cy="53221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rgbClr val="FFCB01"/>
                </a:solidFill>
              </a:defRPr>
            </a:lvl1pPr>
            <a:lvl2pPr marL="457142" indent="0">
              <a:buFontTx/>
              <a:buNone/>
              <a:defRPr>
                <a:solidFill>
                  <a:schemeClr val="bg1"/>
                </a:solidFill>
              </a:defRPr>
            </a:lvl2pPr>
            <a:lvl3pPr marL="914288" indent="0">
              <a:buFontTx/>
              <a:buNone/>
              <a:defRPr>
                <a:solidFill>
                  <a:schemeClr val="bg1"/>
                </a:solidFill>
              </a:defRPr>
            </a:lvl3pPr>
            <a:lvl4pPr marL="1371430" indent="0">
              <a:buFontTx/>
              <a:buNone/>
              <a:defRPr>
                <a:solidFill>
                  <a:schemeClr val="bg1"/>
                </a:solidFill>
              </a:defRPr>
            </a:lvl4pPr>
            <a:lvl5pPr marL="1828574" indent="0">
              <a:buFontTx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Skriv ev. undertext här</a:t>
            </a:r>
          </a:p>
        </p:txBody>
      </p:sp>
    </p:spTree>
    <p:extLst>
      <p:ext uri="{BB962C8B-B14F-4D97-AF65-F5344CB8AC3E}">
        <p14:creationId xmlns:p14="http://schemas.microsoft.com/office/powerpoint/2010/main" val="60432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D4197CAB-6222-7F28-B03A-D89A00B831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131" y="558587"/>
            <a:ext cx="8059737" cy="688975"/>
          </a:xfrm>
        </p:spPr>
        <p:txBody>
          <a:bodyPr>
            <a:normAutofit/>
          </a:bodyPr>
          <a:lstStyle>
            <a:lvl1pPr marL="0" indent="0" algn="l">
              <a:buNone/>
              <a:defRPr sz="3200" b="1">
                <a:latin typeface="+mj-lt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sv-SE" dirty="0"/>
              <a:t>Skriv rubrik här</a:t>
            </a:r>
          </a:p>
        </p:txBody>
      </p:sp>
      <p:sp>
        <p:nvSpPr>
          <p:cNvPr id="7" name="Platshållare för text 9">
            <a:extLst>
              <a:ext uri="{FF2B5EF4-FFF2-40B4-BE49-F238E27FC236}">
                <a16:creationId xmlns:a16="http://schemas.microsoft.com/office/drawing/2014/main" id="{A64A3A28-D887-5815-6EFE-591B38739D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7562"/>
            <a:ext cx="8059951" cy="29876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buClr>
                <a:schemeClr val="accent1"/>
              </a:buClr>
              <a:defRPr sz="1800"/>
            </a:lvl1pPr>
            <a:lvl2pPr>
              <a:lnSpc>
                <a:spcPct val="100000"/>
              </a:lnSpc>
              <a:buClr>
                <a:schemeClr val="accent1"/>
              </a:buClr>
              <a:defRPr sz="1600"/>
            </a:lvl2pPr>
            <a:lvl3pPr>
              <a:lnSpc>
                <a:spcPct val="100000"/>
              </a:lnSpc>
              <a:buClr>
                <a:schemeClr val="accent1"/>
              </a:buClr>
              <a:defRPr sz="1400"/>
            </a:lvl3pPr>
            <a:lvl4pPr>
              <a:lnSpc>
                <a:spcPct val="100000"/>
              </a:lnSpc>
              <a:buClr>
                <a:schemeClr val="accent1"/>
              </a:buCl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Punktlista, 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</p:spTree>
    <p:extLst>
      <p:ext uri="{BB962C8B-B14F-4D97-AF65-F5344CB8AC3E}">
        <p14:creationId xmlns:p14="http://schemas.microsoft.com/office/powerpoint/2010/main" val="3390392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rubrik 2">
            <a:extLst>
              <a:ext uri="{FF2B5EF4-FFF2-40B4-BE49-F238E27FC236}">
                <a16:creationId xmlns:a16="http://schemas.microsoft.com/office/drawing/2014/main" id="{1CB3485F-3850-2C14-60BB-45A4812D5D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0" y="565249"/>
            <a:ext cx="8062069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</p:spTree>
    <p:extLst>
      <p:ext uri="{BB962C8B-B14F-4D97-AF65-F5344CB8AC3E}">
        <p14:creationId xmlns:p14="http://schemas.microsoft.com/office/powerpoint/2010/main" val="31991458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punktlista +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3">
            <a:extLst>
              <a:ext uri="{FF2B5EF4-FFF2-40B4-BE49-F238E27FC236}">
                <a16:creationId xmlns:a16="http://schemas.microsoft.com/office/drawing/2014/main" id="{22B043BB-EF98-8F2A-1898-296BF3F2B6D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540376" y="0"/>
            <a:ext cx="3603624" cy="4768850"/>
          </a:xfrm>
        </p:spPr>
        <p:txBody>
          <a:bodyPr/>
          <a:lstStyle/>
          <a:p>
            <a:r>
              <a:rPr lang="sv-SE" dirty="0"/>
              <a:t>Klicka på ikonen för att lägga till en stor bild</a:t>
            </a:r>
          </a:p>
        </p:txBody>
      </p:sp>
      <p:sp>
        <p:nvSpPr>
          <p:cNvPr id="8" name="Platshållare för text 9">
            <a:extLst>
              <a:ext uri="{FF2B5EF4-FFF2-40B4-BE49-F238E27FC236}">
                <a16:creationId xmlns:a16="http://schemas.microsoft.com/office/drawing/2014/main" id="{625C75A7-4E9D-7962-55BF-B92E060179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6818"/>
            <a:ext cx="4897223" cy="2987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Punktlista, 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rubrik 2">
            <a:extLst>
              <a:ext uri="{FF2B5EF4-FFF2-40B4-BE49-F238E27FC236}">
                <a16:creationId xmlns:a16="http://schemas.microsoft.com/office/drawing/2014/main" id="{0774C58E-7D2D-945A-61A2-DD45F4EA82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1" y="565249"/>
            <a:ext cx="4960696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</p:spTree>
    <p:extLst>
      <p:ext uri="{BB962C8B-B14F-4D97-AF65-F5344CB8AC3E}">
        <p14:creationId xmlns:p14="http://schemas.microsoft.com/office/powerpoint/2010/main" val="315386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3">
            <a:extLst>
              <a:ext uri="{FF2B5EF4-FFF2-40B4-BE49-F238E27FC236}">
                <a16:creationId xmlns:a16="http://schemas.microsoft.com/office/drawing/2014/main" id="{1A65E745-033E-03D6-7E46-CA0B311CE23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540376" y="0"/>
            <a:ext cx="3603624" cy="4768850"/>
          </a:xfrm>
        </p:spPr>
        <p:txBody>
          <a:bodyPr/>
          <a:lstStyle/>
          <a:p>
            <a:r>
              <a:rPr lang="sv-SE" dirty="0"/>
              <a:t>Klicka på ikonen för att lägga till en stor bild</a:t>
            </a:r>
          </a:p>
        </p:txBody>
      </p:sp>
      <p:sp>
        <p:nvSpPr>
          <p:cNvPr id="9" name="Platshållare för rubrik 2">
            <a:extLst>
              <a:ext uri="{FF2B5EF4-FFF2-40B4-BE49-F238E27FC236}">
                <a16:creationId xmlns:a16="http://schemas.microsoft.com/office/drawing/2014/main" id="{67B05F2C-16A2-B3A5-7FF0-17514E6D1D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1" y="565249"/>
            <a:ext cx="4960696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CA4C63B-279D-9912-13C2-5F2058E2033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6818"/>
            <a:ext cx="4897223" cy="29876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398982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5293422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punktlista + lit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rubrik 2">
            <a:extLst>
              <a:ext uri="{FF2B5EF4-FFF2-40B4-BE49-F238E27FC236}">
                <a16:creationId xmlns:a16="http://schemas.microsoft.com/office/drawing/2014/main" id="{300F906E-C476-A611-AF09-72C4E0246A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1" y="565249"/>
            <a:ext cx="4960696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11" name="Platshållare för bild 3">
            <a:extLst>
              <a:ext uri="{FF2B5EF4-FFF2-40B4-BE49-F238E27FC236}">
                <a16:creationId xmlns:a16="http://schemas.microsoft.com/office/drawing/2014/main" id="{0D87C0E4-908E-9D5B-9DA0-9B39BDDD6C3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540376" y="555624"/>
            <a:ext cx="3063874" cy="3678869"/>
          </a:xfrm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att lägga till en liten bild</a:t>
            </a:r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13CC946D-9C6C-7A49-A09A-123C0BD7E8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6818"/>
            <a:ext cx="4897223" cy="2987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Punktlista, 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20641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text + lit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rubrik 2">
            <a:extLst>
              <a:ext uri="{FF2B5EF4-FFF2-40B4-BE49-F238E27FC236}">
                <a16:creationId xmlns:a16="http://schemas.microsoft.com/office/drawing/2014/main" id="{07B5B09E-0460-D574-E04D-8FB62F546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1" y="565249"/>
            <a:ext cx="4960696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6" name="Platshållare för bild 3">
            <a:extLst>
              <a:ext uri="{FF2B5EF4-FFF2-40B4-BE49-F238E27FC236}">
                <a16:creationId xmlns:a16="http://schemas.microsoft.com/office/drawing/2014/main" id="{1B47AA33-A958-2E09-1891-FACDC7C3167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540376" y="555624"/>
            <a:ext cx="3063874" cy="3678869"/>
          </a:xfrm>
        </p:spPr>
        <p:txBody>
          <a:bodyPr/>
          <a:lstStyle>
            <a:lvl1pPr>
              <a:defRPr sz="2000"/>
            </a:lvl1pPr>
          </a:lstStyle>
          <a:p>
            <a:r>
              <a:rPr lang="sv-SE" dirty="0"/>
              <a:t>Klicka på ikonen för att lägga till en liten bild</a:t>
            </a:r>
          </a:p>
        </p:txBody>
      </p:sp>
      <p:sp>
        <p:nvSpPr>
          <p:cNvPr id="7" name="Platshållare för text 9">
            <a:extLst>
              <a:ext uri="{FF2B5EF4-FFF2-40B4-BE49-F238E27FC236}">
                <a16:creationId xmlns:a16="http://schemas.microsoft.com/office/drawing/2014/main" id="{DFB04BC0-1BA2-21FD-F83A-159993377CC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6818"/>
            <a:ext cx="4897223" cy="298767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2009622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9">
            <a:extLst>
              <a:ext uri="{FF2B5EF4-FFF2-40B4-BE49-F238E27FC236}">
                <a16:creationId xmlns:a16="http://schemas.microsoft.com/office/drawing/2014/main" id="{F202E159-7392-6F44-D361-15CFA13C50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7562"/>
            <a:ext cx="3083419" cy="298767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Punktlista, skriv text här</a:t>
            </a:r>
          </a:p>
        </p:txBody>
      </p:sp>
      <p:sp>
        <p:nvSpPr>
          <p:cNvPr id="9" name="Platshållare för rubrik 2">
            <a:extLst>
              <a:ext uri="{FF2B5EF4-FFF2-40B4-BE49-F238E27FC236}">
                <a16:creationId xmlns:a16="http://schemas.microsoft.com/office/drawing/2014/main" id="{C513F849-1E10-B6E5-523C-14ADBA3E55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0" y="565249"/>
            <a:ext cx="8062069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10" name="Platshållare för diagram 2">
            <a:extLst>
              <a:ext uri="{FF2B5EF4-FFF2-40B4-BE49-F238E27FC236}">
                <a16:creationId xmlns:a16="http://schemas.microsoft.com/office/drawing/2014/main" id="{BF810E2E-C9F2-DFB4-3229-98BA0F9F0F38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004491" y="1251790"/>
            <a:ext cx="3537816" cy="2983447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på ikonen för att lägga till ett diagram. Programmet Excel öppnas automatiskt, och där ändrar man siffrorna. </a:t>
            </a:r>
          </a:p>
        </p:txBody>
      </p:sp>
    </p:spTree>
    <p:extLst>
      <p:ext uri="{BB962C8B-B14F-4D97-AF65-F5344CB8AC3E}">
        <p14:creationId xmlns:p14="http://schemas.microsoft.com/office/powerpoint/2010/main" val="46694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9">
            <a:extLst>
              <a:ext uri="{FF2B5EF4-FFF2-40B4-BE49-F238E27FC236}">
                <a16:creationId xmlns:a16="http://schemas.microsoft.com/office/drawing/2014/main" id="{E10348A4-3E06-886B-AF55-54C76AE3E65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299" y="1247562"/>
            <a:ext cx="3083419" cy="2987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sv-SE" dirty="0"/>
              <a:t>Punktlista, skriv text här</a:t>
            </a:r>
          </a:p>
        </p:txBody>
      </p:sp>
      <p:sp>
        <p:nvSpPr>
          <p:cNvPr id="9" name="Platshållare för rubrik 2">
            <a:extLst>
              <a:ext uri="{FF2B5EF4-FFF2-40B4-BE49-F238E27FC236}">
                <a16:creationId xmlns:a16="http://schemas.microsoft.com/office/drawing/2014/main" id="{32558FD8-9D3A-FC80-A5CF-436E83426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180" y="565249"/>
            <a:ext cx="8062069" cy="674589"/>
          </a:xfrm>
          <a:prstGeom prst="rect">
            <a:avLst/>
          </a:prstGeom>
        </p:spPr>
        <p:txBody>
          <a:bodyPr vert="horz" lIns="0" tIns="45720" rIns="91440" bIns="45720" rtlCol="0" anchor="t" anchorCtr="0">
            <a:normAutofit/>
          </a:bodyPr>
          <a:lstStyle/>
          <a:p>
            <a:r>
              <a:rPr lang="sv-SE" dirty="0"/>
              <a:t>Skriv rubrik här</a:t>
            </a:r>
          </a:p>
        </p:txBody>
      </p:sp>
      <p:sp>
        <p:nvSpPr>
          <p:cNvPr id="10" name="Platshållare för innehåll 5">
            <a:extLst>
              <a:ext uri="{FF2B5EF4-FFF2-40B4-BE49-F238E27FC236}">
                <a16:creationId xmlns:a16="http://schemas.microsoft.com/office/drawing/2014/main" id="{CE627A22-2379-C304-4A75-06FDC1EE1F9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004491" y="1239837"/>
            <a:ext cx="3537816" cy="3007351"/>
          </a:xfrm>
        </p:spPr>
        <p:txBody>
          <a:bodyPr/>
          <a:lstStyle>
            <a:lvl1pPr>
              <a:lnSpc>
                <a:spcPct val="100000"/>
              </a:lnSpc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sv-SE" dirty="0"/>
              <a:t>Klicka på en av ikonerna för att lägga till medier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36750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3">
            <a:extLst>
              <a:ext uri="{FF2B5EF4-FFF2-40B4-BE49-F238E27FC236}">
                <a16:creationId xmlns:a16="http://schemas.microsoft.com/office/drawing/2014/main" id="{945A50E2-9C98-6966-D23B-DC1A568B5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4768850"/>
          </a:xfrm>
        </p:spPr>
        <p:txBody>
          <a:bodyPr/>
          <a:lstStyle/>
          <a:p>
            <a:r>
              <a:rPr lang="sv-SE" dirty="0"/>
              <a:t>Klicka på ikonen för att lägga till en stor utfallande bild</a:t>
            </a:r>
          </a:p>
        </p:txBody>
      </p:sp>
      <p:sp>
        <p:nvSpPr>
          <p:cNvPr id="8" name="Rubrik 2">
            <a:extLst>
              <a:ext uri="{FF2B5EF4-FFF2-40B4-BE49-F238E27FC236}">
                <a16:creationId xmlns:a16="http://schemas.microsoft.com/office/drawing/2014/main" id="{19D12522-411A-3742-74D7-40DF76632C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50" y="1239838"/>
            <a:ext cx="1844724" cy="367005"/>
          </a:xfrm>
          <a:prstGeom prst="rect">
            <a:avLst/>
          </a:prstGeom>
          <a:solidFill>
            <a:schemeClr val="tx1"/>
          </a:solidFill>
        </p:spPr>
        <p:txBody>
          <a:bodyPr wrap="square" lIns="72000" tIns="72000" rIns="72000" bIns="72000" anchor="ctr" anchorCtr="0">
            <a:spAutoFit/>
          </a:bodyPr>
          <a:lstStyle>
            <a:lvl1pPr>
              <a:defRPr sz="1600" b="0">
                <a:solidFill>
                  <a:schemeClr val="accent5"/>
                </a:solidFill>
              </a:defRPr>
            </a:lvl1pPr>
          </a:lstStyle>
          <a:p>
            <a:r>
              <a:rPr lang="sv-SE" dirty="0"/>
              <a:t>Skriv bildtext här</a:t>
            </a:r>
          </a:p>
        </p:txBody>
      </p:sp>
    </p:spTree>
    <p:extLst>
      <p:ext uri="{BB962C8B-B14F-4D97-AF65-F5344CB8AC3E}">
        <p14:creationId xmlns:p14="http://schemas.microsoft.com/office/powerpoint/2010/main" val="122630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lång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3">
            <a:extLst>
              <a:ext uri="{FF2B5EF4-FFF2-40B4-BE49-F238E27FC236}">
                <a16:creationId xmlns:a16="http://schemas.microsoft.com/office/drawing/2014/main" id="{F1542E80-5D2C-A6AA-C686-E08AB306CBF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4768850"/>
          </a:xfrm>
        </p:spPr>
        <p:txBody>
          <a:bodyPr/>
          <a:lstStyle/>
          <a:p>
            <a:r>
              <a:rPr lang="sv-SE" dirty="0"/>
              <a:t>Klicka på ikonen för att lägga till en stor utfallande bild</a:t>
            </a:r>
          </a:p>
        </p:txBody>
      </p:sp>
      <p:sp>
        <p:nvSpPr>
          <p:cNvPr id="8" name="Rubrik 2">
            <a:extLst>
              <a:ext uri="{FF2B5EF4-FFF2-40B4-BE49-F238E27FC236}">
                <a16:creationId xmlns:a16="http://schemas.microsoft.com/office/drawing/2014/main" id="{FB86468A-E650-7E8E-15B9-9460EA8CCC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018239"/>
            <a:ext cx="3153019" cy="937143"/>
          </a:xfrm>
          <a:prstGeom prst="rect">
            <a:avLst/>
          </a:prstGeom>
          <a:solidFill>
            <a:schemeClr val="tx1"/>
          </a:solidFill>
        </p:spPr>
        <p:txBody>
          <a:bodyPr wrap="square" lIns="144000" tIns="144000" rIns="144000" bIns="144000" anchor="t" anchorCtr="0">
            <a:spAutoFit/>
          </a:bodyPr>
          <a:lstStyle>
            <a:lvl1pPr>
              <a:lnSpc>
                <a:spcPct val="100000"/>
              </a:lnSpc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Skriv rubrik här (gör rubriken gul)</a:t>
            </a:r>
            <a:br>
              <a:rPr lang="sv-SE" dirty="0"/>
            </a:br>
            <a:br>
              <a:rPr lang="sv-SE" dirty="0"/>
            </a:br>
            <a:r>
              <a:rPr lang="sv-SE" dirty="0"/>
              <a:t>Skriv text här (vit)</a:t>
            </a:r>
          </a:p>
        </p:txBody>
      </p:sp>
    </p:spTree>
    <p:extLst>
      <p:ext uri="{BB962C8B-B14F-4D97-AF65-F5344CB8AC3E}">
        <p14:creationId xmlns:p14="http://schemas.microsoft.com/office/powerpoint/2010/main" val="6410522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56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973836"/>
            <a:ext cx="5486400" cy="2441448"/>
          </a:xfrm>
        </p:spPr>
        <p:txBody>
          <a:bodyPr anchor="b">
            <a:normAutofit/>
          </a:bodyPr>
          <a:lstStyle>
            <a:lvl1pPr>
              <a:defRPr sz="4425" b="0" spc="-75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3504438"/>
            <a:ext cx="5486400" cy="685800"/>
          </a:xfrm>
        </p:spPr>
        <p:txBody>
          <a:bodyPr anchor="t">
            <a:normAutofit/>
          </a:bodyPr>
          <a:lstStyle>
            <a:lvl1pPr marL="0" indent="0">
              <a:buNone/>
              <a:defRPr sz="165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420715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651510"/>
            <a:ext cx="2606040" cy="38404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651510"/>
            <a:ext cx="2606040" cy="38404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3907902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767690"/>
            <a:ext cx="2606040" cy="60579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448202"/>
            <a:ext cx="2606040" cy="301752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767690"/>
            <a:ext cx="2606040" cy="609878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448202"/>
            <a:ext cx="2606040" cy="301752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906773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015075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ED14-A07C-4DE9-8421-6B9221866CA9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84C4-08AA-4E28-BAFD-18CD452E71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712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857250"/>
            <a:ext cx="2125980" cy="1783080"/>
          </a:xfrm>
        </p:spPr>
        <p:txBody>
          <a:bodyPr anchor="b">
            <a:normAutofit/>
          </a:bodyPr>
          <a:lstStyle>
            <a:lvl1pPr>
              <a:defRPr sz="2400" b="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651510"/>
            <a:ext cx="5486400" cy="38404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2620632"/>
            <a:ext cx="2125980" cy="1741493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60175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857250"/>
            <a:ext cx="2125980" cy="178308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575564"/>
            <a:ext cx="6086423" cy="3998214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2619756"/>
            <a:ext cx="2125980" cy="174193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4767263"/>
            <a:ext cx="4433638" cy="273844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84465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69214"/>
            <a:ext cx="2582693" cy="39982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842878"/>
            <a:ext cx="2210612" cy="3450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569214"/>
            <a:ext cx="288036" cy="3998214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648081"/>
            <a:ext cx="5486400" cy="3840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7EA207-91D3-214C-BBC8-4FC1CA44B6EC}" type="datetime1">
              <a:rPr lang="sv-SE" smtClean="0"/>
              <a:t>2025-09-03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4767263"/>
            <a:ext cx="443363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4767263"/>
            <a:ext cx="11481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accent1"/>
                </a:solidFill>
              </a:defRPr>
            </a:lvl1pPr>
          </a:lstStyle>
          <a:p>
            <a:fld id="{F4A11003-CCF3-4323-99AD-E85EB4C3CFFB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A490BA5F-FEC0-439F-A07E-70281A79398C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4886"/>
            <a:ext cx="9144000" cy="378619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2A858CDF-414F-4F1B-AACC-B1E3F1BDD11D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555" y="4830617"/>
            <a:ext cx="1168094" cy="239364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1EE0594-658B-477B-A5E5-1CF6A35A81E1}"/>
              </a:ext>
            </a:extLst>
          </p:cNvPr>
          <p:cNvSpPr txBox="1">
            <a:spLocks/>
          </p:cNvSpPr>
          <p:nvPr userDrawn="1"/>
        </p:nvSpPr>
        <p:spPr>
          <a:xfrm>
            <a:off x="6622601" y="4898530"/>
            <a:ext cx="2057400" cy="17145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4A11003-CCF3-4323-99AD-E85EB4C3CFFB}" type="slidenum">
              <a:rPr lang="sv-SE" smtClean="0"/>
              <a:pPr algn="r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7052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651" r:id="rId12"/>
    <p:sldLayoutId id="2147483652" r:id="rId13"/>
    <p:sldLayoutId id="2147483653" r:id="rId14"/>
    <p:sldLayoutId id="2147483654" r:id="rId15"/>
    <p:sldLayoutId id="2147483671" r:id="rId16"/>
    <p:sldLayoutId id="2147483676" r:id="rId17"/>
    <p:sldLayoutId id="2147483673" r:id="rId18"/>
    <p:sldLayoutId id="2147483674" r:id="rId19"/>
    <p:sldLayoutId id="2147483675" r:id="rId20"/>
    <p:sldLayoutId id="2147483677" r:id="rId21"/>
    <p:sldLayoutId id="2147483678" r:id="rId22"/>
    <p:sldLayoutId id="2147483679" r:id="rId23"/>
    <p:sldLayoutId id="2147483680" r:id="rId24"/>
    <p:sldLayoutId id="2147483681" r:id="rId25"/>
    <p:sldLayoutId id="2147483656" r:id="rId2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spc="-45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3716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3716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3716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3716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188"/>
        </a:spcBef>
        <a:spcAft>
          <a:spcPts val="188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604364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Föräldramöte 2025-09-03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B83C877-94CF-42C6-8ABE-6174B1F5FD43}"/>
              </a:ext>
            </a:extLst>
          </p:cNvPr>
          <p:cNvSpPr txBox="1"/>
          <p:nvPr/>
        </p:nvSpPr>
        <p:spPr>
          <a:xfrm>
            <a:off x="923364" y="1228164"/>
            <a:ext cx="64725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Röda tråden</a:t>
            </a:r>
          </a:p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Försäljningar genom Guif</a:t>
            </a:r>
          </a:p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Arbetsuppgifter vid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evenamng</a:t>
            </a:r>
            <a:endParaRPr lang="sv-SE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Föräldragruppen</a:t>
            </a:r>
          </a:p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Höstens planering</a:t>
            </a:r>
          </a:p>
          <a:p>
            <a:pPr marL="285750" indent="-28575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287541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30414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Röda tråden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31DE1AD-C62D-4E4D-88D2-60DB7FE42B1F}"/>
              </a:ext>
            </a:extLst>
          </p:cNvPr>
          <p:cNvSpPr txBox="1"/>
          <p:nvPr/>
        </p:nvSpPr>
        <p:spPr>
          <a:xfrm>
            <a:off x="471984" y="1069759"/>
            <a:ext cx="809907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sz="2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Värdegrund </a:t>
            </a:r>
          </a:p>
          <a:p>
            <a:pPr algn="l"/>
            <a: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Öppen för alla som vill vara med, i enlighet med våra riktlinjer och mål. </a:t>
            </a:r>
            <a:b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</a:br>
            <a: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Trygghet, glädje, öppenhet och gemenskap</a:t>
            </a:r>
            <a:b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</a:br>
            <a: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 </a:t>
            </a:r>
          </a:p>
          <a:p>
            <a:pPr algn="l"/>
            <a:r>
              <a:rPr lang="sv-SE" sz="2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Vision</a:t>
            </a:r>
          </a:p>
          <a:p>
            <a:pPr algn="l"/>
            <a:r>
              <a:rPr lang="sv-SE" sz="24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Vår vision är att Eskilstuna Guif står för handboll av hög klass för så många som möjligt, så länge som möjligt, så hållbart som möjligt.</a:t>
            </a:r>
          </a:p>
          <a:p>
            <a:pPr algn="l"/>
            <a:endParaRPr lang="sv-SE" b="0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B0B7D45-6325-4E8E-8DCF-69621BA382E7}"/>
              </a:ext>
            </a:extLst>
          </p:cNvPr>
          <p:cNvSpPr txBox="1"/>
          <p:nvPr/>
        </p:nvSpPr>
        <p:spPr>
          <a:xfrm>
            <a:off x="4365812" y="524435"/>
            <a:ext cx="2572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rodatraden.guif.nu</a:t>
            </a:r>
          </a:p>
        </p:txBody>
      </p:sp>
    </p:spTree>
    <p:extLst>
      <p:ext uri="{BB962C8B-B14F-4D97-AF65-F5344CB8AC3E}">
        <p14:creationId xmlns:p14="http://schemas.microsoft.com/office/powerpoint/2010/main" val="248850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30414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Röda tråden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31DE1AD-C62D-4E4D-88D2-60DB7FE42B1F}"/>
              </a:ext>
            </a:extLst>
          </p:cNvPr>
          <p:cNvSpPr txBox="1"/>
          <p:nvPr/>
        </p:nvSpPr>
        <p:spPr>
          <a:xfrm>
            <a:off x="489914" y="1069759"/>
            <a:ext cx="809907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sv-SE" b="0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  <a:p>
            <a:pPr algn="l"/>
            <a:r>
              <a:rPr lang="sv-SE" sz="20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Mål - Ungdomsverksamheten</a:t>
            </a:r>
          </a:p>
          <a:p>
            <a:pPr algn="l"/>
            <a:r>
              <a:rPr lang="sv-SE" sz="20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Barn och unga ska uppleva att det är roligt och utvecklande att spela handboll. Föreningens ungdomsverksamhet ska lägga grunden för att få elitspelare från egna led.</a:t>
            </a:r>
          </a:p>
          <a:p>
            <a:pPr marL="285750" indent="-285750" algn="l">
              <a:buFontTx/>
              <a:buChar char="-"/>
            </a:pPr>
            <a:r>
              <a:rPr lang="sv-SE" sz="20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inom 3 år ska seniorlagen bestå av 70 % från våra egna led</a:t>
            </a:r>
          </a:p>
          <a:p>
            <a:pPr marL="285750" indent="-285750" algn="l">
              <a:buFontTx/>
              <a:buChar char="-"/>
            </a:pPr>
            <a:r>
              <a:rPr lang="sv-SE" sz="20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800 aktiva spelare samt ha över 100 ungdomsledare.</a:t>
            </a:r>
          </a:p>
          <a:p>
            <a:pPr algn="l"/>
            <a:endParaRPr lang="sv-SE" sz="2000" b="0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  <a:p>
            <a:pPr algn="l"/>
            <a:r>
              <a:rPr lang="sv-SE" sz="2000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Utbildningen ska ligga i linje med strategin som föreningen sätter och ska präglas av de trender som handbollen genomgår.</a:t>
            </a:r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004104E-5991-4B4E-8406-8671F8BD6758}"/>
              </a:ext>
            </a:extLst>
          </p:cNvPr>
          <p:cNvSpPr txBox="1"/>
          <p:nvPr/>
        </p:nvSpPr>
        <p:spPr>
          <a:xfrm>
            <a:off x="4365812" y="524435"/>
            <a:ext cx="2572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rodatraden.guif.nu</a:t>
            </a:r>
          </a:p>
        </p:txBody>
      </p:sp>
    </p:spTree>
    <p:extLst>
      <p:ext uri="{BB962C8B-B14F-4D97-AF65-F5344CB8AC3E}">
        <p14:creationId xmlns:p14="http://schemas.microsoft.com/office/powerpoint/2010/main" val="700079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30414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Röda tråden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31DE1AD-C62D-4E4D-88D2-60DB7FE42B1F}"/>
              </a:ext>
            </a:extLst>
          </p:cNvPr>
          <p:cNvSpPr txBox="1"/>
          <p:nvPr/>
        </p:nvSpPr>
        <p:spPr>
          <a:xfrm>
            <a:off x="489914" y="1069759"/>
            <a:ext cx="80990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Föräldrars ansvar och uppträdande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b="1" dirty="0">
                <a:solidFill>
                  <a:srgbClr val="000000"/>
                </a:solidFill>
                <a:latin typeface="Poppins" panose="00000500000000000000" pitchFamily="2" charset="0"/>
              </a:rPr>
              <a:t> </a:t>
            </a: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Vara stöttande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Hålla en god ton på läktarplats. Barnen spelar, ledarna</a:t>
            </a:r>
            <a:b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</a:b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coachar, föräldrar hejar.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Låt tränarna leda utvecklingen hos spelarna. Alla har möjligheten att kunna leda och påverka.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Respektera ledarnas arbete och beslut. Var stöttande och hjälpande mot ledarteamet.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Visa respekt mot domarens arbete.</a:t>
            </a:r>
          </a:p>
          <a:p>
            <a:pPr algn="l"/>
            <a:r>
              <a:rPr lang="sv-SE" b="1" dirty="0">
                <a:solidFill>
                  <a:srgbClr val="000000"/>
                </a:solidFill>
                <a:latin typeface="Poppins" panose="00000500000000000000" pitchFamily="2" charset="0"/>
              </a:rPr>
              <a:t> mm.</a:t>
            </a:r>
            <a:endParaRPr lang="sv-SE" b="1" i="0" dirty="0">
              <a:solidFill>
                <a:srgbClr val="000000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0E64040-4863-4D83-87D3-D9F60F764E8A}"/>
              </a:ext>
            </a:extLst>
          </p:cNvPr>
          <p:cNvSpPr txBox="1"/>
          <p:nvPr/>
        </p:nvSpPr>
        <p:spPr>
          <a:xfrm>
            <a:off x="4365812" y="524435"/>
            <a:ext cx="2572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rodatraden.guif.nu</a:t>
            </a:r>
          </a:p>
        </p:txBody>
      </p:sp>
    </p:spTree>
    <p:extLst>
      <p:ext uri="{BB962C8B-B14F-4D97-AF65-F5344CB8AC3E}">
        <p14:creationId xmlns:p14="http://schemas.microsoft.com/office/powerpoint/2010/main" val="212719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60536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Försäljningar genom Guif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CB0AC88-302C-4724-82DF-938F78260025}"/>
              </a:ext>
            </a:extLst>
          </p:cNvPr>
          <p:cNvSpPr txBox="1"/>
          <p:nvPr/>
        </p:nvSpPr>
        <p:spPr>
          <a:xfrm>
            <a:off x="936812" y="1286436"/>
            <a:ext cx="38298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Föreningslotten</a:t>
            </a:r>
          </a:p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Bingolotter</a:t>
            </a:r>
          </a:p>
        </p:txBody>
      </p:sp>
    </p:spTree>
    <p:extLst>
      <p:ext uri="{BB962C8B-B14F-4D97-AF65-F5344CB8AC3E}">
        <p14:creationId xmlns:p14="http://schemas.microsoft.com/office/powerpoint/2010/main" val="945116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78554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Arbetsuppgifter vid evenemang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2E68E28-91B4-4AD2-A123-0AF6B7167EB3}"/>
              </a:ext>
            </a:extLst>
          </p:cNvPr>
          <p:cNvSpPr txBox="1"/>
          <p:nvPr/>
        </p:nvSpPr>
        <p:spPr>
          <a:xfrm>
            <a:off x="802342" y="1069759"/>
            <a:ext cx="556556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Damlaget 20 september</a:t>
            </a:r>
          </a:p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Herrlaget 21 februari</a:t>
            </a:r>
          </a:p>
          <a:p>
            <a:pPr marL="571500" indent="-571500">
              <a:buFontTx/>
              <a:buChar char="-"/>
            </a:pPr>
            <a:endParaRPr lang="sv-SE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Kiosk, entrévärd, mm.</a:t>
            </a:r>
          </a:p>
        </p:txBody>
      </p:sp>
    </p:spTree>
    <p:extLst>
      <p:ext uri="{BB962C8B-B14F-4D97-AF65-F5344CB8AC3E}">
        <p14:creationId xmlns:p14="http://schemas.microsoft.com/office/powerpoint/2010/main" val="430458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40943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Föräldragruppen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2E68E28-91B4-4AD2-A123-0AF6B7167EB3}"/>
              </a:ext>
            </a:extLst>
          </p:cNvPr>
          <p:cNvSpPr txBox="1"/>
          <p:nvPr/>
        </p:nvSpPr>
        <p:spPr>
          <a:xfrm>
            <a:off x="802342" y="1069759"/>
            <a:ext cx="63506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Sammanhållande personer</a:t>
            </a:r>
          </a:p>
          <a:p>
            <a:pPr marL="571500" indent="-571500">
              <a:buFontTx/>
              <a:buChar char="-"/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Övergripande information</a:t>
            </a:r>
          </a:p>
          <a:p>
            <a:pPr marL="571500" indent="-571500">
              <a:buFontTx/>
              <a:buChar char="-"/>
            </a:pPr>
            <a:r>
              <a:rPr lang="sv-SE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Messengergruppen</a:t>
            </a:r>
          </a:p>
        </p:txBody>
      </p:sp>
    </p:spTree>
    <p:extLst>
      <p:ext uri="{BB962C8B-B14F-4D97-AF65-F5344CB8AC3E}">
        <p14:creationId xmlns:p14="http://schemas.microsoft.com/office/powerpoint/2010/main" val="426440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739838F3-4FDD-4404-8E3F-F29D77942B39}"/>
              </a:ext>
            </a:extLst>
          </p:cNvPr>
          <p:cNvSpPr txBox="1"/>
          <p:nvPr/>
        </p:nvSpPr>
        <p:spPr>
          <a:xfrm>
            <a:off x="802342" y="300318"/>
            <a:ext cx="44085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4400" dirty="0"/>
              <a:t>Höstens planering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E266452-AB3E-4F7E-BD75-5AA830A02FA5}"/>
              </a:ext>
            </a:extLst>
          </p:cNvPr>
          <p:cNvSpPr txBox="1"/>
          <p:nvPr/>
        </p:nvSpPr>
        <p:spPr>
          <a:xfrm>
            <a:off x="874059" y="1136994"/>
            <a:ext cx="5224059" cy="4585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Träning	1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</a:t>
            </a: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- 22 dec</a:t>
            </a:r>
            <a:b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5 jan – April ut </a:t>
            </a:r>
          </a:p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Eskil cup 27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sept</a:t>
            </a:r>
            <a:endParaRPr lang="sv-SE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Sammandrag  18 okt</a:t>
            </a:r>
          </a:p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Miniblixten 29-30 nov</a:t>
            </a:r>
          </a:p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Sammandrag 1 mars</a:t>
            </a:r>
          </a:p>
          <a:p>
            <a:pPr marL="571500" indent="-571500">
              <a:buFontTx/>
              <a:buChar char="-"/>
            </a:pP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Guif </a:t>
            </a:r>
            <a:r>
              <a:rPr lang="sv-SE" sz="3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minicup</a:t>
            </a:r>
            <a:r>
              <a:rPr lang="sv-SE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(april)</a:t>
            </a:r>
          </a:p>
          <a:p>
            <a:pPr marL="571500" indent="-571500">
              <a:buFontTx/>
              <a:buChar char="-"/>
            </a:pPr>
            <a:endParaRPr lang="sv-SE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085436"/>
      </p:ext>
    </p:extLst>
  </p:cSld>
  <p:clrMapOvr>
    <a:masterClrMapping/>
  </p:clrMapOvr>
</p:sld>
</file>

<file path=ppt/theme/theme1.xml><?xml version="1.0" encoding="utf-8"?>
<a:theme xmlns:a="http://schemas.openxmlformats.org/drawingml/2006/main" name="Bildruta">
  <a:themeElements>
    <a:clrScheme name="Bildruta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Bildruta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ildrut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TM03457475[[fn=Bildruta]]</Template>
  <TotalTime>21</TotalTime>
  <Words>292</Words>
  <Application>Microsoft Office PowerPoint</Application>
  <PresentationFormat>Bildspel på skärmen (16:9)</PresentationFormat>
  <Paragraphs>50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Corbel</vt:lpstr>
      <vt:lpstr>Poppins</vt:lpstr>
      <vt:lpstr>Wingdings 2</vt:lpstr>
      <vt:lpstr>Bildruta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Virolainen, Heikki</dc:creator>
  <cp:lastModifiedBy>Virolainen, Heikki</cp:lastModifiedBy>
  <cp:revision>3</cp:revision>
  <dcterms:created xsi:type="dcterms:W3CDTF">2025-09-03T14:25:25Z</dcterms:created>
  <dcterms:modified xsi:type="dcterms:W3CDTF">2025-09-03T14:47:04Z</dcterms:modified>
</cp:coreProperties>
</file>