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7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77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9336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0596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8382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964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292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3029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6875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9944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0948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8544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7153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955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1499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2315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6903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173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0F0AABA-BE5A-4511-96D6-DFE3456E2212}" type="datetimeFigureOut">
              <a:rPr lang="sv-SE" smtClean="0"/>
              <a:t>2020-08-31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EB68C2-4C05-4796-9BEB-B5C9CA1DBE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8025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  <p:sldLayoutId id="2147483967" r:id="rId12"/>
    <p:sldLayoutId id="2147483968" r:id="rId13"/>
    <p:sldLayoutId id="2147483969" r:id="rId14"/>
    <p:sldLayoutId id="2147483970" r:id="rId15"/>
    <p:sldLayoutId id="2147483971" r:id="rId16"/>
    <p:sldLayoutId id="214748397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BE6687-50A6-4209-9D12-89715FC909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Guif P09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A6A6A2D-0DDF-484A-AFD1-4E76D06A2B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2500" dirty="0"/>
              <a:t>2020-2021</a:t>
            </a:r>
          </a:p>
        </p:txBody>
      </p:sp>
    </p:spTree>
    <p:extLst>
      <p:ext uri="{BB962C8B-B14F-4D97-AF65-F5344CB8AC3E}">
        <p14:creationId xmlns:p14="http://schemas.microsoft.com/office/powerpoint/2010/main" val="1329727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1EB9F7-05A0-4890-9303-526B9AF7F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viktigt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FD13178-3ADC-4284-81C7-9E8C214C0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Påminna om boll till träning</a:t>
            </a:r>
          </a:p>
          <a:p>
            <a:r>
              <a:rPr lang="sv-SE" dirty="0"/>
              <a:t>Peppa massor på match men även inför träningar.</a:t>
            </a:r>
          </a:p>
          <a:p>
            <a:r>
              <a:rPr lang="sv-SE" dirty="0"/>
              <a:t>Vi tränare tar upp saker vi vill att de tänker på. Pratat med oss om det är någon fundering.</a:t>
            </a:r>
          </a:p>
          <a:p>
            <a:r>
              <a:rPr lang="sv-SE" dirty="0"/>
              <a:t>Höga krav på sig själva. Viktigare att våga å missa än att inte våga!.</a:t>
            </a:r>
          </a:p>
        </p:txBody>
      </p:sp>
    </p:spTree>
    <p:extLst>
      <p:ext uri="{BB962C8B-B14F-4D97-AF65-F5344CB8AC3E}">
        <p14:creationId xmlns:p14="http://schemas.microsoft.com/office/powerpoint/2010/main" val="3843312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4ECBED-49C5-4B6D-9A60-2A2E81CC0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E6E189-F46D-4D8B-B71E-FB5019CD5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4152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61E8ED-9E2E-429F-BDBC-9B28EAACA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D14AA35-4CB4-4F7F-B799-54BE4BA13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21 killar som tränar</a:t>
            </a:r>
          </a:p>
          <a:p>
            <a:r>
              <a:rPr lang="sv-SE" dirty="0"/>
              <a:t>3 ledare</a:t>
            </a:r>
          </a:p>
          <a:p>
            <a:endParaRPr lang="sv-SE" dirty="0"/>
          </a:p>
          <a:p>
            <a:r>
              <a:rPr lang="sv-SE" dirty="0"/>
              <a:t>Fokus på lagkänsla, har roligt, träna kroppen, alla får vara med. </a:t>
            </a:r>
          </a:p>
        </p:txBody>
      </p:sp>
    </p:spTree>
    <p:extLst>
      <p:ext uri="{BB962C8B-B14F-4D97-AF65-F5344CB8AC3E}">
        <p14:creationId xmlns:p14="http://schemas.microsoft.com/office/powerpoint/2010/main" val="3168874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DF975A-93AB-41EA-907D-1CCFCAB16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D7D10B8-4DF3-448F-BD33-5087D022A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v-SE" dirty="0"/>
              <a:t>Måndag 18:30-19:30</a:t>
            </a:r>
          </a:p>
          <a:p>
            <a:r>
              <a:rPr lang="sv-SE" dirty="0"/>
              <a:t>Onsdag 18:00-19:00</a:t>
            </a:r>
          </a:p>
          <a:p>
            <a:r>
              <a:rPr lang="sv-SE" dirty="0"/>
              <a:t>Torsdag 18.00-19:00  </a:t>
            </a:r>
          </a:p>
          <a:p>
            <a:endParaRPr lang="sv-SE" dirty="0"/>
          </a:p>
          <a:p>
            <a:r>
              <a:rPr lang="sv-SE" dirty="0" err="1"/>
              <a:t>Rekarneskolan</a:t>
            </a:r>
            <a:endParaRPr lang="sv-SE" dirty="0"/>
          </a:p>
          <a:p>
            <a:endParaRPr lang="sv-SE" dirty="0"/>
          </a:p>
          <a:p>
            <a:r>
              <a:rPr lang="sv-SE" dirty="0"/>
              <a:t>Individuellteknik, våga, lagspel</a:t>
            </a:r>
          </a:p>
          <a:p>
            <a:r>
              <a:rPr lang="sv-SE" dirty="0"/>
              <a:t>Det ska vara roligt att gå till träning.</a:t>
            </a:r>
          </a:p>
          <a:p>
            <a:endParaRPr lang="sv-SE" dirty="0"/>
          </a:p>
          <a:p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3218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7A2484-43E4-48D4-9465-8EAF5496D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9DCC849-D857-4F5E-810E-5BDC3AA3A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Seriespel: start i oktober.</a:t>
            </a:r>
          </a:p>
          <a:p>
            <a:r>
              <a:rPr lang="sv-SE" dirty="0"/>
              <a:t>Alla får spela, på olika positioner.</a:t>
            </a:r>
          </a:p>
          <a:p>
            <a:r>
              <a:rPr lang="sv-SE" dirty="0"/>
              <a:t>2x25 med timeout i mitten på varje halvlek</a:t>
            </a:r>
          </a:p>
          <a:p>
            <a:endParaRPr lang="sv-SE" dirty="0"/>
          </a:p>
          <a:p>
            <a:r>
              <a:rPr lang="sv-SE" dirty="0"/>
              <a:t>Kallelse via laget.se, i år tar vi ut en matchtrupp till varje match med 2 målvakter som bara står i mål(den matchen).</a:t>
            </a:r>
          </a:p>
          <a:p>
            <a:r>
              <a:rPr lang="sv-SE" dirty="0"/>
              <a:t>Försöka få till många träningsmatcher.</a:t>
            </a:r>
          </a:p>
        </p:txBody>
      </p:sp>
    </p:spTree>
    <p:extLst>
      <p:ext uri="{BB962C8B-B14F-4D97-AF65-F5344CB8AC3E}">
        <p14:creationId xmlns:p14="http://schemas.microsoft.com/office/powerpoint/2010/main" val="1352392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E25C0E-2AA2-4B0E-AD42-CCCC0CB6A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803246"/>
            <a:ext cx="10018713" cy="1752599"/>
          </a:xfrm>
        </p:spPr>
        <p:txBody>
          <a:bodyPr/>
          <a:lstStyle/>
          <a:p>
            <a:r>
              <a:rPr lang="sv-SE" dirty="0"/>
              <a:t>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3ABF1A-D0D5-4B10-B141-486009257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Tja! </a:t>
            </a:r>
          </a:p>
          <a:p>
            <a:r>
              <a:rPr lang="sv-SE" dirty="0"/>
              <a:t>Målet:</a:t>
            </a:r>
          </a:p>
          <a:p>
            <a:r>
              <a:rPr lang="sv-SE" dirty="0" err="1"/>
              <a:t>Rekare</a:t>
            </a:r>
            <a:r>
              <a:rPr lang="sv-SE" dirty="0"/>
              <a:t>: inställd</a:t>
            </a:r>
          </a:p>
          <a:p>
            <a:r>
              <a:rPr lang="sv-SE" dirty="0"/>
              <a:t>Hallby 4-6 jan, </a:t>
            </a:r>
            <a:r>
              <a:rPr lang="sv-SE" dirty="0" err="1"/>
              <a:t>jönköping</a:t>
            </a:r>
            <a:r>
              <a:rPr lang="sv-SE" dirty="0"/>
              <a:t> m övernattning. </a:t>
            </a:r>
          </a:p>
          <a:p>
            <a:r>
              <a:rPr lang="sv-SE" dirty="0"/>
              <a:t>Irstablixten 9-11 april, </a:t>
            </a:r>
            <a:r>
              <a:rPr lang="sv-SE" dirty="0" err="1"/>
              <a:t>västerås</a:t>
            </a:r>
            <a:r>
              <a:rPr lang="sv-SE" dirty="0"/>
              <a:t> ej övernattning.</a:t>
            </a:r>
          </a:p>
          <a:p>
            <a:r>
              <a:rPr lang="sv-SE" dirty="0"/>
              <a:t>Järnvägen 29-30 maj, </a:t>
            </a:r>
            <a:r>
              <a:rPr lang="sv-SE" dirty="0" err="1"/>
              <a:t>hallsberg</a:t>
            </a:r>
            <a:r>
              <a:rPr lang="sv-SE" dirty="0"/>
              <a:t> m övernattning (2nätter?)</a:t>
            </a:r>
          </a:p>
        </p:txBody>
      </p:sp>
    </p:spTree>
    <p:extLst>
      <p:ext uri="{BB962C8B-B14F-4D97-AF65-F5344CB8AC3E}">
        <p14:creationId xmlns:p14="http://schemas.microsoft.com/office/powerpoint/2010/main" val="1233567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35FA8F-6281-4C51-ABBE-B9C5B8DC6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Aktiviteter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0D3516-7351-4BC5-A260-334E1C7EE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v-SE" dirty="0"/>
              <a:t>Kiosk Guifhallen??</a:t>
            </a:r>
          </a:p>
          <a:p>
            <a:r>
              <a:rPr lang="sv-SE" dirty="0"/>
              <a:t>Matchvärd/sekretariat  två familjer per match </a:t>
            </a:r>
          </a:p>
          <a:p>
            <a:r>
              <a:rPr lang="sv-SE" dirty="0" err="1"/>
              <a:t>Inspring</a:t>
            </a:r>
            <a:r>
              <a:rPr lang="sv-SE" dirty="0"/>
              <a:t> till herr/dam matcher, viktigt både för klubb och lagkänslan 2-4ggr per år(normalt)</a:t>
            </a:r>
          </a:p>
          <a:p>
            <a:r>
              <a:rPr lang="sv-SE" dirty="0"/>
              <a:t>Försäljning:</a:t>
            </a:r>
          </a:p>
          <a:p>
            <a:r>
              <a:rPr lang="sv-SE" dirty="0"/>
              <a:t>Bingolotter/sverigelotter/restaurangchansen</a:t>
            </a:r>
          </a:p>
          <a:p>
            <a:r>
              <a:rPr lang="sv-SE" dirty="0"/>
              <a:t>Vår och höst ???</a:t>
            </a:r>
          </a:p>
          <a:p>
            <a:endParaRPr lang="sv-SE" dirty="0"/>
          </a:p>
          <a:p>
            <a:r>
              <a:rPr lang="sv-SE" dirty="0"/>
              <a:t>Föräldrar grupp hjälper oss tränare:</a:t>
            </a:r>
          </a:p>
          <a:p>
            <a:r>
              <a:rPr lang="sv-SE" dirty="0"/>
              <a:t>Jenny</a:t>
            </a:r>
          </a:p>
          <a:p>
            <a:r>
              <a:rPr lang="sv-SE" dirty="0"/>
              <a:t>Eva</a:t>
            </a:r>
          </a:p>
          <a:p>
            <a:r>
              <a:rPr lang="sv-SE" dirty="0"/>
              <a:t>Björn</a:t>
            </a:r>
          </a:p>
          <a:p>
            <a:r>
              <a:rPr lang="sv-SE" dirty="0"/>
              <a:t>Johan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5883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04D62D-87F9-4038-8A36-DF4F51B0B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6DDBDB-3BFB-4DE8-827E-C6E9211BB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Hur ligger vi till?? </a:t>
            </a:r>
          </a:p>
        </p:txBody>
      </p:sp>
    </p:spTree>
    <p:extLst>
      <p:ext uri="{BB962C8B-B14F-4D97-AF65-F5344CB8AC3E}">
        <p14:creationId xmlns:p14="http://schemas.microsoft.com/office/powerpoint/2010/main" val="1436667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AE2E68-C439-430F-8ABD-8E3ED772D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19-20 </a:t>
            </a:r>
            <a:r>
              <a:rPr lang="sv-SE" dirty="0" err="1"/>
              <a:t>sept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5636DA9-53A8-49F6-A5FA-81B6AD6B1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sv-SE" dirty="0" err="1"/>
              <a:t>Lör</a:t>
            </a:r>
            <a:r>
              <a:rPr lang="sv-SE" dirty="0"/>
              <a:t> </a:t>
            </a:r>
            <a:r>
              <a:rPr lang="sv-SE" dirty="0" err="1"/>
              <a:t>Em</a:t>
            </a:r>
            <a:r>
              <a:rPr lang="sv-SE" dirty="0"/>
              <a:t> till söndag FM</a:t>
            </a:r>
          </a:p>
          <a:p>
            <a:pPr algn="ctr"/>
            <a:r>
              <a:rPr lang="sv-SE" dirty="0"/>
              <a:t>Plan: övernattning i </a:t>
            </a:r>
            <a:r>
              <a:rPr lang="sv-SE" dirty="0" err="1"/>
              <a:t>guifhallen</a:t>
            </a:r>
            <a:endParaRPr lang="sv-SE" dirty="0"/>
          </a:p>
          <a:p>
            <a:pPr algn="ctr"/>
            <a:r>
              <a:rPr lang="sv-SE" dirty="0"/>
              <a:t>Träning </a:t>
            </a:r>
            <a:r>
              <a:rPr lang="sv-SE" dirty="0" err="1"/>
              <a:t>lördagkväll</a:t>
            </a:r>
            <a:endParaRPr lang="sv-SE" dirty="0"/>
          </a:p>
          <a:p>
            <a:pPr algn="ctr"/>
            <a:r>
              <a:rPr lang="sv-SE" dirty="0"/>
              <a:t>Middag</a:t>
            </a:r>
          </a:p>
          <a:p>
            <a:pPr algn="ctr"/>
            <a:r>
              <a:rPr lang="sv-SE" dirty="0"/>
              <a:t>Kul</a:t>
            </a:r>
          </a:p>
          <a:p>
            <a:pPr algn="ctr"/>
            <a:r>
              <a:rPr lang="sv-SE" dirty="0"/>
              <a:t>Sova sent</a:t>
            </a:r>
          </a:p>
          <a:p>
            <a:pPr algn="ctr"/>
            <a:r>
              <a:rPr lang="sv-SE" dirty="0" err="1"/>
              <a:t>Söndagmorgon</a:t>
            </a:r>
            <a:endParaRPr lang="sv-SE" dirty="0"/>
          </a:p>
          <a:p>
            <a:pPr algn="ctr"/>
            <a:r>
              <a:rPr lang="sv-SE" dirty="0"/>
              <a:t>Frukost</a:t>
            </a:r>
          </a:p>
          <a:p>
            <a:pPr algn="ctr"/>
            <a:r>
              <a:rPr lang="sv-SE" dirty="0"/>
              <a:t>Träning</a:t>
            </a:r>
          </a:p>
          <a:p>
            <a:pPr algn="ctr"/>
            <a:r>
              <a:rPr lang="sv-SE" dirty="0"/>
              <a:t>Hämtning typ 11-12.</a:t>
            </a:r>
          </a:p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3026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30A4BE-7B4D-49D5-BBCC-EE7712546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Match/träningskläder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EEAC4C8-47F6-45F4-8AC5-7E7705E13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Matchställ/overall etc. Står inte Guif för.</a:t>
            </a:r>
          </a:p>
          <a:p>
            <a:r>
              <a:rPr lang="sv-SE" dirty="0"/>
              <a:t>Finns att köpa på Kanotcenter.</a:t>
            </a:r>
          </a:p>
          <a:p>
            <a:r>
              <a:rPr lang="sv-SE" dirty="0"/>
              <a:t>Håller på att titta på ett paket via kanotcenter men </a:t>
            </a:r>
            <a:r>
              <a:rPr lang="sv-SE" dirty="0" err="1"/>
              <a:t>ev</a:t>
            </a:r>
            <a:r>
              <a:rPr lang="sv-SE" dirty="0"/>
              <a:t> sponsorstöd. (</a:t>
            </a:r>
            <a:r>
              <a:rPr lang="sv-SE" dirty="0" err="1"/>
              <a:t>föräldrargruppen</a:t>
            </a:r>
            <a:r>
              <a:rPr lang="sv-SE" dirty="0"/>
              <a:t>).  </a:t>
            </a:r>
            <a:r>
              <a:rPr lang="sv-SE" dirty="0" err="1"/>
              <a:t>Prell</a:t>
            </a:r>
            <a:r>
              <a:rPr lang="sv-SE" dirty="0"/>
              <a:t>: hemma/borta tröja + shorts och träningströja. Kan </a:t>
            </a:r>
            <a:r>
              <a:rPr lang="sv-SE" dirty="0" err="1"/>
              <a:t>ev</a:t>
            </a:r>
            <a:r>
              <a:rPr lang="sv-SE" dirty="0"/>
              <a:t> köpa till overall. </a:t>
            </a:r>
          </a:p>
        </p:txBody>
      </p:sp>
    </p:spTree>
    <p:extLst>
      <p:ext uri="{BB962C8B-B14F-4D97-AF65-F5344CB8AC3E}">
        <p14:creationId xmlns:p14="http://schemas.microsoft.com/office/powerpoint/2010/main" val="4138170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1861</TotalTime>
  <Words>326</Words>
  <Application>Microsoft Office PowerPoint</Application>
  <PresentationFormat>Bredbild</PresentationFormat>
  <Paragraphs>67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4" baseType="lpstr">
      <vt:lpstr>Arial</vt:lpstr>
      <vt:lpstr>Corbel</vt:lpstr>
      <vt:lpstr>Parallax</vt:lpstr>
      <vt:lpstr>Guif P09</vt:lpstr>
      <vt:lpstr>PowerPoint-presentation</vt:lpstr>
      <vt:lpstr>träningar</vt:lpstr>
      <vt:lpstr>Matcher</vt:lpstr>
      <vt:lpstr>Cuper</vt:lpstr>
      <vt:lpstr>Aktiviteter</vt:lpstr>
      <vt:lpstr>Ekonomi</vt:lpstr>
      <vt:lpstr>19-20 sept</vt:lpstr>
      <vt:lpstr>Match/träningskläder</vt:lpstr>
      <vt:lpstr>viktigt</vt:lpstr>
      <vt:lpstr>Övrigt?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Guif P09</dc:title>
  <dc:creator>Hvegholm, Fredrik</dc:creator>
  <cp:lastModifiedBy>Hvegholm, Fredrik</cp:lastModifiedBy>
  <cp:revision>7</cp:revision>
  <cp:lastPrinted>2020-09-01T13:39:22Z</cp:lastPrinted>
  <dcterms:created xsi:type="dcterms:W3CDTF">2020-08-31T06:38:17Z</dcterms:created>
  <dcterms:modified xsi:type="dcterms:W3CDTF">2020-09-01T13:39:28Z</dcterms:modified>
</cp:coreProperties>
</file>