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3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92D3F-7A0B-4065-BB64-64CB7B6F0D01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A0802-8CC2-4E71-AD88-925C70F33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8992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259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1060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971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540814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TextBox 10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1639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2545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9369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0931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8755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5294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967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489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7595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4440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409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796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7344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7105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2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1BA078F-B697-4E93-BDAA-9A7555CBE48F}" type="datetimeFigureOut">
              <a:rPr lang="sv-SE" smtClean="0"/>
              <a:t>2024-05-23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55920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7381" y="2065610"/>
            <a:ext cx="7772400" cy="1470025"/>
          </a:xfrm>
        </p:spPr>
        <p:txBody>
          <a:bodyPr/>
          <a:lstStyle/>
          <a:p>
            <a:pPr algn="ctr"/>
            <a:r>
              <a:rPr lang="sv-S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Föräldararmöte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 A-pojk 24/25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26430" y="3702744"/>
            <a:ext cx="6400800" cy="1752600"/>
          </a:xfrm>
        </p:spPr>
        <p:txBody>
          <a:bodyPr/>
          <a:lstStyle/>
          <a:p>
            <a:pPr algn="l"/>
            <a:endParaRPr lang="sv-S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86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Ledare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Tränare</a:t>
            </a:r>
          </a:p>
          <a:p>
            <a:r>
              <a:rPr lang="sv-SE" dirty="0" smtClean="0"/>
              <a:t>Mortimer Lundh</a:t>
            </a:r>
          </a:p>
          <a:p>
            <a:r>
              <a:rPr lang="sv-SE" dirty="0"/>
              <a:t>070-768 75 06</a:t>
            </a:r>
            <a:endParaRPr lang="sv-SE" dirty="0" smtClean="0"/>
          </a:p>
          <a:p>
            <a:endParaRPr lang="sv-SE" dirty="0"/>
          </a:p>
          <a:p>
            <a:r>
              <a:rPr lang="sv-SE" dirty="0" smtClean="0"/>
              <a:t>Ass</a:t>
            </a:r>
          </a:p>
          <a:p>
            <a:r>
              <a:rPr lang="sv-SE" dirty="0" smtClean="0"/>
              <a:t>Tobias </a:t>
            </a:r>
            <a:r>
              <a:rPr lang="sv-SE" dirty="0" err="1" smtClean="0"/>
              <a:t>Ahlros</a:t>
            </a:r>
            <a:endParaRPr lang="sv-SE" dirty="0" smtClean="0"/>
          </a:p>
          <a:p>
            <a:r>
              <a:rPr lang="sv-SE" dirty="0" smtClean="0"/>
              <a:t>076-3947642</a:t>
            </a:r>
          </a:p>
          <a:p>
            <a:r>
              <a:rPr lang="sv-SE" dirty="0" smtClean="0"/>
              <a:t>Thomas Flodman</a:t>
            </a:r>
          </a:p>
          <a:p>
            <a:r>
              <a:rPr lang="sv-SE" dirty="0" smtClean="0"/>
              <a:t>070-4253771</a:t>
            </a:r>
          </a:p>
          <a:p>
            <a:r>
              <a:rPr lang="sv-SE" dirty="0" smtClean="0"/>
              <a:t>Fredrik Hvegholm</a:t>
            </a:r>
          </a:p>
          <a:p>
            <a:r>
              <a:rPr lang="sv-SE" dirty="0" smtClean="0"/>
              <a:t>076-8268672</a:t>
            </a:r>
          </a:p>
          <a:p>
            <a:endParaRPr lang="sv-SE" dirty="0"/>
          </a:p>
          <a:p>
            <a:r>
              <a:rPr lang="sv-SE" dirty="0" smtClean="0"/>
              <a:t>Hör av er till oss vid funderingar eller frågor!!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027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sv-SE" dirty="0" smtClean="0"/>
          </a:p>
          <a:p>
            <a:r>
              <a:rPr lang="sv-SE" sz="2800" dirty="0" smtClean="0"/>
              <a:t>28 killar</a:t>
            </a:r>
            <a:endParaRPr lang="sv-SE" sz="2800" dirty="0"/>
          </a:p>
          <a:p>
            <a:r>
              <a:rPr lang="sv-SE" sz="2800" dirty="0" smtClean="0"/>
              <a:t>4st Ledare</a:t>
            </a:r>
          </a:p>
          <a:p>
            <a:r>
              <a:rPr lang="sv-SE" sz="2800" dirty="0" smtClean="0"/>
              <a:t>Laget har en gemensam </a:t>
            </a:r>
            <a:r>
              <a:rPr lang="sv-SE" sz="2800" dirty="0" err="1" smtClean="0"/>
              <a:t>WhatsApp</a:t>
            </a:r>
            <a:r>
              <a:rPr lang="sv-SE" sz="2800" dirty="0" smtClean="0"/>
              <a:t> </a:t>
            </a:r>
            <a:r>
              <a:rPr lang="sv-SE" sz="2800" dirty="0" err="1" smtClean="0"/>
              <a:t>chat</a:t>
            </a:r>
            <a:endParaRPr lang="sv-SE" sz="2800" dirty="0" smtClean="0"/>
          </a:p>
          <a:p>
            <a:endParaRPr lang="sv-SE" sz="2800" dirty="0" smtClean="0"/>
          </a:p>
          <a:p>
            <a:r>
              <a:rPr lang="sv-SE" sz="2800" dirty="0" smtClean="0"/>
              <a:t>Träningar just nu: </a:t>
            </a:r>
          </a:p>
          <a:p>
            <a:r>
              <a:rPr lang="sv-SE" sz="2800" dirty="0" smtClean="0"/>
              <a:t>2 löpning och en boll</a:t>
            </a:r>
          </a:p>
          <a:p>
            <a:endParaRPr lang="sv-SE" sz="2800" dirty="0" smtClean="0"/>
          </a:p>
          <a:p>
            <a:r>
              <a:rPr lang="sv-SE" sz="2800" dirty="0" smtClean="0"/>
              <a:t>Under säsong:</a:t>
            </a:r>
            <a:endParaRPr lang="sv-SE" sz="2800" dirty="0"/>
          </a:p>
          <a:p>
            <a:r>
              <a:rPr lang="sv-SE" sz="2800" dirty="0" smtClean="0"/>
              <a:t>4 träningar i v, 3 boll och 1 cross fit</a:t>
            </a:r>
          </a:p>
          <a:p>
            <a:r>
              <a:rPr lang="sv-SE" sz="2800" dirty="0" smtClean="0"/>
              <a:t>(Inga tider klara än)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18656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Värdegrund/ tankar från ledare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r>
              <a:rPr lang="sv-SE" dirty="0" smtClean="0"/>
              <a:t>Träningsnärvaro.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8530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Uttagningar matcher/ Cuper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r>
              <a:rPr lang="sv-SE" dirty="0" smtClean="0"/>
              <a:t>Alla får speltid</a:t>
            </a:r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r>
              <a:rPr lang="sv-SE" dirty="0" smtClean="0"/>
              <a:t>Bästa laget</a:t>
            </a:r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565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Serie och Cup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2 serier: P16 Elit(17 matcher) och P16 utveckling(15-16 matcher) </a:t>
            </a:r>
          </a:p>
          <a:p>
            <a:endParaRPr lang="sv-SE" dirty="0" smtClean="0"/>
          </a:p>
          <a:p>
            <a:r>
              <a:rPr lang="sv-SE" dirty="0" smtClean="0"/>
              <a:t>Cuper:</a:t>
            </a:r>
            <a:endParaRPr lang="sv-SE" dirty="0"/>
          </a:p>
          <a:p>
            <a:r>
              <a:rPr lang="sv-SE" dirty="0" smtClean="0"/>
              <a:t>Örebro cup 13-15 </a:t>
            </a:r>
            <a:r>
              <a:rPr lang="sv-SE" dirty="0" err="1" smtClean="0"/>
              <a:t>sept</a:t>
            </a:r>
            <a:endParaRPr lang="sv-SE" dirty="0" smtClean="0"/>
          </a:p>
          <a:p>
            <a:r>
              <a:rPr lang="sv-SE" dirty="0" smtClean="0"/>
              <a:t>Hallby 3-5 jan -25</a:t>
            </a:r>
          </a:p>
          <a:p>
            <a:r>
              <a:rPr lang="sv-SE" dirty="0" smtClean="0"/>
              <a:t>Troligen någon till under våren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9501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USM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Datum:</a:t>
            </a:r>
          </a:p>
          <a:p>
            <a:endParaRPr lang="sv-SE" dirty="0"/>
          </a:p>
          <a:p>
            <a:r>
              <a:rPr lang="sv-SE" dirty="0" smtClean="0"/>
              <a:t>Steg 1 5-6 okt</a:t>
            </a:r>
          </a:p>
          <a:p>
            <a:r>
              <a:rPr lang="sv-SE" dirty="0" smtClean="0"/>
              <a:t>Steg 2 30 nov-1 dec</a:t>
            </a:r>
          </a:p>
          <a:p>
            <a:r>
              <a:rPr lang="sv-SE" dirty="0" smtClean="0"/>
              <a:t>Steg 3 11-12 jan</a:t>
            </a:r>
          </a:p>
          <a:p>
            <a:r>
              <a:rPr lang="sv-SE" dirty="0" smtClean="0"/>
              <a:t>Steg 4 15-16 mars</a:t>
            </a:r>
          </a:p>
          <a:p>
            <a:r>
              <a:rPr lang="sv-SE" dirty="0" smtClean="0"/>
              <a:t>Finalspel 2-4 maj</a:t>
            </a:r>
          </a:p>
          <a:p>
            <a:endParaRPr lang="sv-SE" dirty="0"/>
          </a:p>
          <a:p>
            <a:r>
              <a:rPr lang="sv-SE" dirty="0" smtClean="0"/>
              <a:t>Ska vi anordna ett steg hemma?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258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Föräldrar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err="1" smtClean="0"/>
              <a:t>Föräldrargrupp</a:t>
            </a:r>
            <a:endParaRPr lang="sv-SE" dirty="0" smtClean="0"/>
          </a:p>
          <a:p>
            <a:endParaRPr lang="sv-SE" dirty="0"/>
          </a:p>
          <a:p>
            <a:r>
              <a:rPr lang="sv-SE" dirty="0" smtClean="0"/>
              <a:t>USM grupp</a:t>
            </a:r>
          </a:p>
          <a:p>
            <a:endParaRPr lang="sv-SE" dirty="0" smtClean="0"/>
          </a:p>
          <a:p>
            <a:r>
              <a:rPr lang="sv-SE" dirty="0" smtClean="0"/>
              <a:t>lagkonto</a:t>
            </a:r>
          </a:p>
          <a:p>
            <a:endParaRPr lang="sv-SE" dirty="0"/>
          </a:p>
          <a:p>
            <a:r>
              <a:rPr lang="sv-SE" dirty="0" smtClean="0"/>
              <a:t>Sponsor/träningströjor</a:t>
            </a:r>
          </a:p>
          <a:p>
            <a:endParaRPr lang="sv-SE" dirty="0"/>
          </a:p>
          <a:p>
            <a:r>
              <a:rPr lang="sv-SE" dirty="0" smtClean="0"/>
              <a:t>Städning </a:t>
            </a:r>
            <a:r>
              <a:rPr lang="sv-SE" dirty="0" err="1" smtClean="0"/>
              <a:t>ica</a:t>
            </a:r>
            <a:r>
              <a:rPr lang="sv-SE" dirty="0" smtClean="0"/>
              <a:t> maxi</a:t>
            </a:r>
          </a:p>
          <a:p>
            <a:endParaRPr lang="sv-SE" dirty="0"/>
          </a:p>
          <a:p>
            <a:r>
              <a:rPr lang="sv-SE" dirty="0" smtClean="0"/>
              <a:t>Schema: sek/fika på matcher, jobb herr/dam matcher </a:t>
            </a:r>
          </a:p>
          <a:p>
            <a:endParaRPr lang="sv-SE" dirty="0"/>
          </a:p>
          <a:p>
            <a:r>
              <a:rPr lang="sv-SE" dirty="0" smtClean="0"/>
              <a:t>Försäljningar under säsong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37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Övrigt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r>
              <a:rPr lang="sv-SE" dirty="0" smtClean="0"/>
              <a:t>Juniorer/GP</a:t>
            </a:r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r>
              <a:rPr lang="sv-SE" dirty="0" smtClean="0"/>
              <a:t>Funderingar/frågor?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036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tint val="100000"/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112</TotalTime>
  <Words>171</Words>
  <Application>Microsoft Office PowerPoint</Application>
  <PresentationFormat>Bildspel på skärmen (4:3)</PresentationFormat>
  <Paragraphs>82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Jon</vt:lpstr>
      <vt:lpstr>Föräldararmöte A-pojk 24/25</vt:lpstr>
      <vt:lpstr>Ledare</vt:lpstr>
      <vt:lpstr>PowerPoint-presentation</vt:lpstr>
      <vt:lpstr>Värdegrund/ tankar från ledare</vt:lpstr>
      <vt:lpstr>Uttagningar matcher/ Cuper</vt:lpstr>
      <vt:lpstr>Serie och Cup</vt:lpstr>
      <vt:lpstr>USM</vt:lpstr>
      <vt:lpstr>Föräldrar</vt:lpstr>
      <vt:lpstr>Övrigt</vt:lpstr>
    </vt:vector>
  </TitlesOfParts>
  <Company>Region Sörmland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Föräldararmöte A-pojk 24/25</dc:title>
  <dc:creator>Hvegholm, Fredrik</dc:creator>
  <cp:lastModifiedBy>Hvegholm, Fredrik</cp:lastModifiedBy>
  <cp:revision>9</cp:revision>
  <dcterms:created xsi:type="dcterms:W3CDTF">2024-05-22T07:46:51Z</dcterms:created>
  <dcterms:modified xsi:type="dcterms:W3CDTF">2024-05-23T17:40:13Z</dcterms:modified>
</cp:coreProperties>
</file>