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5" r:id="rId4"/>
    <p:sldMasterId id="2147483772" r:id="rId5"/>
    <p:sldMasterId id="2147483713" r:id="rId6"/>
  </p:sldMasterIdLst>
  <p:notesMasterIdLst>
    <p:notesMasterId r:id="rId21"/>
  </p:notesMasterIdLst>
  <p:handoutMasterIdLst>
    <p:handoutMasterId r:id="rId22"/>
  </p:handoutMasterIdLst>
  <p:sldIdLst>
    <p:sldId id="256" r:id="rId7"/>
    <p:sldId id="259" r:id="rId8"/>
    <p:sldId id="260" r:id="rId9"/>
    <p:sldId id="275" r:id="rId10"/>
    <p:sldId id="282" r:id="rId11"/>
    <p:sldId id="280" r:id="rId12"/>
    <p:sldId id="261" r:id="rId13"/>
    <p:sldId id="276" r:id="rId14"/>
    <p:sldId id="283" r:id="rId15"/>
    <p:sldId id="266" r:id="rId16"/>
    <p:sldId id="278" r:id="rId17"/>
    <p:sldId id="279" r:id="rId18"/>
    <p:sldId id="277" r:id="rId19"/>
    <p:sldId id="281" r:id="rId20"/>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adley Neill" initials="BN"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F2D7F"/>
    <a:srgbClr val="C8BEAF"/>
    <a:srgbClr val="DED8CF"/>
    <a:srgbClr val="E92841"/>
    <a:srgbClr val="9BD732"/>
    <a:srgbClr val="FF7D1E"/>
    <a:srgbClr val="00A7B5"/>
    <a:srgbClr val="3D1B6D"/>
    <a:srgbClr val="BBB1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EAB5C-F20C-45E4-8EC7-6599A7B3C126}" v="13" dt="2025-04-25T10:07:59.0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452" autoAdjust="0"/>
  </p:normalViewPr>
  <p:slideViewPr>
    <p:cSldViewPr snapToGrid="0" snapToObjects="1">
      <p:cViewPr varScale="1">
        <p:scale>
          <a:sx n="138" d="100"/>
          <a:sy n="138" d="100"/>
        </p:scale>
        <p:origin x="192" y="114"/>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2" d="100"/>
          <a:sy n="72" d="100"/>
        </p:scale>
        <p:origin x="4020"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f Ekström" userId="093e9819-e70e-4558-b960-16a9bcb38aa9" providerId="ADAL" clId="{1DD336F6-73B8-4377-8FB8-CD6C044BC9B6}"/>
    <pc:docChg chg="custSel addSld delSld modSld modMainMaster">
      <pc:chgData name="Alf Ekström" userId="093e9819-e70e-4558-b960-16a9bcb38aa9" providerId="ADAL" clId="{1DD336F6-73B8-4377-8FB8-CD6C044BC9B6}" dt="2024-08-16T08:16:36.189" v="1180" actId="20577"/>
      <pc:docMkLst>
        <pc:docMk/>
      </pc:docMkLst>
      <pc:sldChg chg="modSp mod">
        <pc:chgData name="Alf Ekström" userId="093e9819-e70e-4558-b960-16a9bcb38aa9" providerId="ADAL" clId="{1DD336F6-73B8-4377-8FB8-CD6C044BC9B6}" dt="2024-08-13T11:27:06.220" v="7" actId="20577"/>
        <pc:sldMkLst>
          <pc:docMk/>
          <pc:sldMk cId="1937549019" sldId="256"/>
        </pc:sldMkLst>
      </pc:sldChg>
      <pc:sldChg chg="modSp mod">
        <pc:chgData name="Alf Ekström" userId="093e9819-e70e-4558-b960-16a9bcb38aa9" providerId="ADAL" clId="{1DD336F6-73B8-4377-8FB8-CD6C044BC9B6}" dt="2024-08-13T11:27:10.350" v="9" actId="20577"/>
        <pc:sldMkLst>
          <pc:docMk/>
          <pc:sldMk cId="1923952435" sldId="259"/>
        </pc:sldMkLst>
      </pc:sldChg>
      <pc:sldChg chg="modSp mod">
        <pc:chgData name="Alf Ekström" userId="093e9819-e70e-4558-b960-16a9bcb38aa9" providerId="ADAL" clId="{1DD336F6-73B8-4377-8FB8-CD6C044BC9B6}" dt="2024-08-16T07:46:06.757" v="1123" actId="20577"/>
        <pc:sldMkLst>
          <pc:docMk/>
          <pc:sldMk cId="3589073007" sldId="261"/>
        </pc:sldMkLst>
      </pc:sldChg>
      <pc:sldChg chg="del">
        <pc:chgData name="Alf Ekström" userId="093e9819-e70e-4558-b960-16a9bcb38aa9" providerId="ADAL" clId="{1DD336F6-73B8-4377-8FB8-CD6C044BC9B6}" dt="2024-08-13T12:36:00.471" v="860" actId="47"/>
        <pc:sldMkLst>
          <pc:docMk/>
          <pc:sldMk cId="1083892399" sldId="264"/>
        </pc:sldMkLst>
      </pc:sldChg>
      <pc:sldChg chg="modSp mod">
        <pc:chgData name="Alf Ekström" userId="093e9819-e70e-4558-b960-16a9bcb38aa9" providerId="ADAL" clId="{1DD336F6-73B8-4377-8FB8-CD6C044BC9B6}" dt="2024-08-13T12:35:50.457" v="859" actId="255"/>
        <pc:sldMkLst>
          <pc:docMk/>
          <pc:sldMk cId="2823759593" sldId="266"/>
        </pc:sldMkLst>
      </pc:sldChg>
      <pc:sldChg chg="modSp mod">
        <pc:chgData name="Alf Ekström" userId="093e9819-e70e-4558-b960-16a9bcb38aa9" providerId="ADAL" clId="{1DD336F6-73B8-4377-8FB8-CD6C044BC9B6}" dt="2024-08-16T07:46:51.336" v="1152" actId="20577"/>
        <pc:sldMkLst>
          <pc:docMk/>
          <pc:sldMk cId="2467415313" sldId="276"/>
        </pc:sldMkLst>
      </pc:sldChg>
      <pc:sldChg chg="modSp mod">
        <pc:chgData name="Alf Ekström" userId="093e9819-e70e-4558-b960-16a9bcb38aa9" providerId="ADAL" clId="{1DD336F6-73B8-4377-8FB8-CD6C044BC9B6}" dt="2024-08-16T08:15:09.306" v="1162" actId="20577"/>
        <pc:sldMkLst>
          <pc:docMk/>
          <pc:sldMk cId="3462502753" sldId="277"/>
        </pc:sldMkLst>
      </pc:sldChg>
      <pc:sldChg chg="modSp mod">
        <pc:chgData name="Alf Ekström" userId="093e9819-e70e-4558-b960-16a9bcb38aa9" providerId="ADAL" clId="{1DD336F6-73B8-4377-8FB8-CD6C044BC9B6}" dt="2024-08-13T12:36:14.780" v="874" actId="20577"/>
        <pc:sldMkLst>
          <pc:docMk/>
          <pc:sldMk cId="472829992" sldId="278"/>
        </pc:sldMkLst>
      </pc:sldChg>
      <pc:sldChg chg="modSp mod">
        <pc:chgData name="Alf Ekström" userId="093e9819-e70e-4558-b960-16a9bcb38aa9" providerId="ADAL" clId="{1DD336F6-73B8-4377-8FB8-CD6C044BC9B6}" dt="2024-08-16T08:16:20.233" v="1179" actId="20577"/>
        <pc:sldMkLst>
          <pc:docMk/>
          <pc:sldMk cId="3824399393" sldId="279"/>
        </pc:sldMkLst>
      </pc:sldChg>
      <pc:sldChg chg="modSp add mod">
        <pc:chgData name="Alf Ekström" userId="093e9819-e70e-4558-b960-16a9bcb38aa9" providerId="ADAL" clId="{1DD336F6-73B8-4377-8FB8-CD6C044BC9B6}" dt="2024-08-16T07:41:29.705" v="964" actId="20577"/>
        <pc:sldMkLst>
          <pc:docMk/>
          <pc:sldMk cId="2035176886" sldId="280"/>
        </pc:sldMkLst>
      </pc:sldChg>
      <pc:sldChg chg="modSp add mod">
        <pc:chgData name="Alf Ekström" userId="093e9819-e70e-4558-b960-16a9bcb38aa9" providerId="ADAL" clId="{1DD336F6-73B8-4377-8FB8-CD6C044BC9B6}" dt="2024-08-16T08:16:36.189" v="1180" actId="20577"/>
        <pc:sldMkLst>
          <pc:docMk/>
          <pc:sldMk cId="1285749627" sldId="281"/>
        </pc:sldMkLst>
      </pc:sldChg>
      <pc:sldMasterChg chg="modSp mod">
        <pc:chgData name="Alf Ekström" userId="093e9819-e70e-4558-b960-16a9bcb38aa9" providerId="ADAL" clId="{1DD336F6-73B8-4377-8FB8-CD6C044BC9B6}" dt="2024-08-16T07:39:17.097" v="945" actId="20577"/>
        <pc:sldMasterMkLst>
          <pc:docMk/>
          <pc:sldMasterMk cId="1582607786" sldId="2147483713"/>
        </pc:sldMasterMkLst>
      </pc:sldMasterChg>
      <pc:sldMasterChg chg="modSp mod modSldLayout">
        <pc:chgData name="Alf Ekström" userId="093e9819-e70e-4558-b960-16a9bcb38aa9" providerId="ADAL" clId="{1DD336F6-73B8-4377-8FB8-CD6C044BC9B6}" dt="2024-08-16T07:39:17.095" v="944" actId="20577"/>
        <pc:sldMasterMkLst>
          <pc:docMk/>
          <pc:sldMasterMk cId="1760701222" sldId="2147483795"/>
        </pc:sldMasterMkLst>
        <pc:sldLayoutChg chg="modSp mod">
          <pc:chgData name="Alf Ekström" userId="093e9819-e70e-4558-b960-16a9bcb38aa9" providerId="ADAL" clId="{1DD336F6-73B8-4377-8FB8-CD6C044BC9B6}" dt="2024-08-16T07:39:17.095" v="944" actId="20577"/>
          <pc:sldLayoutMkLst>
            <pc:docMk/>
            <pc:sldMasterMk cId="1760701222" sldId="2147483795"/>
            <pc:sldLayoutMk cId="2852605226" sldId="2147483797"/>
          </pc:sldLayoutMkLst>
        </pc:sldLayoutChg>
      </pc:sldMasterChg>
    </pc:docChg>
  </pc:docChgLst>
  <pc:docChgLst>
    <pc:chgData name="Alf Ekström" userId="093e9819-e70e-4558-b960-16a9bcb38aa9" providerId="ADAL" clId="{9B1EAB5C-F20C-45E4-8EC7-6599A7B3C126}"/>
    <pc:docChg chg="undo custSel addSld modSld sldOrd modNotesMaster modHandout">
      <pc:chgData name="Alf Ekström" userId="093e9819-e70e-4558-b960-16a9bcb38aa9" providerId="ADAL" clId="{9B1EAB5C-F20C-45E4-8EC7-6599A7B3C126}" dt="2025-04-25T10:07:59.084" v="3257"/>
      <pc:docMkLst>
        <pc:docMk/>
      </pc:docMkLst>
      <pc:sldChg chg="modSp mod">
        <pc:chgData name="Alf Ekström" userId="093e9819-e70e-4558-b960-16a9bcb38aa9" providerId="ADAL" clId="{9B1EAB5C-F20C-45E4-8EC7-6599A7B3C126}" dt="2025-04-08T13:01:31.463" v="9" actId="20577"/>
        <pc:sldMkLst>
          <pc:docMk/>
          <pc:sldMk cId="1937549019" sldId="256"/>
        </pc:sldMkLst>
        <pc:spChg chg="mod">
          <ac:chgData name="Alf Ekström" userId="093e9819-e70e-4558-b960-16a9bcb38aa9" providerId="ADAL" clId="{9B1EAB5C-F20C-45E4-8EC7-6599A7B3C126}" dt="2025-04-08T13:01:31.463" v="9" actId="20577"/>
          <ac:spMkLst>
            <pc:docMk/>
            <pc:sldMk cId="1937549019" sldId="256"/>
            <ac:spMk id="32" creationId="{D336ACFA-1161-4F0F-891D-502C01933178}"/>
          </ac:spMkLst>
        </pc:spChg>
      </pc:sldChg>
      <pc:sldChg chg="addSp delSp modSp mod modNotesTx">
        <pc:chgData name="Alf Ekström" userId="093e9819-e70e-4558-b960-16a9bcb38aa9" providerId="ADAL" clId="{9B1EAB5C-F20C-45E4-8EC7-6599A7B3C126}" dt="2025-04-15T17:47:52.484" v="2849" actId="20577"/>
        <pc:sldMkLst>
          <pc:docMk/>
          <pc:sldMk cId="1923952435" sldId="259"/>
        </pc:sldMkLst>
        <pc:spChg chg="add del mod">
          <ac:chgData name="Alf Ekström" userId="093e9819-e70e-4558-b960-16a9bcb38aa9" providerId="ADAL" clId="{9B1EAB5C-F20C-45E4-8EC7-6599A7B3C126}" dt="2025-04-08T13:03:24.744" v="25" actId="1076"/>
          <ac:spMkLst>
            <pc:docMk/>
            <pc:sldMk cId="1923952435" sldId="259"/>
            <ac:spMk id="2" creationId="{01DB5013-F5D9-4D92-95CB-DDF08725292D}"/>
          </ac:spMkLst>
        </pc:spChg>
        <pc:spChg chg="mod">
          <ac:chgData name="Alf Ekström" userId="093e9819-e70e-4558-b960-16a9bcb38aa9" providerId="ADAL" clId="{9B1EAB5C-F20C-45E4-8EC7-6599A7B3C126}" dt="2025-04-15T15:50:37.097" v="1901" actId="20577"/>
          <ac:spMkLst>
            <pc:docMk/>
            <pc:sldMk cId="1923952435" sldId="259"/>
            <ac:spMk id="4" creationId="{294534F1-B7D1-4A85-BB41-6C2B86025121}"/>
          </ac:spMkLst>
        </pc:spChg>
      </pc:sldChg>
      <pc:sldChg chg="modSp mod ord modNotesTx">
        <pc:chgData name="Alf Ekström" userId="093e9819-e70e-4558-b960-16a9bcb38aa9" providerId="ADAL" clId="{9B1EAB5C-F20C-45E4-8EC7-6599A7B3C126}" dt="2025-04-15T17:48:04.474" v="2862" actId="20577"/>
        <pc:sldMkLst>
          <pc:docMk/>
          <pc:sldMk cId="2423076078" sldId="260"/>
        </pc:sldMkLst>
        <pc:spChg chg="mod">
          <ac:chgData name="Alf Ekström" userId="093e9819-e70e-4558-b960-16a9bcb38aa9" providerId="ADAL" clId="{9B1EAB5C-F20C-45E4-8EC7-6599A7B3C126}" dt="2025-04-08T13:04:31.024" v="124" actId="20577"/>
          <ac:spMkLst>
            <pc:docMk/>
            <pc:sldMk cId="2423076078" sldId="260"/>
            <ac:spMk id="2" creationId="{503B8BEE-B369-4A30-9C15-98CD05FE1171}"/>
          </ac:spMkLst>
        </pc:spChg>
        <pc:spChg chg="mod">
          <ac:chgData name="Alf Ekström" userId="093e9819-e70e-4558-b960-16a9bcb38aa9" providerId="ADAL" clId="{9B1EAB5C-F20C-45E4-8EC7-6599A7B3C126}" dt="2025-04-15T16:09:15.074" v="2040" actId="20577"/>
          <ac:spMkLst>
            <pc:docMk/>
            <pc:sldMk cId="2423076078" sldId="260"/>
            <ac:spMk id="3" creationId="{ADE36971-3EFD-4BEB-AAC6-0C216278E931}"/>
          </ac:spMkLst>
        </pc:spChg>
      </pc:sldChg>
      <pc:sldChg chg="modSp mod modNotesTx">
        <pc:chgData name="Alf Ekström" userId="093e9819-e70e-4558-b960-16a9bcb38aa9" providerId="ADAL" clId="{9B1EAB5C-F20C-45E4-8EC7-6599A7B3C126}" dt="2025-04-15T17:49:18.943" v="2893" actId="20577"/>
        <pc:sldMkLst>
          <pc:docMk/>
          <pc:sldMk cId="3589073007" sldId="261"/>
        </pc:sldMkLst>
        <pc:spChg chg="mod">
          <ac:chgData name="Alf Ekström" userId="093e9819-e70e-4558-b960-16a9bcb38aa9" providerId="ADAL" clId="{9B1EAB5C-F20C-45E4-8EC7-6599A7B3C126}" dt="2025-04-08T13:22:33.947" v="663" actId="20577"/>
          <ac:spMkLst>
            <pc:docMk/>
            <pc:sldMk cId="3589073007" sldId="261"/>
            <ac:spMk id="2" creationId="{503B8BEE-B369-4A30-9C15-98CD05FE1171}"/>
          </ac:spMkLst>
        </pc:spChg>
        <pc:spChg chg="mod">
          <ac:chgData name="Alf Ekström" userId="093e9819-e70e-4558-b960-16a9bcb38aa9" providerId="ADAL" clId="{9B1EAB5C-F20C-45E4-8EC7-6599A7B3C126}" dt="2025-04-15T16:44:54.814" v="2191" actId="20577"/>
          <ac:spMkLst>
            <pc:docMk/>
            <pc:sldMk cId="3589073007" sldId="261"/>
            <ac:spMk id="3" creationId="{ADE36971-3EFD-4BEB-AAC6-0C216278E931}"/>
          </ac:spMkLst>
        </pc:spChg>
      </pc:sldChg>
      <pc:sldChg chg="modSp mod ord modNotesTx">
        <pc:chgData name="Alf Ekström" userId="093e9819-e70e-4558-b960-16a9bcb38aa9" providerId="ADAL" clId="{9B1EAB5C-F20C-45E4-8EC7-6599A7B3C126}" dt="2025-04-15T17:50:49.408" v="2909" actId="20577"/>
        <pc:sldMkLst>
          <pc:docMk/>
          <pc:sldMk cId="2823759593" sldId="266"/>
        </pc:sldMkLst>
        <pc:spChg chg="mod">
          <ac:chgData name="Alf Ekström" userId="093e9819-e70e-4558-b960-16a9bcb38aa9" providerId="ADAL" clId="{9B1EAB5C-F20C-45E4-8EC7-6599A7B3C126}" dt="2025-04-08T13:32:05.214" v="764" actId="20577"/>
          <ac:spMkLst>
            <pc:docMk/>
            <pc:sldMk cId="2823759593" sldId="266"/>
            <ac:spMk id="2" creationId="{503B8BEE-B369-4A30-9C15-98CD05FE1171}"/>
          </ac:spMkLst>
        </pc:spChg>
        <pc:spChg chg="mod">
          <ac:chgData name="Alf Ekström" userId="093e9819-e70e-4558-b960-16a9bcb38aa9" providerId="ADAL" clId="{9B1EAB5C-F20C-45E4-8EC7-6599A7B3C126}" dt="2025-04-15T17:10:01.059" v="2347" actId="20577"/>
          <ac:spMkLst>
            <pc:docMk/>
            <pc:sldMk cId="2823759593" sldId="266"/>
            <ac:spMk id="3" creationId="{ADE36971-3EFD-4BEB-AAC6-0C216278E931}"/>
          </ac:spMkLst>
        </pc:spChg>
      </pc:sldChg>
      <pc:sldChg chg="modSp mod ord modNotesTx">
        <pc:chgData name="Alf Ekström" userId="093e9819-e70e-4558-b960-16a9bcb38aa9" providerId="ADAL" clId="{9B1EAB5C-F20C-45E4-8EC7-6599A7B3C126}" dt="2025-04-15T17:56:52.637" v="3137" actId="20577"/>
        <pc:sldMkLst>
          <pc:docMk/>
          <pc:sldMk cId="629813842" sldId="275"/>
        </pc:sldMkLst>
        <pc:spChg chg="mod">
          <ac:chgData name="Alf Ekström" userId="093e9819-e70e-4558-b960-16a9bcb38aa9" providerId="ADAL" clId="{9B1EAB5C-F20C-45E4-8EC7-6599A7B3C126}" dt="2025-04-08T13:18:46.092" v="391" actId="20577"/>
          <ac:spMkLst>
            <pc:docMk/>
            <pc:sldMk cId="629813842" sldId="275"/>
            <ac:spMk id="2" creationId="{503B8BEE-B369-4A30-9C15-98CD05FE1171}"/>
          </ac:spMkLst>
        </pc:spChg>
        <pc:spChg chg="mod">
          <ac:chgData name="Alf Ekström" userId="093e9819-e70e-4558-b960-16a9bcb38aa9" providerId="ADAL" clId="{9B1EAB5C-F20C-45E4-8EC7-6599A7B3C126}" dt="2025-04-15T17:56:52.637" v="3137" actId="20577"/>
          <ac:spMkLst>
            <pc:docMk/>
            <pc:sldMk cId="629813842" sldId="275"/>
            <ac:spMk id="3" creationId="{ADE36971-3EFD-4BEB-AAC6-0C216278E931}"/>
          </ac:spMkLst>
        </pc:spChg>
      </pc:sldChg>
      <pc:sldChg chg="modSp mod modNotesTx">
        <pc:chgData name="Alf Ekström" userId="093e9819-e70e-4558-b960-16a9bcb38aa9" providerId="ADAL" clId="{9B1EAB5C-F20C-45E4-8EC7-6599A7B3C126}" dt="2025-04-15T17:49:51.260" v="2900" actId="20577"/>
        <pc:sldMkLst>
          <pc:docMk/>
          <pc:sldMk cId="2467415313" sldId="276"/>
        </pc:sldMkLst>
        <pc:spChg chg="mod">
          <ac:chgData name="Alf Ekström" userId="093e9819-e70e-4558-b960-16a9bcb38aa9" providerId="ADAL" clId="{9B1EAB5C-F20C-45E4-8EC7-6599A7B3C126}" dt="2025-04-08T13:24:06.181" v="679" actId="20577"/>
          <ac:spMkLst>
            <pc:docMk/>
            <pc:sldMk cId="2467415313" sldId="276"/>
            <ac:spMk id="2" creationId="{503B8BEE-B369-4A30-9C15-98CD05FE1171}"/>
          </ac:spMkLst>
        </pc:spChg>
        <pc:spChg chg="mod">
          <ac:chgData name="Alf Ekström" userId="093e9819-e70e-4558-b960-16a9bcb38aa9" providerId="ADAL" clId="{9B1EAB5C-F20C-45E4-8EC7-6599A7B3C126}" dt="2025-04-15T16:58:13.234" v="2217" actId="20577"/>
          <ac:spMkLst>
            <pc:docMk/>
            <pc:sldMk cId="2467415313" sldId="276"/>
            <ac:spMk id="3" creationId="{ADE36971-3EFD-4BEB-AAC6-0C216278E931}"/>
          </ac:spMkLst>
        </pc:spChg>
      </pc:sldChg>
      <pc:sldChg chg="modSp mod ord modNotesTx">
        <pc:chgData name="Alf Ekström" userId="093e9819-e70e-4558-b960-16a9bcb38aa9" providerId="ADAL" clId="{9B1EAB5C-F20C-45E4-8EC7-6599A7B3C126}" dt="2025-04-15T17:52:19.183" v="2953" actId="20577"/>
        <pc:sldMkLst>
          <pc:docMk/>
          <pc:sldMk cId="3462502753" sldId="277"/>
        </pc:sldMkLst>
        <pc:spChg chg="mod">
          <ac:chgData name="Alf Ekström" userId="093e9819-e70e-4558-b960-16a9bcb38aa9" providerId="ADAL" clId="{9B1EAB5C-F20C-45E4-8EC7-6599A7B3C126}" dt="2025-04-08T13:41:57.462" v="1327" actId="20577"/>
          <ac:spMkLst>
            <pc:docMk/>
            <pc:sldMk cId="3462502753" sldId="277"/>
            <ac:spMk id="2" creationId="{503B8BEE-B369-4A30-9C15-98CD05FE1171}"/>
          </ac:spMkLst>
        </pc:spChg>
        <pc:spChg chg="mod">
          <ac:chgData name="Alf Ekström" userId="093e9819-e70e-4558-b960-16a9bcb38aa9" providerId="ADAL" clId="{9B1EAB5C-F20C-45E4-8EC7-6599A7B3C126}" dt="2025-04-15T17:29:40.373" v="2493" actId="20577"/>
          <ac:spMkLst>
            <pc:docMk/>
            <pc:sldMk cId="3462502753" sldId="277"/>
            <ac:spMk id="3" creationId="{ADE36971-3EFD-4BEB-AAC6-0C216278E931}"/>
          </ac:spMkLst>
        </pc:spChg>
      </pc:sldChg>
      <pc:sldChg chg="modSp mod modNotesTx">
        <pc:chgData name="Alf Ekström" userId="093e9819-e70e-4558-b960-16a9bcb38aa9" providerId="ADAL" clId="{9B1EAB5C-F20C-45E4-8EC7-6599A7B3C126}" dt="2025-04-15T17:51:03.246" v="2922" actId="20577"/>
        <pc:sldMkLst>
          <pc:docMk/>
          <pc:sldMk cId="472829992" sldId="278"/>
        </pc:sldMkLst>
        <pc:spChg chg="mod">
          <ac:chgData name="Alf Ekström" userId="093e9819-e70e-4558-b960-16a9bcb38aa9" providerId="ADAL" clId="{9B1EAB5C-F20C-45E4-8EC7-6599A7B3C126}" dt="2025-04-15T17:16:38.365" v="2404" actId="20577"/>
          <ac:spMkLst>
            <pc:docMk/>
            <pc:sldMk cId="472829992" sldId="278"/>
            <ac:spMk id="3" creationId="{ADE36971-3EFD-4BEB-AAC6-0C216278E931}"/>
          </ac:spMkLst>
        </pc:spChg>
      </pc:sldChg>
      <pc:sldChg chg="addSp delSp modSp mod chgLayout modNotesTx">
        <pc:chgData name="Alf Ekström" userId="093e9819-e70e-4558-b960-16a9bcb38aa9" providerId="ADAL" clId="{9B1EAB5C-F20C-45E4-8EC7-6599A7B3C126}" dt="2025-04-15T17:51:40.610" v="2927" actId="20577"/>
        <pc:sldMkLst>
          <pc:docMk/>
          <pc:sldMk cId="3824399393" sldId="279"/>
        </pc:sldMkLst>
        <pc:spChg chg="mod ord">
          <ac:chgData name="Alf Ekström" userId="093e9819-e70e-4558-b960-16a9bcb38aa9" providerId="ADAL" clId="{9B1EAB5C-F20C-45E4-8EC7-6599A7B3C126}" dt="2025-04-15T17:40:56.920" v="2495" actId="6264"/>
          <ac:spMkLst>
            <pc:docMk/>
            <pc:sldMk cId="3824399393" sldId="279"/>
            <ac:spMk id="2" creationId="{503B8BEE-B369-4A30-9C15-98CD05FE1171}"/>
          </ac:spMkLst>
        </pc:spChg>
        <pc:spChg chg="mod ord">
          <ac:chgData name="Alf Ekström" userId="093e9819-e70e-4558-b960-16a9bcb38aa9" providerId="ADAL" clId="{9B1EAB5C-F20C-45E4-8EC7-6599A7B3C126}" dt="2025-04-15T17:40:56.920" v="2495" actId="6264"/>
          <ac:spMkLst>
            <pc:docMk/>
            <pc:sldMk cId="3824399393" sldId="279"/>
            <ac:spMk id="3" creationId="{ADE36971-3EFD-4BEB-AAC6-0C216278E931}"/>
          </ac:spMkLst>
        </pc:spChg>
        <pc:spChg chg="mod ord">
          <ac:chgData name="Alf Ekström" userId="093e9819-e70e-4558-b960-16a9bcb38aa9" providerId="ADAL" clId="{9B1EAB5C-F20C-45E4-8EC7-6599A7B3C126}" dt="2025-04-15T17:40:56.920" v="2495" actId="6264"/>
          <ac:spMkLst>
            <pc:docMk/>
            <pc:sldMk cId="3824399393" sldId="279"/>
            <ac:spMk id="4" creationId="{35E2E657-5F4D-4A92-8313-0D4A6F26FDF9}"/>
          </ac:spMkLst>
        </pc:spChg>
      </pc:sldChg>
      <pc:sldChg chg="modSp mod modNotesTx">
        <pc:chgData name="Alf Ekström" userId="093e9819-e70e-4558-b960-16a9bcb38aa9" providerId="ADAL" clId="{9B1EAB5C-F20C-45E4-8EC7-6599A7B3C126}" dt="2025-04-15T17:48:58.843" v="2879" actId="20577"/>
        <pc:sldMkLst>
          <pc:docMk/>
          <pc:sldMk cId="2035176886" sldId="280"/>
        </pc:sldMkLst>
        <pc:spChg chg="mod">
          <ac:chgData name="Alf Ekström" userId="093e9819-e70e-4558-b960-16a9bcb38aa9" providerId="ADAL" clId="{9B1EAB5C-F20C-45E4-8EC7-6599A7B3C126}" dt="2025-04-08T13:28:46.622" v="702" actId="20577"/>
          <ac:spMkLst>
            <pc:docMk/>
            <pc:sldMk cId="2035176886" sldId="280"/>
            <ac:spMk id="2" creationId="{503B8BEE-B369-4A30-9C15-98CD05FE1171}"/>
          </ac:spMkLst>
        </pc:spChg>
        <pc:spChg chg="mod">
          <ac:chgData name="Alf Ekström" userId="093e9819-e70e-4558-b960-16a9bcb38aa9" providerId="ADAL" clId="{9B1EAB5C-F20C-45E4-8EC7-6599A7B3C126}" dt="2025-04-08T13:49:57.854" v="1792" actId="20577"/>
          <ac:spMkLst>
            <pc:docMk/>
            <pc:sldMk cId="2035176886" sldId="280"/>
            <ac:spMk id="3" creationId="{ADE36971-3EFD-4BEB-AAC6-0C216278E931}"/>
          </ac:spMkLst>
        </pc:spChg>
      </pc:sldChg>
      <pc:sldChg chg="ord">
        <pc:chgData name="Alf Ekström" userId="093e9819-e70e-4558-b960-16a9bcb38aa9" providerId="ADAL" clId="{9B1EAB5C-F20C-45E4-8EC7-6599A7B3C126}" dt="2025-04-08T13:33:52.724" v="971"/>
        <pc:sldMkLst>
          <pc:docMk/>
          <pc:sldMk cId="1285749627" sldId="281"/>
        </pc:sldMkLst>
      </pc:sldChg>
      <pc:sldChg chg="modSp new mod ord modNotesTx">
        <pc:chgData name="Alf Ekström" userId="093e9819-e70e-4558-b960-16a9bcb38aa9" providerId="ADAL" clId="{9B1EAB5C-F20C-45E4-8EC7-6599A7B3C126}" dt="2025-04-19T14:43:10.582" v="3233" actId="20577"/>
        <pc:sldMkLst>
          <pc:docMk/>
          <pc:sldMk cId="2386101982" sldId="282"/>
        </pc:sldMkLst>
        <pc:spChg chg="mod">
          <ac:chgData name="Alf Ekström" userId="093e9819-e70e-4558-b960-16a9bcb38aa9" providerId="ADAL" clId="{9B1EAB5C-F20C-45E4-8EC7-6599A7B3C126}" dt="2025-04-08T13:35:10.818" v="1008" actId="20577"/>
          <ac:spMkLst>
            <pc:docMk/>
            <pc:sldMk cId="2386101982" sldId="282"/>
            <ac:spMk id="2" creationId="{0C6D3151-80AD-4AFA-D8E4-C60206EA9966}"/>
          </ac:spMkLst>
        </pc:spChg>
        <pc:spChg chg="mod">
          <ac:chgData name="Alf Ekström" userId="093e9819-e70e-4558-b960-16a9bcb38aa9" providerId="ADAL" clId="{9B1EAB5C-F20C-45E4-8EC7-6599A7B3C126}" dt="2025-04-19T14:42:52.724" v="3202" actId="20577"/>
          <ac:spMkLst>
            <pc:docMk/>
            <pc:sldMk cId="2386101982" sldId="282"/>
            <ac:spMk id="3" creationId="{DEE134B5-203E-80E5-B4D8-4D12555234A2}"/>
          </ac:spMkLst>
        </pc:spChg>
        <pc:spChg chg="mod">
          <ac:chgData name="Alf Ekström" userId="093e9819-e70e-4558-b960-16a9bcb38aa9" providerId="ADAL" clId="{9B1EAB5C-F20C-45E4-8EC7-6599A7B3C126}" dt="2025-04-19T14:43:10.582" v="3233" actId="20577"/>
          <ac:spMkLst>
            <pc:docMk/>
            <pc:sldMk cId="2386101982" sldId="282"/>
            <ac:spMk id="4" creationId="{00B5297B-7CEF-8A06-C123-E2B4123BBA98}"/>
          </ac:spMkLst>
        </pc:spChg>
      </pc:sldChg>
      <pc:sldChg chg="modSp add mod ord modNotesTx">
        <pc:chgData name="Alf Ekström" userId="093e9819-e70e-4558-b960-16a9bcb38aa9" providerId="ADAL" clId="{9B1EAB5C-F20C-45E4-8EC7-6599A7B3C126}" dt="2025-04-22T15:13:42.280" v="3256" actId="20577"/>
        <pc:sldMkLst>
          <pc:docMk/>
          <pc:sldMk cId="586908508" sldId="283"/>
        </pc:sldMkLst>
        <pc:spChg chg="mod">
          <ac:chgData name="Alf Ekström" userId="093e9819-e70e-4558-b960-16a9bcb38aa9" providerId="ADAL" clId="{9B1EAB5C-F20C-45E4-8EC7-6599A7B3C126}" dt="2025-04-15T17:42:15.396" v="2519" actId="20577"/>
          <ac:spMkLst>
            <pc:docMk/>
            <pc:sldMk cId="586908508" sldId="283"/>
            <ac:spMk id="2" creationId="{E2E07585-E835-26B6-265A-38542CA43189}"/>
          </ac:spMkLst>
        </pc:spChg>
        <pc:spChg chg="mod">
          <ac:chgData name="Alf Ekström" userId="093e9819-e70e-4558-b960-16a9bcb38aa9" providerId="ADAL" clId="{9B1EAB5C-F20C-45E4-8EC7-6599A7B3C126}" dt="2025-04-22T15:13:42.280" v="3256" actId="20577"/>
          <ac:spMkLst>
            <pc:docMk/>
            <pc:sldMk cId="586908508" sldId="283"/>
            <ac:spMk id="3" creationId="{FDC22BC6-434A-C018-A30C-85A5E7E5D3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75" tIns="49538" rIns="99075" bIns="49538" rtlCol="0"/>
          <a:lstStyle>
            <a:lvl1pPr algn="l">
              <a:defRPr sz="1300"/>
            </a:lvl1pPr>
          </a:lstStyle>
          <a:p>
            <a:endParaRPr lang="en-US" dirty="0"/>
          </a:p>
        </p:txBody>
      </p:sp>
      <p:sp>
        <p:nvSpPr>
          <p:cNvPr id="3" name="Date Placeholder 2"/>
          <p:cNvSpPr>
            <a:spLocks noGrp="1"/>
          </p:cNvSpPr>
          <p:nvPr>
            <p:ph type="dt" sz="quarter" idx="1"/>
          </p:nvPr>
        </p:nvSpPr>
        <p:spPr>
          <a:xfrm>
            <a:off x="4021295" y="1"/>
            <a:ext cx="3076363" cy="511731"/>
          </a:xfrm>
          <a:prstGeom prst="rect">
            <a:avLst/>
          </a:prstGeom>
        </p:spPr>
        <p:txBody>
          <a:bodyPr vert="horz" lIns="99075" tIns="49538" rIns="99075" bIns="49538" rtlCol="0"/>
          <a:lstStyle>
            <a:lvl1pPr algn="r">
              <a:defRPr sz="1300"/>
            </a:lvl1pPr>
          </a:lstStyle>
          <a:p>
            <a:fld id="{ABFD0ED4-3F2C-A44D-BF2A-70F28B4760E9}" type="datetimeFigureOut">
              <a:rPr lang="en-US" smtClean="0"/>
              <a:pPr/>
              <a:t>4/25/2025</a:t>
            </a:fld>
            <a:endParaRPr lang="en-US" dirty="0"/>
          </a:p>
        </p:txBody>
      </p:sp>
      <p:sp>
        <p:nvSpPr>
          <p:cNvPr id="4" name="Footer Placeholder 3"/>
          <p:cNvSpPr>
            <a:spLocks noGrp="1"/>
          </p:cNvSpPr>
          <p:nvPr>
            <p:ph type="ftr" sz="quarter" idx="2"/>
          </p:nvPr>
        </p:nvSpPr>
        <p:spPr>
          <a:xfrm>
            <a:off x="1" y="9721107"/>
            <a:ext cx="3076363" cy="511731"/>
          </a:xfrm>
          <a:prstGeom prst="rect">
            <a:avLst/>
          </a:prstGeom>
        </p:spPr>
        <p:txBody>
          <a:bodyPr vert="horz" lIns="99075" tIns="49538" rIns="99075" bIns="49538" rtlCol="0" anchor="b"/>
          <a:lstStyle>
            <a:lvl1pPr algn="l">
              <a:defRPr sz="1300"/>
            </a:lvl1pPr>
          </a:lstStyle>
          <a:p>
            <a:endParaRPr lang="en-US" dirty="0"/>
          </a:p>
        </p:txBody>
      </p:sp>
    </p:spTree>
    <p:extLst>
      <p:ext uri="{BB962C8B-B14F-4D97-AF65-F5344CB8AC3E}">
        <p14:creationId xmlns:p14="http://schemas.microsoft.com/office/powerpoint/2010/main" val="14577841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6363" cy="511731"/>
          </a:xfrm>
          <a:prstGeom prst="rect">
            <a:avLst/>
          </a:prstGeom>
        </p:spPr>
        <p:txBody>
          <a:bodyPr vert="horz" lIns="99075" tIns="49538" rIns="99075" bIns="49538" rtlCol="0"/>
          <a:lstStyle>
            <a:lvl1pPr algn="l">
              <a:defRPr sz="1300"/>
            </a:lvl1pPr>
          </a:lstStyle>
          <a:p>
            <a:endParaRPr lang="en-US" dirty="0"/>
          </a:p>
        </p:txBody>
      </p:sp>
      <p:sp>
        <p:nvSpPr>
          <p:cNvPr id="3" name="Date Placeholder 2"/>
          <p:cNvSpPr>
            <a:spLocks noGrp="1"/>
          </p:cNvSpPr>
          <p:nvPr>
            <p:ph type="dt" idx="1"/>
          </p:nvPr>
        </p:nvSpPr>
        <p:spPr>
          <a:xfrm>
            <a:off x="4021295" y="1"/>
            <a:ext cx="3076363" cy="511731"/>
          </a:xfrm>
          <a:prstGeom prst="rect">
            <a:avLst/>
          </a:prstGeom>
        </p:spPr>
        <p:txBody>
          <a:bodyPr vert="horz" lIns="99075" tIns="49538" rIns="99075" bIns="49538" rtlCol="0"/>
          <a:lstStyle>
            <a:lvl1pPr algn="r">
              <a:defRPr sz="1300"/>
            </a:lvl1pPr>
          </a:lstStyle>
          <a:p>
            <a:fld id="{AD0E53BD-8CD6-F647-884B-5A78FF9E62EE}" type="datetimeFigureOut">
              <a:rPr lang="en-US" smtClean="0"/>
              <a:pPr/>
              <a:t>4/25/2025</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75" tIns="49538" rIns="99075" bIns="49538"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75" tIns="49538" rIns="99075" bIns="49538"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1" y="9721107"/>
            <a:ext cx="3076363" cy="511731"/>
          </a:xfrm>
          <a:prstGeom prst="rect">
            <a:avLst/>
          </a:prstGeom>
        </p:spPr>
        <p:txBody>
          <a:bodyPr vert="horz" lIns="99075" tIns="49538" rIns="99075" bIns="49538"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5" y="9721107"/>
            <a:ext cx="3076363" cy="511731"/>
          </a:xfrm>
          <a:prstGeom prst="rect">
            <a:avLst/>
          </a:prstGeom>
        </p:spPr>
        <p:txBody>
          <a:bodyPr vert="horz" lIns="99075" tIns="49538" rIns="99075" bIns="49538" rtlCol="0" anchor="b"/>
          <a:lstStyle>
            <a:lvl1pPr algn="r">
              <a:defRPr sz="1300"/>
            </a:lvl1pPr>
          </a:lstStyle>
          <a:p>
            <a:fld id="{77B8929E-C352-7849-9DF7-6A0F55DB2C3C}" type="slidenum">
              <a:rPr lang="en-US" smtClean="0"/>
              <a:pPr/>
              <a:t>‹#›</a:t>
            </a:fld>
            <a:endParaRPr lang="en-US" dirty="0"/>
          </a:p>
        </p:txBody>
      </p:sp>
    </p:spTree>
    <p:extLst>
      <p:ext uri="{BB962C8B-B14F-4D97-AF65-F5344CB8AC3E}">
        <p14:creationId xmlns:p14="http://schemas.microsoft.com/office/powerpoint/2010/main" val="412731826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ALF</a:t>
            </a:r>
          </a:p>
        </p:txBody>
      </p:sp>
      <p:sp>
        <p:nvSpPr>
          <p:cNvPr id="4" name="Platshållare för bildnummer 3"/>
          <p:cNvSpPr>
            <a:spLocks noGrp="1"/>
          </p:cNvSpPr>
          <p:nvPr>
            <p:ph type="sldNum" sz="quarter" idx="5"/>
          </p:nvPr>
        </p:nvSpPr>
        <p:spPr/>
        <p:txBody>
          <a:bodyPr/>
          <a:lstStyle/>
          <a:p>
            <a:fld id="{77B8929E-C352-7849-9DF7-6A0F55DB2C3C}" type="slidenum">
              <a:rPr lang="en-US" smtClean="0"/>
              <a:pPr/>
              <a:t>2</a:t>
            </a:fld>
            <a:endParaRPr lang="en-US" dirty="0"/>
          </a:p>
        </p:txBody>
      </p:sp>
    </p:spTree>
    <p:extLst>
      <p:ext uri="{BB962C8B-B14F-4D97-AF65-F5344CB8AC3E}">
        <p14:creationId xmlns:p14="http://schemas.microsoft.com/office/powerpoint/2010/main" val="353797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ROGER</a:t>
            </a:r>
          </a:p>
        </p:txBody>
      </p:sp>
      <p:sp>
        <p:nvSpPr>
          <p:cNvPr id="4" name="Platshållare för bildnummer 3"/>
          <p:cNvSpPr>
            <a:spLocks noGrp="1"/>
          </p:cNvSpPr>
          <p:nvPr>
            <p:ph type="sldNum" sz="quarter" idx="5"/>
          </p:nvPr>
        </p:nvSpPr>
        <p:spPr/>
        <p:txBody>
          <a:bodyPr/>
          <a:lstStyle/>
          <a:p>
            <a:fld id="{77B8929E-C352-7849-9DF7-6A0F55DB2C3C}" type="slidenum">
              <a:rPr lang="en-US" smtClean="0"/>
              <a:pPr/>
              <a:t>11</a:t>
            </a:fld>
            <a:endParaRPr lang="en-US" dirty="0"/>
          </a:p>
        </p:txBody>
      </p:sp>
    </p:spTree>
    <p:extLst>
      <p:ext uri="{BB962C8B-B14F-4D97-AF65-F5344CB8AC3E}">
        <p14:creationId xmlns:p14="http://schemas.microsoft.com/office/powerpoint/2010/main" val="2311948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TOMMY</a:t>
            </a:r>
          </a:p>
        </p:txBody>
      </p:sp>
      <p:sp>
        <p:nvSpPr>
          <p:cNvPr id="4" name="Platshållare för bildnummer 3"/>
          <p:cNvSpPr>
            <a:spLocks noGrp="1"/>
          </p:cNvSpPr>
          <p:nvPr>
            <p:ph type="sldNum" sz="quarter" idx="5"/>
          </p:nvPr>
        </p:nvSpPr>
        <p:spPr/>
        <p:txBody>
          <a:bodyPr/>
          <a:lstStyle/>
          <a:p>
            <a:fld id="{77B8929E-C352-7849-9DF7-6A0F55DB2C3C}" type="slidenum">
              <a:rPr lang="en-US" smtClean="0"/>
              <a:pPr/>
              <a:t>12</a:t>
            </a:fld>
            <a:endParaRPr lang="en-US" dirty="0"/>
          </a:p>
        </p:txBody>
      </p:sp>
    </p:spTree>
    <p:extLst>
      <p:ext uri="{BB962C8B-B14F-4D97-AF65-F5344CB8AC3E}">
        <p14:creationId xmlns:p14="http://schemas.microsoft.com/office/powerpoint/2010/main" val="215140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ALF/NICLAS</a:t>
            </a:r>
          </a:p>
        </p:txBody>
      </p:sp>
      <p:sp>
        <p:nvSpPr>
          <p:cNvPr id="4" name="Platshållare för bildnummer 3"/>
          <p:cNvSpPr>
            <a:spLocks noGrp="1"/>
          </p:cNvSpPr>
          <p:nvPr>
            <p:ph type="sldNum" sz="quarter" idx="5"/>
          </p:nvPr>
        </p:nvSpPr>
        <p:spPr/>
        <p:txBody>
          <a:bodyPr/>
          <a:lstStyle/>
          <a:p>
            <a:fld id="{77B8929E-C352-7849-9DF7-6A0F55DB2C3C}" type="slidenum">
              <a:rPr lang="en-US" smtClean="0"/>
              <a:pPr/>
              <a:t>13</a:t>
            </a:fld>
            <a:endParaRPr lang="en-US" dirty="0"/>
          </a:p>
        </p:txBody>
      </p:sp>
    </p:spTree>
    <p:extLst>
      <p:ext uri="{BB962C8B-B14F-4D97-AF65-F5344CB8AC3E}">
        <p14:creationId xmlns:p14="http://schemas.microsoft.com/office/powerpoint/2010/main" val="1246051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7B8929E-C352-7849-9DF7-6A0F55DB2C3C}" type="slidenum">
              <a:rPr lang="en-US" smtClean="0"/>
              <a:pPr/>
              <a:t>14</a:t>
            </a:fld>
            <a:endParaRPr lang="en-US" dirty="0"/>
          </a:p>
        </p:txBody>
      </p:sp>
    </p:spTree>
    <p:extLst>
      <p:ext uri="{BB962C8B-B14F-4D97-AF65-F5344CB8AC3E}">
        <p14:creationId xmlns:p14="http://schemas.microsoft.com/office/powerpoint/2010/main" val="476302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Gemensamt</a:t>
            </a:r>
          </a:p>
        </p:txBody>
      </p:sp>
      <p:sp>
        <p:nvSpPr>
          <p:cNvPr id="4" name="Platshållare för bildnummer 3"/>
          <p:cNvSpPr>
            <a:spLocks noGrp="1"/>
          </p:cNvSpPr>
          <p:nvPr>
            <p:ph type="sldNum" sz="quarter" idx="5"/>
          </p:nvPr>
        </p:nvSpPr>
        <p:spPr/>
        <p:txBody>
          <a:bodyPr/>
          <a:lstStyle/>
          <a:p>
            <a:fld id="{77B8929E-C352-7849-9DF7-6A0F55DB2C3C}" type="slidenum">
              <a:rPr lang="en-US" smtClean="0"/>
              <a:pPr/>
              <a:t>3</a:t>
            </a:fld>
            <a:endParaRPr lang="en-US" dirty="0"/>
          </a:p>
        </p:txBody>
      </p:sp>
    </p:spTree>
    <p:extLst>
      <p:ext uri="{BB962C8B-B14F-4D97-AF65-F5344CB8AC3E}">
        <p14:creationId xmlns:p14="http://schemas.microsoft.com/office/powerpoint/2010/main" val="1073947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JIMMY</a:t>
            </a:r>
          </a:p>
          <a:p>
            <a:endParaRPr lang="sv-SE" dirty="0"/>
          </a:p>
          <a:p>
            <a:r>
              <a:rPr lang="sv-SE" dirty="0"/>
              <a:t>4 v intervaller</a:t>
            </a:r>
          </a:p>
          <a:p>
            <a:r>
              <a:rPr lang="sv-SE" dirty="0"/>
              <a:t>Ej flytta över spelare </a:t>
            </a:r>
            <a:r>
              <a:rPr lang="sv-SE" dirty="0" err="1"/>
              <a:t>pga</a:t>
            </a:r>
            <a:r>
              <a:rPr lang="sv-SE" dirty="0"/>
              <a:t> sjukdom eller liknande</a:t>
            </a:r>
          </a:p>
          <a:p>
            <a:r>
              <a:rPr lang="sv-SE" dirty="0"/>
              <a:t>Rotation tränare – framförallt passet som är </a:t>
            </a:r>
            <a:r>
              <a:rPr lang="sv-SE" dirty="0" err="1"/>
              <a:t>nivåanpassat</a:t>
            </a:r>
            <a:endParaRPr lang="sv-SE" dirty="0"/>
          </a:p>
        </p:txBody>
      </p:sp>
      <p:sp>
        <p:nvSpPr>
          <p:cNvPr id="4" name="Platshållare för bildnummer 3"/>
          <p:cNvSpPr>
            <a:spLocks noGrp="1"/>
          </p:cNvSpPr>
          <p:nvPr>
            <p:ph type="sldNum" sz="quarter" idx="5"/>
          </p:nvPr>
        </p:nvSpPr>
        <p:spPr/>
        <p:txBody>
          <a:bodyPr/>
          <a:lstStyle/>
          <a:p>
            <a:fld id="{77B8929E-C352-7849-9DF7-6A0F55DB2C3C}" type="slidenum">
              <a:rPr lang="en-US" smtClean="0"/>
              <a:pPr/>
              <a:t>4</a:t>
            </a:fld>
            <a:endParaRPr lang="en-US" dirty="0"/>
          </a:p>
        </p:txBody>
      </p:sp>
    </p:spTree>
    <p:extLst>
      <p:ext uri="{BB962C8B-B14F-4D97-AF65-F5344CB8AC3E}">
        <p14:creationId xmlns:p14="http://schemas.microsoft.com/office/powerpoint/2010/main" val="47176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JIMMY</a:t>
            </a:r>
          </a:p>
        </p:txBody>
      </p:sp>
      <p:sp>
        <p:nvSpPr>
          <p:cNvPr id="4" name="Platshållare för bildnummer 3"/>
          <p:cNvSpPr>
            <a:spLocks noGrp="1"/>
          </p:cNvSpPr>
          <p:nvPr>
            <p:ph type="sldNum" sz="quarter" idx="5"/>
          </p:nvPr>
        </p:nvSpPr>
        <p:spPr/>
        <p:txBody>
          <a:bodyPr/>
          <a:lstStyle/>
          <a:p>
            <a:fld id="{77B8929E-C352-7849-9DF7-6A0F55DB2C3C}" type="slidenum">
              <a:rPr lang="en-US" smtClean="0"/>
              <a:pPr/>
              <a:t>5</a:t>
            </a:fld>
            <a:endParaRPr lang="en-US" dirty="0"/>
          </a:p>
        </p:txBody>
      </p:sp>
    </p:spTree>
    <p:extLst>
      <p:ext uri="{BB962C8B-B14F-4D97-AF65-F5344CB8AC3E}">
        <p14:creationId xmlns:p14="http://schemas.microsoft.com/office/powerpoint/2010/main" val="58234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JIMMY</a:t>
            </a:r>
          </a:p>
        </p:txBody>
      </p:sp>
      <p:sp>
        <p:nvSpPr>
          <p:cNvPr id="4" name="Platshållare för bildnummer 3"/>
          <p:cNvSpPr>
            <a:spLocks noGrp="1"/>
          </p:cNvSpPr>
          <p:nvPr>
            <p:ph type="sldNum" sz="quarter" idx="5"/>
          </p:nvPr>
        </p:nvSpPr>
        <p:spPr/>
        <p:txBody>
          <a:bodyPr/>
          <a:lstStyle/>
          <a:p>
            <a:fld id="{77B8929E-C352-7849-9DF7-6A0F55DB2C3C}" type="slidenum">
              <a:rPr lang="en-US" smtClean="0"/>
              <a:pPr/>
              <a:t>6</a:t>
            </a:fld>
            <a:endParaRPr lang="en-US" dirty="0"/>
          </a:p>
        </p:txBody>
      </p:sp>
    </p:spTree>
    <p:extLst>
      <p:ext uri="{BB962C8B-B14F-4D97-AF65-F5344CB8AC3E}">
        <p14:creationId xmlns:p14="http://schemas.microsoft.com/office/powerpoint/2010/main" val="74682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ANDREA / KARRO</a:t>
            </a:r>
          </a:p>
        </p:txBody>
      </p:sp>
      <p:sp>
        <p:nvSpPr>
          <p:cNvPr id="4" name="Platshållare för bildnummer 3"/>
          <p:cNvSpPr>
            <a:spLocks noGrp="1"/>
          </p:cNvSpPr>
          <p:nvPr>
            <p:ph type="sldNum" sz="quarter" idx="5"/>
          </p:nvPr>
        </p:nvSpPr>
        <p:spPr/>
        <p:txBody>
          <a:bodyPr/>
          <a:lstStyle/>
          <a:p>
            <a:fld id="{77B8929E-C352-7849-9DF7-6A0F55DB2C3C}" type="slidenum">
              <a:rPr lang="en-US" smtClean="0"/>
              <a:pPr/>
              <a:t>7</a:t>
            </a:fld>
            <a:endParaRPr lang="en-US" dirty="0"/>
          </a:p>
        </p:txBody>
      </p:sp>
    </p:spTree>
    <p:extLst>
      <p:ext uri="{BB962C8B-B14F-4D97-AF65-F5344CB8AC3E}">
        <p14:creationId xmlns:p14="http://schemas.microsoft.com/office/powerpoint/2010/main" val="636012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ANDERS </a:t>
            </a:r>
          </a:p>
        </p:txBody>
      </p:sp>
      <p:sp>
        <p:nvSpPr>
          <p:cNvPr id="4" name="Platshållare för bildnummer 3"/>
          <p:cNvSpPr>
            <a:spLocks noGrp="1"/>
          </p:cNvSpPr>
          <p:nvPr>
            <p:ph type="sldNum" sz="quarter" idx="5"/>
          </p:nvPr>
        </p:nvSpPr>
        <p:spPr/>
        <p:txBody>
          <a:bodyPr/>
          <a:lstStyle/>
          <a:p>
            <a:fld id="{77B8929E-C352-7849-9DF7-6A0F55DB2C3C}" type="slidenum">
              <a:rPr lang="en-US" smtClean="0"/>
              <a:pPr/>
              <a:t>8</a:t>
            </a:fld>
            <a:endParaRPr lang="en-US" dirty="0"/>
          </a:p>
        </p:txBody>
      </p:sp>
    </p:spTree>
    <p:extLst>
      <p:ext uri="{BB962C8B-B14F-4D97-AF65-F5344CB8AC3E}">
        <p14:creationId xmlns:p14="http://schemas.microsoft.com/office/powerpoint/2010/main" val="2258706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20A08-7FA7-132D-908D-DFEDC22CFA1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2FAA849-B83B-FB12-BFC8-42B2F5E2837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0A57EED-5EB6-9736-30F1-1486E362823E}"/>
              </a:ext>
            </a:extLst>
          </p:cNvPr>
          <p:cNvSpPr>
            <a:spLocks noGrp="1"/>
          </p:cNvSpPr>
          <p:nvPr>
            <p:ph type="body" idx="1"/>
          </p:nvPr>
        </p:nvSpPr>
        <p:spPr/>
        <p:txBody>
          <a:bodyPr/>
          <a:lstStyle/>
          <a:p>
            <a:r>
              <a:rPr lang="sv-SE" dirty="0"/>
              <a:t>NICLAS</a:t>
            </a:r>
          </a:p>
        </p:txBody>
      </p:sp>
      <p:sp>
        <p:nvSpPr>
          <p:cNvPr id="4" name="Platshållare för bildnummer 3">
            <a:extLst>
              <a:ext uri="{FF2B5EF4-FFF2-40B4-BE49-F238E27FC236}">
                <a16:creationId xmlns:a16="http://schemas.microsoft.com/office/drawing/2014/main" id="{5F2DE47B-7A61-DBCC-31B2-A4682A909717}"/>
              </a:ext>
            </a:extLst>
          </p:cNvPr>
          <p:cNvSpPr>
            <a:spLocks noGrp="1"/>
          </p:cNvSpPr>
          <p:nvPr>
            <p:ph type="sldNum" sz="quarter" idx="5"/>
          </p:nvPr>
        </p:nvSpPr>
        <p:spPr/>
        <p:txBody>
          <a:bodyPr/>
          <a:lstStyle/>
          <a:p>
            <a:fld id="{77B8929E-C352-7849-9DF7-6A0F55DB2C3C}" type="slidenum">
              <a:rPr lang="en-US" smtClean="0"/>
              <a:pPr/>
              <a:t>9</a:t>
            </a:fld>
            <a:endParaRPr lang="en-US" dirty="0"/>
          </a:p>
        </p:txBody>
      </p:sp>
    </p:spTree>
    <p:extLst>
      <p:ext uri="{BB962C8B-B14F-4D97-AF65-F5344CB8AC3E}">
        <p14:creationId xmlns:p14="http://schemas.microsoft.com/office/powerpoint/2010/main" val="1705147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ALF</a:t>
            </a:r>
          </a:p>
        </p:txBody>
      </p:sp>
      <p:sp>
        <p:nvSpPr>
          <p:cNvPr id="4" name="Platshållare för bildnummer 3"/>
          <p:cNvSpPr>
            <a:spLocks noGrp="1"/>
          </p:cNvSpPr>
          <p:nvPr>
            <p:ph type="sldNum" sz="quarter" idx="5"/>
          </p:nvPr>
        </p:nvSpPr>
        <p:spPr/>
        <p:txBody>
          <a:bodyPr/>
          <a:lstStyle/>
          <a:p>
            <a:fld id="{77B8929E-C352-7849-9DF7-6A0F55DB2C3C}" type="slidenum">
              <a:rPr lang="en-US" smtClean="0"/>
              <a:pPr/>
              <a:t>10</a:t>
            </a:fld>
            <a:endParaRPr lang="en-US" dirty="0"/>
          </a:p>
        </p:txBody>
      </p:sp>
    </p:spTree>
    <p:extLst>
      <p:ext uri="{BB962C8B-B14F-4D97-AF65-F5344CB8AC3E}">
        <p14:creationId xmlns:p14="http://schemas.microsoft.com/office/powerpoint/2010/main" val="270933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Photo">
    <p:spTree>
      <p:nvGrpSpPr>
        <p:cNvPr id="1" name=""/>
        <p:cNvGrpSpPr/>
        <p:nvPr/>
      </p:nvGrpSpPr>
      <p:grpSpPr>
        <a:xfrm>
          <a:off x="0" y="0"/>
          <a:ext cx="0" cy="0"/>
          <a:chOff x="0" y="0"/>
          <a:chExt cx="0" cy="0"/>
        </a:xfrm>
      </p:grpSpPr>
      <p:sp>
        <p:nvSpPr>
          <p:cNvPr id="3" name="Text Placeholder 21"/>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4" name="Text Placeholder 21"/>
          <p:cNvSpPr>
            <a:spLocks noGrp="1"/>
          </p:cNvSpPr>
          <p:nvPr>
            <p:ph type="body" sz="quarter" idx="11" hasCustomPrompt="1"/>
          </p:nvPr>
        </p:nvSpPr>
        <p:spPr>
          <a:xfrm>
            <a:off x="468313" y="371856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5" name="Picture Placeholder 2"/>
          <p:cNvSpPr>
            <a:spLocks noGrp="1"/>
          </p:cNvSpPr>
          <p:nvPr>
            <p:ph type="pic" idx="1" hasCustomPrompt="1"/>
          </p:nvPr>
        </p:nvSpPr>
        <p:spPr>
          <a:xfrm>
            <a:off x="4679950" y="1023938"/>
            <a:ext cx="4464050" cy="4119561"/>
          </a:xfrm>
          <a:prstGeom prst="rect">
            <a:avLst/>
          </a:prstGeom>
        </p:spPr>
        <p:txBody>
          <a:bodyPr lIns="0" tIns="0" rIns="0" bIns="0" anchor="ctr" anchorCtr="1"/>
          <a:lstStyle>
            <a:lvl1pPr marL="0" indent="0">
              <a:buNone/>
              <a:defRPr sz="13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6" name="Text Placeholder 3"/>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sp>
        <p:nvSpPr>
          <p:cNvPr id="7"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US" sz="600">
                <a:solidFill>
                  <a:schemeClr val="tx1"/>
                </a:solidFill>
              </a:rPr>
              <a:t>©2024 Grant Thornton Sweden AB. All rights reserved.</a:t>
            </a:r>
            <a:endParaRPr lang="en-GB" sz="600" dirty="0">
              <a:solidFill>
                <a:schemeClr val="tx1"/>
              </a:solidFill>
            </a:endParaRPr>
          </a:p>
        </p:txBody>
      </p:sp>
      <p:cxnSp>
        <p:nvCxnSpPr>
          <p:cNvPr id="8" name="Straight Connector 7"/>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pic>
        <p:nvPicPr>
          <p:cNvPr id="13" name="GTLogoNoTag" hidden="1">
            <a:extLst>
              <a:ext uri="{FF2B5EF4-FFF2-40B4-BE49-F238E27FC236}">
                <a16:creationId xmlns:a16="http://schemas.microsoft.com/office/drawing/2014/main" id="{079B74A2-711F-4356-B454-56CFD65621AB}"/>
              </a:ext>
            </a:extLst>
          </p:cNvPr>
          <p:cNvPicPr>
            <a:picLocks noChangeAspect="1"/>
          </p:cNvPicPr>
          <p:nvPr userDrawn="1"/>
        </p:nvPicPr>
        <p:blipFill>
          <a:blip r:embed="rId2"/>
          <a:stretch>
            <a:fillRect/>
          </a:stretch>
        </p:blipFill>
        <p:spPr>
          <a:xfrm>
            <a:off x="449366" y="426050"/>
            <a:ext cx="1961941" cy="638130"/>
          </a:xfrm>
          <a:prstGeom prst="rect">
            <a:avLst/>
          </a:prstGeom>
        </p:spPr>
      </p:pic>
      <p:pic>
        <p:nvPicPr>
          <p:cNvPr id="14" name="GTLogo">
            <a:extLst>
              <a:ext uri="{FF2B5EF4-FFF2-40B4-BE49-F238E27FC236}">
                <a16:creationId xmlns:a16="http://schemas.microsoft.com/office/drawing/2014/main" id="{C9501F28-F5D0-4167-B0DF-A8436929EACC}"/>
              </a:ext>
            </a:extLst>
          </p:cNvPr>
          <p:cNvPicPr>
            <a:picLocks noChangeAspect="1"/>
          </p:cNvPicPr>
          <p:nvPr userDrawn="1"/>
        </p:nvPicPr>
        <p:blipFill>
          <a:blip r:embed="rId3"/>
          <a:stretch>
            <a:fillRect/>
          </a:stretch>
        </p:blipFill>
        <p:spPr>
          <a:xfrm>
            <a:off x="449366" y="426050"/>
            <a:ext cx="1961941" cy="638130"/>
          </a:xfrm>
          <a:prstGeom prst="rect">
            <a:avLst/>
          </a:prstGeom>
        </p:spPr>
      </p:pic>
      <p:sp>
        <p:nvSpPr>
          <p:cNvPr id="10" name="Rectangle 9">
            <a:extLst>
              <a:ext uri="{FF2B5EF4-FFF2-40B4-BE49-F238E27FC236}">
                <a16:creationId xmlns:a16="http://schemas.microsoft.com/office/drawing/2014/main" id="{A45681E2-1278-4F58-89D6-6AF51E9E542C}"/>
              </a:ext>
            </a:extLst>
          </p:cNvPr>
          <p:cNvSpPr/>
          <p:nvPr userDrawn="1"/>
        </p:nvSpPr>
        <p:spPr>
          <a:xfrm>
            <a:off x="9220200" y="0"/>
            <a:ext cx="1466850" cy="1754293"/>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l">
              <a:spcAft>
                <a:spcPts val="600"/>
              </a:spcAft>
            </a:pPr>
            <a:r>
              <a:rPr lang="en-GB" sz="800" b="1" dirty="0"/>
              <a:t>LÄGGA TILL ILLUSTRATION PÅ FÖRSTA SIDAN</a:t>
            </a:r>
          </a:p>
          <a:p>
            <a:pPr algn="l">
              <a:spcAft>
                <a:spcPts val="600"/>
              </a:spcAft>
            </a:pPr>
            <a:r>
              <a:rPr lang="sv-SE" sz="800" dirty="0"/>
              <a:t>För att lägga till en illustration på denna sida klickar du på bildramen och väljer fliken Grant Thornton och ”</a:t>
            </a:r>
            <a:r>
              <a:rPr lang="sv-SE" sz="800" dirty="0" err="1"/>
              <a:t>Insert</a:t>
            </a:r>
            <a:r>
              <a:rPr lang="sv-SE" sz="800" dirty="0"/>
              <a:t> Image”. Du kommer då till Grant Thorntons bildbibliotek där du kan välja ett passande illustration.</a:t>
            </a:r>
            <a:endParaRPr lang="en-GB" sz="800" dirty="0"/>
          </a:p>
        </p:txBody>
      </p:sp>
    </p:spTree>
    <p:extLst>
      <p:ext uri="{BB962C8B-B14F-4D97-AF65-F5344CB8AC3E}">
        <p14:creationId xmlns:p14="http://schemas.microsoft.com/office/powerpoint/2010/main" val="285260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bulle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13" name="Text Placeholder 12"/>
          <p:cNvSpPr>
            <a:spLocks noGrp="1"/>
          </p:cNvSpPr>
          <p:nvPr>
            <p:ph type="body" sz="quarter" idx="10"/>
          </p:nvPr>
        </p:nvSpPr>
        <p:spPr>
          <a:xfrm>
            <a:off x="469369" y="1466848"/>
            <a:ext cx="3988331"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14"/>
          <p:cNvSpPr>
            <a:spLocks noGrp="1"/>
          </p:cNvSpPr>
          <p:nvPr>
            <p:ph type="body" sz="quarter" idx="11"/>
          </p:nvPr>
        </p:nvSpPr>
        <p:spPr>
          <a:xfrm>
            <a:off x="4679950" y="1466848"/>
            <a:ext cx="3996000" cy="322897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07676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 graphic and text">
    <p:spTree>
      <p:nvGrpSpPr>
        <p:cNvPr id="1" name=""/>
        <p:cNvGrpSpPr/>
        <p:nvPr/>
      </p:nvGrpSpPr>
      <p:grpSpPr>
        <a:xfrm>
          <a:off x="0" y="0"/>
          <a:ext cx="0" cy="0"/>
          <a:chOff x="0" y="0"/>
          <a:chExt cx="0" cy="0"/>
        </a:xfrm>
      </p:grpSpPr>
      <p:sp>
        <p:nvSpPr>
          <p:cNvPr id="14" name="Picture Placeholder 2"/>
          <p:cNvSpPr>
            <a:spLocks noGrp="1"/>
          </p:cNvSpPr>
          <p:nvPr>
            <p:ph type="pic" idx="1" hasCustomPrompt="1"/>
          </p:nvPr>
        </p:nvSpPr>
        <p:spPr>
          <a:xfrm>
            <a:off x="468312" y="1455738"/>
            <a:ext cx="1879200" cy="1223962"/>
          </a:xfrm>
          <a:prstGeom prst="rect">
            <a:avLst/>
          </a:prstGeom>
          <a:noFill/>
        </p:spPr>
        <p:txBody>
          <a:bodyPr lIns="0" tIns="0" rIns="0" bIns="0" anchor="ctr" anchorCtr="1"/>
          <a:lstStyle>
            <a:lvl1pPr marL="0" marR="0" indent="0" algn="ctr" defTabSz="457200" rtl="0" eaLnBrk="1" fontAlgn="auto" latinLnBrk="0" hangingPunct="1">
              <a:lnSpc>
                <a:spcPct val="100000"/>
              </a:lnSpc>
              <a:spcBef>
                <a:spcPts val="576"/>
              </a:spcBef>
              <a:spcAft>
                <a:spcPts val="0"/>
              </a:spcAft>
              <a:buClr>
                <a:schemeClr val="accent1"/>
              </a:buClr>
              <a:buSzTx/>
              <a:buFont typeface="Arial"/>
              <a:buNone/>
              <a:tabLst/>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20" name="Text Placeholder 19"/>
          <p:cNvSpPr>
            <a:spLocks noGrp="1"/>
          </p:cNvSpPr>
          <p:nvPr>
            <p:ph type="body" sz="quarter" idx="22"/>
          </p:nvPr>
        </p:nvSpPr>
        <p:spPr>
          <a:xfrm>
            <a:off x="468312"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0" name="Picture Placeholder 2"/>
          <p:cNvSpPr>
            <a:spLocks noGrp="1"/>
          </p:cNvSpPr>
          <p:nvPr>
            <p:ph type="pic" idx="23" hasCustomPrompt="1"/>
          </p:nvPr>
        </p:nvSpPr>
        <p:spPr>
          <a:xfrm>
            <a:off x="2577758"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1" name="Text Placeholder 19"/>
          <p:cNvSpPr>
            <a:spLocks noGrp="1"/>
          </p:cNvSpPr>
          <p:nvPr>
            <p:ph type="body" sz="quarter" idx="24"/>
          </p:nvPr>
        </p:nvSpPr>
        <p:spPr>
          <a:xfrm>
            <a:off x="2577758"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2" name="Picture Placeholder 2"/>
          <p:cNvSpPr>
            <a:spLocks noGrp="1"/>
          </p:cNvSpPr>
          <p:nvPr>
            <p:ph type="pic" idx="25" hasCustomPrompt="1"/>
          </p:nvPr>
        </p:nvSpPr>
        <p:spPr>
          <a:xfrm>
            <a:off x="4687204"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3" name="Text Placeholder 19"/>
          <p:cNvSpPr>
            <a:spLocks noGrp="1"/>
          </p:cNvSpPr>
          <p:nvPr>
            <p:ph type="body" sz="quarter" idx="26"/>
          </p:nvPr>
        </p:nvSpPr>
        <p:spPr>
          <a:xfrm>
            <a:off x="4687204"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34" name="Picture Placeholder 2"/>
          <p:cNvSpPr>
            <a:spLocks noGrp="1"/>
          </p:cNvSpPr>
          <p:nvPr>
            <p:ph type="pic" idx="27" hasCustomPrompt="1"/>
          </p:nvPr>
        </p:nvSpPr>
        <p:spPr>
          <a:xfrm>
            <a:off x="6796651" y="1455738"/>
            <a:ext cx="1879200" cy="1223962"/>
          </a:xfrm>
          <a:prstGeom prst="rect">
            <a:avLst/>
          </a:prstGeom>
          <a:noFill/>
        </p:spPr>
        <p:txBody>
          <a:bodyPr lIns="0" tIns="0" rIns="0" bIns="0" anchor="ctr" anchorCtr="1"/>
          <a:lstStyle>
            <a:lvl1pPr marL="0" indent="0" algn="ctr">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5" name="Text Placeholder 19"/>
          <p:cNvSpPr>
            <a:spLocks noGrp="1"/>
          </p:cNvSpPr>
          <p:nvPr>
            <p:ph type="body" sz="quarter" idx="28"/>
          </p:nvPr>
        </p:nvSpPr>
        <p:spPr>
          <a:xfrm>
            <a:off x="6796651" y="2806985"/>
            <a:ext cx="1879200" cy="1888840"/>
          </a:xfrm>
        </p:spPr>
        <p:txBody>
          <a:bodyPr/>
          <a:lstStyle>
            <a:lvl1pPr>
              <a:defRPr sz="1800"/>
            </a:lvl1pPr>
            <a:lvl2pPr>
              <a:defRPr sz="1800"/>
            </a:lvl2pPr>
            <a:lvl3pPr>
              <a:defRPr sz="1800"/>
            </a:lvl3pPr>
            <a:lvl4pPr>
              <a:defRPr sz="1800"/>
            </a:lvl4pPr>
            <a:lvl5pPr marL="0" indent="0">
              <a:buNone/>
              <a:defRPr sz="1800">
                <a:solidFill>
                  <a:schemeClr val="accent1"/>
                </a:solidFill>
              </a:defRPr>
            </a:lvl5pPr>
          </a:lstStyle>
          <a:p>
            <a:pPr lvl="0"/>
            <a:r>
              <a:rPr lang="en-US" dirty="0"/>
              <a:t>Edit Master text styles</a:t>
            </a:r>
          </a:p>
          <a:p>
            <a:pPr lvl="1"/>
            <a:r>
              <a:rPr lang="en-US" dirty="0"/>
              <a:t>Second level</a:t>
            </a:r>
          </a:p>
          <a:p>
            <a:pPr lvl="2"/>
            <a:endParaRPr lang="en-GB" dirty="0"/>
          </a:p>
        </p:txBody>
      </p:sp>
      <p:sp>
        <p:nvSpPr>
          <p:cNvPr id="4" name="Slide Number Placeholder 3"/>
          <p:cNvSpPr>
            <a:spLocks noGrp="1"/>
          </p:cNvSpPr>
          <p:nvPr>
            <p:ph type="sldNum" sz="quarter" idx="2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36815009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urple Quote">
    <p:spTree>
      <p:nvGrpSpPr>
        <p:cNvPr id="1" name=""/>
        <p:cNvGrpSpPr/>
        <p:nvPr/>
      </p:nvGrpSpPr>
      <p:grpSpPr>
        <a:xfrm>
          <a:off x="0" y="0"/>
          <a:ext cx="0" cy="0"/>
          <a:chOff x="0" y="0"/>
          <a:chExt cx="0" cy="0"/>
        </a:xfrm>
      </p:grpSpPr>
      <p:sp>
        <p:nvSpPr>
          <p:cNvPr id="6" name="Rectangle 5"/>
          <p:cNvSpPr/>
          <p:nvPr userDrawn="1"/>
        </p:nvSpPr>
        <p:spPr>
          <a:xfrm>
            <a:off x="0" y="0"/>
            <a:ext cx="9144000" cy="4695826"/>
          </a:xfrm>
          <a:prstGeom prst="rect">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4"/>
          <p:cNvSpPr>
            <a:spLocks noGrp="1"/>
          </p:cNvSpPr>
          <p:nvPr>
            <p:ph type="body" sz="quarter" idx="18"/>
          </p:nvPr>
        </p:nvSpPr>
        <p:spPr>
          <a:xfrm>
            <a:off x="0" y="0"/>
            <a:ext cx="9144000" cy="4695825"/>
          </a:xfrm>
          <a:noFill/>
        </p:spPr>
        <p:txBody>
          <a:bodyPr lIns="0" tIns="0" rIns="0" bIns="0" anchor="ctr" anchorCtr="1"/>
          <a:lstStyle>
            <a:lvl1pPr marL="0" indent="0" algn="ctr">
              <a:buClr>
                <a:schemeClr val="bg1"/>
              </a:buClr>
              <a:buNone/>
              <a:defRPr>
                <a:solidFill>
                  <a:schemeClr val="bg1"/>
                </a:solidFill>
              </a:defRPr>
            </a:lvl1pPr>
            <a:lvl2pPr marL="0" indent="0" algn="ctr">
              <a:buClr>
                <a:schemeClr val="bg1"/>
              </a:buCl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230862357"/>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arm Grey Quote">
    <p:spTree>
      <p:nvGrpSpPr>
        <p:cNvPr id="1" name=""/>
        <p:cNvGrpSpPr/>
        <p:nvPr/>
      </p:nvGrpSpPr>
      <p:grpSpPr>
        <a:xfrm>
          <a:off x="0" y="0"/>
          <a:ext cx="0" cy="0"/>
          <a:chOff x="0" y="0"/>
          <a:chExt cx="0" cy="0"/>
        </a:xfrm>
      </p:grpSpPr>
      <p:sp>
        <p:nvSpPr>
          <p:cNvPr id="4" name="Rectangle 3"/>
          <p:cNvSpPr/>
          <p:nvPr userDrawn="1"/>
        </p:nvSpPr>
        <p:spPr>
          <a:xfrm>
            <a:off x="0" y="0"/>
            <a:ext cx="9144000" cy="4695825"/>
          </a:xfrm>
          <a:prstGeom prst="rect">
            <a:avLst/>
          </a:prstGeom>
          <a:solidFill>
            <a:srgbClr val="DED8C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1"/>
          <p:cNvSpPr>
            <a:spLocks noGrp="1"/>
          </p:cNvSpPr>
          <p:nvPr userDrawn="1">
            <p:ph type="body" sz="quarter" idx="18"/>
          </p:nvPr>
        </p:nvSpPr>
        <p:spPr>
          <a:xfrm>
            <a:off x="0" y="1"/>
            <a:ext cx="9144000" cy="4695824"/>
          </a:xfrm>
        </p:spPr>
        <p:txBody>
          <a:bodyPr anchor="ctr" anchorCtr="1"/>
          <a:lstStyle>
            <a:lvl1pPr marL="0" indent="0" algn="ctr">
              <a:buNone/>
              <a:defRPr/>
            </a:lvl1pPr>
            <a:lvl2pPr marL="0" indent="0" algn="ctr">
              <a:buNone/>
              <a:defRPr/>
            </a:lvl2pPr>
            <a:lvl3pPr marL="0" indent="0" algn="ctr">
              <a:buNone/>
              <a:defRPr/>
            </a:lvl3pPr>
            <a:lvl4pPr marL="0" indent="0" algn="ctr">
              <a:buFont typeface="Arial" panose="020B0604020202020204" pitchFamily="34" charset="0"/>
              <a:buNone/>
              <a:defRPr/>
            </a:lvl4pPr>
            <a:lvl5pPr marL="0" indent="0">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endParaRPr lang="en-GB" dirty="0"/>
          </a:p>
        </p:txBody>
      </p:sp>
      <p:sp>
        <p:nvSpPr>
          <p:cNvPr id="8" name="Freeform 5"/>
          <p:cNvSpPr>
            <a:spLocks noEditPoints="1"/>
          </p:cNvSpPr>
          <p:nvPr userDrawn="1"/>
        </p:nvSpPr>
        <p:spPr bwMode="auto">
          <a:xfrm>
            <a:off x="4318000" y="646113"/>
            <a:ext cx="512763" cy="381000"/>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Freeform 9"/>
          <p:cNvSpPr>
            <a:spLocks noEditPoints="1"/>
          </p:cNvSpPr>
          <p:nvPr userDrawn="1"/>
        </p:nvSpPr>
        <p:spPr bwMode="auto">
          <a:xfrm>
            <a:off x="4318000" y="3741738"/>
            <a:ext cx="512763" cy="381000"/>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94423261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urple">
    <p:spTree>
      <p:nvGrpSpPr>
        <p:cNvPr id="1" name=""/>
        <p:cNvGrpSpPr/>
        <p:nvPr/>
      </p:nvGrpSpPr>
      <p:grpSpPr>
        <a:xfrm>
          <a:off x="0" y="0"/>
          <a:ext cx="0" cy="0"/>
          <a:chOff x="0" y="0"/>
          <a:chExt cx="0" cy="0"/>
        </a:xfrm>
      </p:grpSpPr>
      <p:sp>
        <p:nvSpPr>
          <p:cNvPr id="2" name="Rectangle 1"/>
          <p:cNvSpPr/>
          <p:nvPr userDrawn="1"/>
        </p:nvSpPr>
        <p:spPr>
          <a:xfrm>
            <a:off x="4500564" y="1466849"/>
            <a:ext cx="4175124" cy="2699999"/>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Oval 7"/>
          <p:cNvSpPr/>
          <p:nvPr userDrawn="1"/>
        </p:nvSpPr>
        <p:spPr>
          <a:xfrm>
            <a:off x="4279106" y="2595393"/>
            <a:ext cx="442913" cy="442913"/>
          </a:xfrm>
          <a:prstGeom prst="ellipse">
            <a:avLst/>
          </a:prstGeom>
          <a:solidFill>
            <a:srgbClr val="4F2D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ext Placeholder 2"/>
          <p:cNvSpPr>
            <a:spLocks noGrp="1"/>
          </p:cNvSpPr>
          <p:nvPr>
            <p:ph type="body" sz="quarter" idx="10"/>
          </p:nvPr>
        </p:nvSpPr>
        <p:spPr>
          <a:xfrm>
            <a:off x="468313" y="1466849"/>
            <a:ext cx="4032250" cy="2700000"/>
          </a:xfrm>
          <a:solidFill>
            <a:schemeClr val="accent1"/>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1"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5" name="Title 4"/>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Slide Number Placeholder 5"/>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639472270"/>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blue">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3"/>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08551289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s green">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5"/>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46472676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s orange">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4"/>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12986809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red">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6"/>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36949984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grey">
    <p:spTree>
      <p:nvGrpSpPr>
        <p:cNvPr id="1" name=""/>
        <p:cNvGrpSpPr/>
        <p:nvPr/>
      </p:nvGrpSpPr>
      <p:grpSpPr>
        <a:xfrm>
          <a:off x="0" y="0"/>
          <a:ext cx="0" cy="0"/>
          <a:chOff x="0" y="0"/>
          <a:chExt cx="0" cy="0"/>
        </a:xfrm>
      </p:grpSpPr>
      <p:sp>
        <p:nvSpPr>
          <p:cNvPr id="2" name="Title 1"/>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8" name="Rectangle 7"/>
          <p:cNvSpPr/>
          <p:nvPr userDrawn="1"/>
        </p:nvSpPr>
        <p:spPr>
          <a:xfrm>
            <a:off x="4500564" y="1466849"/>
            <a:ext cx="4175124" cy="2699999"/>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Oval 10"/>
          <p:cNvSpPr/>
          <p:nvPr userDrawn="1"/>
        </p:nvSpPr>
        <p:spPr>
          <a:xfrm>
            <a:off x="4279106" y="2595393"/>
            <a:ext cx="442913" cy="442913"/>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Text Placeholder 2"/>
          <p:cNvSpPr>
            <a:spLocks noGrp="1"/>
          </p:cNvSpPr>
          <p:nvPr>
            <p:ph type="body" sz="quarter" idx="10"/>
          </p:nvPr>
        </p:nvSpPr>
        <p:spPr>
          <a:xfrm>
            <a:off x="468313" y="1466849"/>
            <a:ext cx="4032250" cy="2700000"/>
          </a:xfrm>
          <a:solidFill>
            <a:schemeClr val="accent2"/>
          </a:solidFill>
        </p:spPr>
        <p:txBody>
          <a:bodyPr lIns="72000" tIns="72000" rIns="180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4" name="Text Placeholder 2"/>
          <p:cNvSpPr>
            <a:spLocks noGrp="1"/>
          </p:cNvSpPr>
          <p:nvPr>
            <p:ph type="body" sz="quarter" idx="11"/>
          </p:nvPr>
        </p:nvSpPr>
        <p:spPr>
          <a:xfrm>
            <a:off x="4783015" y="1466849"/>
            <a:ext cx="3892673" cy="2689226"/>
          </a:xfrm>
          <a:noFill/>
        </p:spPr>
        <p:txBody>
          <a:bodyPr lIns="72000" tIns="72000" rIns="72000" bIns="72000"/>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383625429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urved Photo">
    <p:spTree>
      <p:nvGrpSpPr>
        <p:cNvPr id="1" name=""/>
        <p:cNvGrpSpPr/>
        <p:nvPr/>
      </p:nvGrpSpPr>
      <p:grpSpPr>
        <a:xfrm>
          <a:off x="0" y="0"/>
          <a:ext cx="0" cy="0"/>
          <a:chOff x="0" y="0"/>
          <a:chExt cx="0" cy="0"/>
        </a:xfrm>
      </p:grpSpPr>
      <p:sp>
        <p:nvSpPr>
          <p:cNvPr id="3" name="Picture Placeholder 14"/>
          <p:cNvSpPr>
            <a:spLocks noGrp="1"/>
          </p:cNvSpPr>
          <p:nvPr>
            <p:ph type="pic" sz="quarter" idx="12" hasCustomPrompt="1"/>
          </p:nvPr>
        </p:nvSpPr>
        <p:spPr>
          <a:xfrm>
            <a:off x="4463820" y="1203325"/>
            <a:ext cx="4680181" cy="3940175"/>
          </a:xfrm>
          <a:custGeom>
            <a:avLst/>
            <a:gdLst>
              <a:gd name="connsiteX0" fmla="*/ 0 w 5751512"/>
              <a:gd name="connsiteY0" fmla="*/ 0 h 3946525"/>
              <a:gd name="connsiteX1" fmla="*/ 5751512 w 5751512"/>
              <a:gd name="connsiteY1" fmla="*/ 0 h 3946525"/>
              <a:gd name="connsiteX2" fmla="*/ 5751512 w 5751512"/>
              <a:gd name="connsiteY2" fmla="*/ 3946525 h 3946525"/>
              <a:gd name="connsiteX3" fmla="*/ 0 w 5751512"/>
              <a:gd name="connsiteY3" fmla="*/ 3946525 h 3946525"/>
              <a:gd name="connsiteX4" fmla="*/ 0 w 5751512"/>
              <a:gd name="connsiteY4" fmla="*/ 0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038929 w 5751512"/>
              <a:gd name="connsiteY0" fmla="*/ 145143 h 3946525"/>
              <a:gd name="connsiteX1" fmla="*/ 5751512 w 5751512"/>
              <a:gd name="connsiteY1" fmla="*/ 0 h 3946525"/>
              <a:gd name="connsiteX2" fmla="*/ 5751512 w 5751512"/>
              <a:gd name="connsiteY2" fmla="*/ 3946525 h 3946525"/>
              <a:gd name="connsiteX3" fmla="*/ 0 w 5751512"/>
              <a:gd name="connsiteY3" fmla="*/ 3946525 h 3946525"/>
              <a:gd name="connsiteX4" fmla="*/ 3038929 w 5751512"/>
              <a:gd name="connsiteY4" fmla="*/ 145143 h 3946525"/>
              <a:gd name="connsiteX0" fmla="*/ 3185476 w 5898059"/>
              <a:gd name="connsiteY0" fmla="*/ 145143 h 3946525"/>
              <a:gd name="connsiteX1" fmla="*/ 5898059 w 5898059"/>
              <a:gd name="connsiteY1" fmla="*/ 0 h 3946525"/>
              <a:gd name="connsiteX2" fmla="*/ 5898059 w 5898059"/>
              <a:gd name="connsiteY2" fmla="*/ 3946525 h 3946525"/>
              <a:gd name="connsiteX3" fmla="*/ 146547 w 5898059"/>
              <a:gd name="connsiteY3" fmla="*/ 3946525 h 3946525"/>
              <a:gd name="connsiteX4" fmla="*/ 3185476 w 5898059"/>
              <a:gd name="connsiteY4" fmla="*/ 145143 h 3946525"/>
              <a:gd name="connsiteX0" fmla="*/ 4670912 w 5779285"/>
              <a:gd name="connsiteY0" fmla="*/ 53092 h 3946525"/>
              <a:gd name="connsiteX1" fmla="*/ 5779285 w 5779285"/>
              <a:gd name="connsiteY1" fmla="*/ 0 h 3946525"/>
              <a:gd name="connsiteX2" fmla="*/ 5779285 w 5779285"/>
              <a:gd name="connsiteY2" fmla="*/ 3946525 h 3946525"/>
              <a:gd name="connsiteX3" fmla="*/ 27773 w 5779285"/>
              <a:gd name="connsiteY3" fmla="*/ 3946525 h 3946525"/>
              <a:gd name="connsiteX4" fmla="*/ 4670912 w 5779285"/>
              <a:gd name="connsiteY4" fmla="*/ 53092 h 3946525"/>
              <a:gd name="connsiteX0" fmla="*/ 4661785 w 5770158"/>
              <a:gd name="connsiteY0" fmla="*/ 53092 h 3946525"/>
              <a:gd name="connsiteX1" fmla="*/ 5770158 w 5770158"/>
              <a:gd name="connsiteY1" fmla="*/ 0 h 3946525"/>
              <a:gd name="connsiteX2" fmla="*/ 5770158 w 5770158"/>
              <a:gd name="connsiteY2" fmla="*/ 3946525 h 3946525"/>
              <a:gd name="connsiteX3" fmla="*/ 18646 w 5770158"/>
              <a:gd name="connsiteY3" fmla="*/ 3946525 h 3946525"/>
              <a:gd name="connsiteX4" fmla="*/ 4661785 w 5770158"/>
              <a:gd name="connsiteY4" fmla="*/ 53092 h 3946525"/>
              <a:gd name="connsiteX0" fmla="*/ 4357352 w 5465725"/>
              <a:gd name="connsiteY0" fmla="*/ 53092 h 3946525"/>
              <a:gd name="connsiteX1" fmla="*/ 5465725 w 5465725"/>
              <a:gd name="connsiteY1" fmla="*/ 0 h 3946525"/>
              <a:gd name="connsiteX2" fmla="*/ 5465725 w 5465725"/>
              <a:gd name="connsiteY2" fmla="*/ 3946525 h 3946525"/>
              <a:gd name="connsiteX3" fmla="*/ 21686 w 5465725"/>
              <a:gd name="connsiteY3" fmla="*/ 3936297 h 3946525"/>
              <a:gd name="connsiteX4" fmla="*/ 4357352 w 5465725"/>
              <a:gd name="connsiteY4" fmla="*/ 53092 h 3946525"/>
              <a:gd name="connsiteX0" fmla="*/ 4337247 w 5445620"/>
              <a:gd name="connsiteY0" fmla="*/ 53092 h 3946525"/>
              <a:gd name="connsiteX1" fmla="*/ 5445620 w 5445620"/>
              <a:gd name="connsiteY1" fmla="*/ 0 h 3946525"/>
              <a:gd name="connsiteX2" fmla="*/ 5445620 w 5445620"/>
              <a:gd name="connsiteY2" fmla="*/ 3946525 h 3946525"/>
              <a:gd name="connsiteX3" fmla="*/ 1581 w 5445620"/>
              <a:gd name="connsiteY3" fmla="*/ 3936297 h 3946525"/>
              <a:gd name="connsiteX4" fmla="*/ 4337247 w 5445620"/>
              <a:gd name="connsiteY4" fmla="*/ 53092 h 3946525"/>
              <a:gd name="connsiteX0" fmla="*/ 5432791 w 5444953"/>
              <a:gd name="connsiteY0" fmla="*/ 12179 h 3946525"/>
              <a:gd name="connsiteX1" fmla="*/ 5444953 w 5444953"/>
              <a:gd name="connsiteY1" fmla="*/ 0 h 3946525"/>
              <a:gd name="connsiteX2" fmla="*/ 5444953 w 5444953"/>
              <a:gd name="connsiteY2" fmla="*/ 3946525 h 3946525"/>
              <a:gd name="connsiteX3" fmla="*/ 914 w 5444953"/>
              <a:gd name="connsiteY3" fmla="*/ 3936297 h 3946525"/>
              <a:gd name="connsiteX4" fmla="*/ 5432791 w 5444953"/>
              <a:gd name="connsiteY4" fmla="*/ 12179 h 3946525"/>
              <a:gd name="connsiteX0" fmla="*/ 5433450 w 5445612"/>
              <a:gd name="connsiteY0" fmla="*/ 12179 h 3946525"/>
              <a:gd name="connsiteX1" fmla="*/ 5445612 w 5445612"/>
              <a:gd name="connsiteY1" fmla="*/ 0 h 3946525"/>
              <a:gd name="connsiteX2" fmla="*/ 5445612 w 5445612"/>
              <a:gd name="connsiteY2" fmla="*/ 3946525 h 3946525"/>
              <a:gd name="connsiteX3" fmla="*/ 1573 w 5445612"/>
              <a:gd name="connsiteY3" fmla="*/ 3936297 h 3946525"/>
              <a:gd name="connsiteX4" fmla="*/ 5433450 w 5445612"/>
              <a:gd name="connsiteY4" fmla="*/ 12179 h 3946525"/>
              <a:gd name="connsiteX0" fmla="*/ 5380034 w 5392196"/>
              <a:gd name="connsiteY0" fmla="*/ 12179 h 3946525"/>
              <a:gd name="connsiteX1" fmla="*/ 5392196 w 5392196"/>
              <a:gd name="connsiteY1" fmla="*/ 0 h 3946525"/>
              <a:gd name="connsiteX2" fmla="*/ 5392196 w 5392196"/>
              <a:gd name="connsiteY2" fmla="*/ 3946525 h 3946525"/>
              <a:gd name="connsiteX3" fmla="*/ 1631 w 5392196"/>
              <a:gd name="connsiteY3" fmla="*/ 3721509 h 3946525"/>
              <a:gd name="connsiteX4" fmla="*/ 5380034 w 5392196"/>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95 w 5432257"/>
              <a:gd name="connsiteY0" fmla="*/ 12179 h 3946525"/>
              <a:gd name="connsiteX1" fmla="*/ 5432257 w 5432257"/>
              <a:gd name="connsiteY1" fmla="*/ 0 h 3946525"/>
              <a:gd name="connsiteX2" fmla="*/ 5432257 w 5432257"/>
              <a:gd name="connsiteY2" fmla="*/ 3946525 h 3946525"/>
              <a:gd name="connsiteX3" fmla="*/ 1587 w 5432257"/>
              <a:gd name="connsiteY3" fmla="*/ 3946525 h 3946525"/>
              <a:gd name="connsiteX4" fmla="*/ 5420095 w 5432257"/>
              <a:gd name="connsiteY4" fmla="*/ 12179 h 3946525"/>
              <a:gd name="connsiteX0" fmla="*/ 5420024 w 5432186"/>
              <a:gd name="connsiteY0" fmla="*/ 12179 h 3946525"/>
              <a:gd name="connsiteX1" fmla="*/ 5432186 w 5432186"/>
              <a:gd name="connsiteY1" fmla="*/ 0 h 3946525"/>
              <a:gd name="connsiteX2" fmla="*/ 5432186 w 5432186"/>
              <a:gd name="connsiteY2" fmla="*/ 3946525 h 3946525"/>
              <a:gd name="connsiteX3" fmla="*/ 1516 w 5432186"/>
              <a:gd name="connsiteY3" fmla="*/ 3946525 h 3946525"/>
              <a:gd name="connsiteX4" fmla="*/ 5420024 w 5432186"/>
              <a:gd name="connsiteY4" fmla="*/ 12179 h 3946525"/>
              <a:gd name="connsiteX0" fmla="*/ 5464554 w 5476716"/>
              <a:gd name="connsiteY0" fmla="*/ 12179 h 3946525"/>
              <a:gd name="connsiteX1" fmla="*/ 5476716 w 5476716"/>
              <a:gd name="connsiteY1" fmla="*/ 0 h 3946525"/>
              <a:gd name="connsiteX2" fmla="*/ 5476716 w 5476716"/>
              <a:gd name="connsiteY2" fmla="*/ 3946525 h 3946525"/>
              <a:gd name="connsiteX3" fmla="*/ 1474 w 5476716"/>
              <a:gd name="connsiteY3" fmla="*/ 3946525 h 3946525"/>
              <a:gd name="connsiteX4" fmla="*/ 5464554 w 5476716"/>
              <a:gd name="connsiteY4" fmla="*/ 12179 h 3946525"/>
              <a:gd name="connsiteX0" fmla="*/ 5463080 w 5475242"/>
              <a:gd name="connsiteY0" fmla="*/ 12179 h 3946525"/>
              <a:gd name="connsiteX1" fmla="*/ 5475242 w 5475242"/>
              <a:gd name="connsiteY1" fmla="*/ 0 h 3946525"/>
              <a:gd name="connsiteX2" fmla="*/ 5475242 w 5475242"/>
              <a:gd name="connsiteY2" fmla="*/ 3946525 h 3946525"/>
              <a:gd name="connsiteX3" fmla="*/ 0 w 5475242"/>
              <a:gd name="connsiteY3" fmla="*/ 3946525 h 3946525"/>
              <a:gd name="connsiteX4" fmla="*/ 5463080 w 5475242"/>
              <a:gd name="connsiteY4" fmla="*/ 12179 h 3946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5242" h="3946525">
                <a:moveTo>
                  <a:pt x="5463080" y="12179"/>
                </a:moveTo>
                <a:lnTo>
                  <a:pt x="5475242" y="0"/>
                </a:lnTo>
                <a:lnTo>
                  <a:pt x="5475242" y="3946525"/>
                </a:lnTo>
                <a:lnTo>
                  <a:pt x="0" y="3946525"/>
                </a:lnTo>
                <a:cubicBezTo>
                  <a:pt x="282730" y="2678807"/>
                  <a:pt x="1479627" y="206377"/>
                  <a:pt x="5463080" y="12179"/>
                </a:cubicBezTo>
                <a:close/>
              </a:path>
            </a:pathLst>
          </a:custGeom>
          <a:noFill/>
        </p:spPr>
        <p:txBody>
          <a:bodyPr vert="horz" lIns="0" tIns="0" rIns="0" bIns="0" anchor="ctr" anchorCtr="1"/>
          <a:lstStyle>
            <a:lvl1pPr marL="0" indent="0" algn="r">
              <a:buNone/>
              <a:defRPr sz="1300">
                <a:solidFill>
                  <a:srgbClr val="00A7B5"/>
                </a:solidFill>
              </a:defRPr>
            </a:lvl1pPr>
          </a:lstStyle>
          <a:p>
            <a:r>
              <a:rPr lang="en-US" dirty="0"/>
              <a:t>Click icon to insert photo</a:t>
            </a:r>
          </a:p>
        </p:txBody>
      </p:sp>
      <p:sp>
        <p:nvSpPr>
          <p:cNvPr id="7"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US" sz="600">
                <a:solidFill>
                  <a:schemeClr val="tx1"/>
                </a:solidFill>
              </a:rPr>
              <a:t>©2019 Grant Thornton Sweden AB. All rights reserved.</a:t>
            </a:r>
            <a:endParaRPr lang="en-GB" sz="600" dirty="0">
              <a:solidFill>
                <a:schemeClr val="tx1"/>
              </a:solidFill>
            </a:endParaRPr>
          </a:p>
        </p:txBody>
      </p:sp>
      <p:cxnSp>
        <p:nvCxnSpPr>
          <p:cNvPr id="8" name="Straight Connector 7"/>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1"/>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12" name="Text Placeholder 21"/>
          <p:cNvSpPr>
            <a:spLocks noGrp="1"/>
          </p:cNvSpPr>
          <p:nvPr>
            <p:ph type="body" sz="quarter" idx="11" hasCustomPrompt="1"/>
          </p:nvPr>
        </p:nvSpPr>
        <p:spPr>
          <a:xfrm>
            <a:off x="468313" y="371856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14" name="Text Placeholder 3"/>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pic>
        <p:nvPicPr>
          <p:cNvPr id="13" name="GTLogoNoTag" hidden="1">
            <a:extLst>
              <a:ext uri="{FF2B5EF4-FFF2-40B4-BE49-F238E27FC236}">
                <a16:creationId xmlns:a16="http://schemas.microsoft.com/office/drawing/2014/main" id="{0DEFB368-B217-4A16-9BFE-6CA85D72D845}"/>
              </a:ext>
            </a:extLst>
          </p:cNvPr>
          <p:cNvPicPr>
            <a:picLocks noChangeAspect="1"/>
          </p:cNvPicPr>
          <p:nvPr userDrawn="1"/>
        </p:nvPicPr>
        <p:blipFill>
          <a:blip r:embed="rId2"/>
          <a:stretch>
            <a:fillRect/>
          </a:stretch>
        </p:blipFill>
        <p:spPr>
          <a:xfrm>
            <a:off x="449366" y="426050"/>
            <a:ext cx="1961941" cy="638130"/>
          </a:xfrm>
          <a:prstGeom prst="rect">
            <a:avLst/>
          </a:prstGeom>
        </p:spPr>
      </p:pic>
      <p:pic>
        <p:nvPicPr>
          <p:cNvPr id="15" name="GTLogo">
            <a:extLst>
              <a:ext uri="{FF2B5EF4-FFF2-40B4-BE49-F238E27FC236}">
                <a16:creationId xmlns:a16="http://schemas.microsoft.com/office/drawing/2014/main" id="{547AA1F9-2774-4D2A-A381-14A9D777C21F}"/>
              </a:ext>
            </a:extLst>
          </p:cNvPr>
          <p:cNvPicPr>
            <a:picLocks noChangeAspect="1"/>
          </p:cNvPicPr>
          <p:nvPr userDrawn="1"/>
        </p:nvPicPr>
        <p:blipFill>
          <a:blip r:embed="rId3"/>
          <a:stretch>
            <a:fillRect/>
          </a:stretch>
        </p:blipFill>
        <p:spPr>
          <a:xfrm>
            <a:off x="449366" y="426050"/>
            <a:ext cx="1961941" cy="638130"/>
          </a:xfrm>
          <a:prstGeom prst="rect">
            <a:avLst/>
          </a:prstGeom>
        </p:spPr>
      </p:pic>
      <p:sp>
        <p:nvSpPr>
          <p:cNvPr id="10" name="Rectangle 9">
            <a:extLst>
              <a:ext uri="{FF2B5EF4-FFF2-40B4-BE49-F238E27FC236}">
                <a16:creationId xmlns:a16="http://schemas.microsoft.com/office/drawing/2014/main" id="{F74FF79F-7CEA-4ED5-811E-3F2D167F5D4D}"/>
              </a:ext>
            </a:extLst>
          </p:cNvPr>
          <p:cNvSpPr/>
          <p:nvPr userDrawn="1"/>
        </p:nvSpPr>
        <p:spPr>
          <a:xfrm>
            <a:off x="9220200" y="0"/>
            <a:ext cx="1466850" cy="185166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GB" sz="800" b="1" dirty="0"/>
              <a:t>LÄGG TILL FOTO PÅ FÖRSTA SIDAN </a:t>
            </a:r>
          </a:p>
          <a:p>
            <a:pPr lvl="0">
              <a:spcAft>
                <a:spcPts val="600"/>
              </a:spcAft>
            </a:pPr>
            <a:r>
              <a:rPr lang="sv-SE" sz="800" b="0" dirty="0"/>
              <a:t>För att lägga till ett foto på denna sida klickar du på bildramen och väljer fliken Grant Thornton och ”</a:t>
            </a:r>
            <a:r>
              <a:rPr lang="sv-SE" sz="800" b="0" dirty="0" err="1"/>
              <a:t>Insert</a:t>
            </a:r>
            <a:r>
              <a:rPr lang="sv-SE" sz="800" b="0" dirty="0"/>
              <a:t> Image”. Du kommer då till Grant Thorntons bildbibliotek där du kan välja ett passande foto.</a:t>
            </a:r>
          </a:p>
        </p:txBody>
      </p:sp>
    </p:spTree>
    <p:extLst>
      <p:ext uri="{BB962C8B-B14F-4D97-AF65-F5344CB8AC3E}">
        <p14:creationId xmlns:p14="http://schemas.microsoft.com/office/powerpoint/2010/main" val="3708722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lumns grey">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0"/>
          </p:nvPr>
        </p:nvSpPr>
        <p:spPr>
          <a:xfrm>
            <a:off x="469370" y="1466849"/>
            <a:ext cx="8206318" cy="3228976"/>
          </a:xfrm>
          <a:solidFill>
            <a:schemeClr val="accent1"/>
          </a:solidFill>
        </p:spPr>
        <p:txBody>
          <a:bodyPr lIns="72000" tIns="72000" rIns="72000" bIns="72000"/>
          <a:lstStyle>
            <a:lvl1pPr>
              <a:buClr>
                <a:schemeClr val="bg1"/>
              </a:buClr>
              <a:defRPr>
                <a:solidFill>
                  <a:schemeClr val="bg1"/>
                </a:solidFill>
              </a:defRPr>
            </a:lvl1pPr>
            <a:lvl2pPr>
              <a:buClr>
                <a:schemeClr val="bg1"/>
              </a:buClr>
              <a:defRPr>
                <a:solidFill>
                  <a:schemeClr val="bg1"/>
                </a:solidFill>
              </a:defRPr>
            </a:lvl2pPr>
            <a:lvl3pPr>
              <a:defRPr>
                <a:solidFill>
                  <a:schemeClr val="bg1"/>
                </a:solidFill>
              </a:defRPr>
            </a:lvl3pPr>
            <a:lvl4pPr>
              <a:defRPr>
                <a:solidFill>
                  <a:schemeClr val="bg1"/>
                </a:solidFill>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 name="Slide Number Placeholder 2"/>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12873672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ootage">
    <p:spTree>
      <p:nvGrpSpPr>
        <p:cNvPr id="1" name=""/>
        <p:cNvGrpSpPr/>
        <p:nvPr/>
      </p:nvGrpSpPr>
      <p:grpSpPr>
        <a:xfrm>
          <a:off x="0" y="0"/>
          <a:ext cx="0" cy="0"/>
          <a:chOff x="0" y="0"/>
          <a:chExt cx="0" cy="0"/>
        </a:xfrm>
      </p:grpSpPr>
      <p:sp>
        <p:nvSpPr>
          <p:cNvPr id="5" name="Media Placeholder 8"/>
          <p:cNvSpPr>
            <a:spLocks noGrp="1"/>
          </p:cNvSpPr>
          <p:nvPr>
            <p:ph type="media" sz="quarter" idx="12" hasCustomPrompt="1"/>
          </p:nvPr>
        </p:nvSpPr>
        <p:spPr>
          <a:xfrm>
            <a:off x="0" y="0"/>
            <a:ext cx="9143999" cy="5143500"/>
          </a:xfrm>
          <a:prstGeom prst="rect">
            <a:avLst/>
          </a:prstGeom>
          <a:noFill/>
        </p:spPr>
        <p:txBody>
          <a:bodyPr vert="horz" lIns="0" tIns="0" rIns="0" bIns="0" anchor="ctr" anchorCtr="1"/>
          <a:lstStyle>
            <a:lvl1pPr marL="0" indent="0">
              <a:buNone/>
              <a:defRPr sz="1300">
                <a:solidFill>
                  <a:schemeClr val="accent3"/>
                </a:solidFill>
              </a:defRPr>
            </a:lvl1pPr>
          </a:lstStyle>
          <a:p>
            <a:r>
              <a:rPr lang="en-US" dirty="0"/>
              <a:t>Click icon to insert footage</a:t>
            </a:r>
          </a:p>
        </p:txBody>
      </p:sp>
    </p:spTree>
    <p:extLst>
      <p:ext uri="{BB962C8B-B14F-4D97-AF65-F5344CB8AC3E}">
        <p14:creationId xmlns:p14="http://schemas.microsoft.com/office/powerpoint/2010/main" val="1326082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lour Curved Photo">
    <p:spTree>
      <p:nvGrpSpPr>
        <p:cNvPr id="1" name=""/>
        <p:cNvGrpSpPr/>
        <p:nvPr/>
      </p:nvGrpSpPr>
      <p:grpSpPr>
        <a:xfrm>
          <a:off x="0" y="0"/>
          <a:ext cx="0" cy="0"/>
          <a:chOff x="0" y="0"/>
          <a:chExt cx="0" cy="0"/>
        </a:xfrm>
      </p:grpSpPr>
      <p:sp>
        <p:nvSpPr>
          <p:cNvPr id="5"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US" sz="600">
                <a:solidFill>
                  <a:schemeClr val="tx1"/>
                </a:solidFill>
              </a:rPr>
              <a:t>©2019 Grant Thornton Sweden AB. All rights reserved.</a:t>
            </a:r>
            <a:endParaRPr lang="en-GB" sz="600" dirty="0">
              <a:solidFill>
                <a:schemeClr val="tx1"/>
              </a:solidFill>
            </a:endParaRPr>
          </a:p>
        </p:txBody>
      </p:sp>
      <p:cxnSp>
        <p:nvCxnSpPr>
          <p:cNvPr id="6" name="Straight Connector 5"/>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8" name="Rectangle 1"/>
          <p:cNvSpPr/>
          <p:nvPr userDrawn="1"/>
        </p:nvSpPr>
        <p:spPr>
          <a:xfrm>
            <a:off x="4457701" y="1203325"/>
            <a:ext cx="4686300" cy="3962400"/>
          </a:xfrm>
          <a:custGeom>
            <a:avLst/>
            <a:gdLst>
              <a:gd name="connsiteX0" fmla="*/ 0 w 5143500"/>
              <a:gd name="connsiteY0" fmla="*/ 0 h 5143500"/>
              <a:gd name="connsiteX1" fmla="*/ 5143500 w 5143500"/>
              <a:gd name="connsiteY1" fmla="*/ 0 h 5143500"/>
              <a:gd name="connsiteX2" fmla="*/ 5143500 w 5143500"/>
              <a:gd name="connsiteY2" fmla="*/ 5143500 h 5143500"/>
              <a:gd name="connsiteX3" fmla="*/ 0 w 5143500"/>
              <a:gd name="connsiteY3" fmla="*/ 5143500 h 5143500"/>
              <a:gd name="connsiteX4" fmla="*/ 0 w 5143500"/>
              <a:gd name="connsiteY4" fmla="*/ 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7000 w 5143500"/>
              <a:gd name="connsiteY0" fmla="*/ 2006600 h 5143500"/>
              <a:gd name="connsiteX1" fmla="*/ 5143500 w 5143500"/>
              <a:gd name="connsiteY1" fmla="*/ 0 h 5143500"/>
              <a:gd name="connsiteX2" fmla="*/ 5143500 w 5143500"/>
              <a:gd name="connsiteY2" fmla="*/ 5143500 h 5143500"/>
              <a:gd name="connsiteX3" fmla="*/ 0 w 5143500"/>
              <a:gd name="connsiteY3" fmla="*/ 5143500 h 5143500"/>
              <a:gd name="connsiteX4" fmla="*/ 1397000 w 5143500"/>
              <a:gd name="connsiteY4" fmla="*/ 2006600 h 5143500"/>
              <a:gd name="connsiteX0" fmla="*/ 1398254 w 5144754"/>
              <a:gd name="connsiteY0" fmla="*/ 2006600 h 5143500"/>
              <a:gd name="connsiteX1" fmla="*/ 5144754 w 5144754"/>
              <a:gd name="connsiteY1" fmla="*/ 0 h 5143500"/>
              <a:gd name="connsiteX2" fmla="*/ 5144754 w 5144754"/>
              <a:gd name="connsiteY2" fmla="*/ 5143500 h 5143500"/>
              <a:gd name="connsiteX3" fmla="*/ 1254 w 5144754"/>
              <a:gd name="connsiteY3" fmla="*/ 5143500 h 5143500"/>
              <a:gd name="connsiteX4" fmla="*/ 1398254 w 5144754"/>
              <a:gd name="connsiteY4" fmla="*/ 2006600 h 5143500"/>
              <a:gd name="connsiteX0" fmla="*/ 1419236 w 5165736"/>
              <a:gd name="connsiteY0" fmla="*/ 2006600 h 5143500"/>
              <a:gd name="connsiteX1" fmla="*/ 5165736 w 5165736"/>
              <a:gd name="connsiteY1" fmla="*/ 0 h 5143500"/>
              <a:gd name="connsiteX2" fmla="*/ 5165736 w 5165736"/>
              <a:gd name="connsiteY2" fmla="*/ 5143500 h 5143500"/>
              <a:gd name="connsiteX3" fmla="*/ 22236 w 5165736"/>
              <a:gd name="connsiteY3" fmla="*/ 5143500 h 5143500"/>
              <a:gd name="connsiteX4" fmla="*/ 1419236 w 5165736"/>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397354 w 5143854"/>
              <a:gd name="connsiteY0" fmla="*/ 2006600 h 5143500"/>
              <a:gd name="connsiteX1" fmla="*/ 5143854 w 5143854"/>
              <a:gd name="connsiteY1" fmla="*/ 0 h 5143500"/>
              <a:gd name="connsiteX2" fmla="*/ 5143854 w 5143854"/>
              <a:gd name="connsiteY2" fmla="*/ 5143500 h 5143500"/>
              <a:gd name="connsiteX3" fmla="*/ 354 w 5143854"/>
              <a:gd name="connsiteY3" fmla="*/ 5143500 h 5143500"/>
              <a:gd name="connsiteX4" fmla="*/ 1397354 w 5143854"/>
              <a:gd name="connsiteY4" fmla="*/ 2006600 h 5143500"/>
              <a:gd name="connsiteX0" fmla="*/ 1600466 w 5143766"/>
              <a:gd name="connsiteY0" fmla="*/ 2120900 h 5143500"/>
              <a:gd name="connsiteX1" fmla="*/ 5143766 w 5143766"/>
              <a:gd name="connsiteY1" fmla="*/ 0 h 5143500"/>
              <a:gd name="connsiteX2" fmla="*/ 5143766 w 5143766"/>
              <a:gd name="connsiteY2" fmla="*/ 5143500 h 5143500"/>
              <a:gd name="connsiteX3" fmla="*/ 266 w 5143766"/>
              <a:gd name="connsiteY3" fmla="*/ 5143500 h 5143500"/>
              <a:gd name="connsiteX4" fmla="*/ 1600466 w 5143766"/>
              <a:gd name="connsiteY4" fmla="*/ 21209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333 w 5143833"/>
              <a:gd name="connsiteY3" fmla="*/ 5143500 h 5143500"/>
              <a:gd name="connsiteX4" fmla="*/ 1435433 w 5143833"/>
              <a:gd name="connsiteY4" fmla="*/ 2159000 h 5143500"/>
              <a:gd name="connsiteX0" fmla="*/ 1435433 w 5143833"/>
              <a:gd name="connsiteY0" fmla="*/ 2159000 h 5143500"/>
              <a:gd name="connsiteX1" fmla="*/ 5143833 w 5143833"/>
              <a:gd name="connsiteY1" fmla="*/ 0 h 5143500"/>
              <a:gd name="connsiteX2" fmla="*/ 5143833 w 5143833"/>
              <a:gd name="connsiteY2" fmla="*/ 5143500 h 5143500"/>
              <a:gd name="connsiteX3" fmla="*/ 1105234 w 5143833"/>
              <a:gd name="connsiteY3" fmla="*/ 5143500 h 5143500"/>
              <a:gd name="connsiteX4" fmla="*/ 333 w 5143833"/>
              <a:gd name="connsiteY4" fmla="*/ 5143500 h 5143500"/>
              <a:gd name="connsiteX5" fmla="*/ 1435433 w 5143833"/>
              <a:gd name="connsiteY5" fmla="*/ 2159000 h 5143500"/>
              <a:gd name="connsiteX0" fmla="*/ 487278 w 4195678"/>
              <a:gd name="connsiteY0" fmla="*/ 2159000 h 5168900"/>
              <a:gd name="connsiteX1" fmla="*/ 4195678 w 4195678"/>
              <a:gd name="connsiteY1" fmla="*/ 0 h 5168900"/>
              <a:gd name="connsiteX2" fmla="*/ 4195678 w 4195678"/>
              <a:gd name="connsiteY2" fmla="*/ 5143500 h 5168900"/>
              <a:gd name="connsiteX3" fmla="*/ 157079 w 4195678"/>
              <a:gd name="connsiteY3" fmla="*/ 5143500 h 5168900"/>
              <a:gd name="connsiteX4" fmla="*/ 144378 w 4195678"/>
              <a:gd name="connsiteY4" fmla="*/ 5168900 h 5168900"/>
              <a:gd name="connsiteX5" fmla="*/ 487278 w 4195678"/>
              <a:gd name="connsiteY5" fmla="*/ 2159000 h 5168900"/>
              <a:gd name="connsiteX0" fmla="*/ 928533 w 4636933"/>
              <a:gd name="connsiteY0" fmla="*/ 2159000 h 5181600"/>
              <a:gd name="connsiteX1" fmla="*/ 4636933 w 4636933"/>
              <a:gd name="connsiteY1" fmla="*/ 0 h 5181600"/>
              <a:gd name="connsiteX2" fmla="*/ 4636933 w 4636933"/>
              <a:gd name="connsiteY2" fmla="*/ 5143500 h 5181600"/>
              <a:gd name="connsiteX3" fmla="*/ 598334 w 4636933"/>
              <a:gd name="connsiteY3" fmla="*/ 5143500 h 5181600"/>
              <a:gd name="connsiteX4" fmla="*/ 1433 w 4636933"/>
              <a:gd name="connsiteY4" fmla="*/ 5181600 h 5181600"/>
              <a:gd name="connsiteX5" fmla="*/ 928533 w 4636933"/>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81600"/>
              <a:gd name="connsiteX1" fmla="*/ 4635500 w 4635500"/>
              <a:gd name="connsiteY1" fmla="*/ 0 h 5181600"/>
              <a:gd name="connsiteX2" fmla="*/ 4635500 w 4635500"/>
              <a:gd name="connsiteY2" fmla="*/ 5143500 h 5181600"/>
              <a:gd name="connsiteX3" fmla="*/ 596901 w 4635500"/>
              <a:gd name="connsiteY3" fmla="*/ 5143500 h 5181600"/>
              <a:gd name="connsiteX4" fmla="*/ 0 w 4635500"/>
              <a:gd name="connsiteY4" fmla="*/ 5181600 h 5181600"/>
              <a:gd name="connsiteX5" fmla="*/ 927100 w 4635500"/>
              <a:gd name="connsiteY5" fmla="*/ 2159000 h 5181600"/>
              <a:gd name="connsiteX0" fmla="*/ 927100 w 4635500"/>
              <a:gd name="connsiteY0" fmla="*/ 21590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5" fmla="*/ 927100 w 4635500"/>
              <a:gd name="connsiteY5" fmla="*/ 21590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5147 h 5145147"/>
              <a:gd name="connsiteX1" fmla="*/ 4635500 w 4635500"/>
              <a:gd name="connsiteY1" fmla="*/ 1647 h 5145147"/>
              <a:gd name="connsiteX2" fmla="*/ 4635500 w 4635500"/>
              <a:gd name="connsiteY2" fmla="*/ 5145147 h 5145147"/>
              <a:gd name="connsiteX3" fmla="*/ 596901 w 4635500"/>
              <a:gd name="connsiteY3" fmla="*/ 5145147 h 5145147"/>
              <a:gd name="connsiteX4" fmla="*/ 0 w 4635500"/>
              <a:gd name="connsiteY4" fmla="*/ 5145147 h 5145147"/>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635500"/>
              <a:gd name="connsiteY0" fmla="*/ 5143500 h 5143500"/>
              <a:gd name="connsiteX1" fmla="*/ 4635500 w 4635500"/>
              <a:gd name="connsiteY1" fmla="*/ 0 h 5143500"/>
              <a:gd name="connsiteX2" fmla="*/ 4635500 w 4635500"/>
              <a:gd name="connsiteY2" fmla="*/ 5143500 h 5143500"/>
              <a:gd name="connsiteX3" fmla="*/ 596901 w 4635500"/>
              <a:gd name="connsiteY3" fmla="*/ 5143500 h 5143500"/>
              <a:gd name="connsiteX4" fmla="*/ 0 w 4635500"/>
              <a:gd name="connsiteY4" fmla="*/ 5143500 h 5143500"/>
              <a:gd name="connsiteX0" fmla="*/ 0 w 4457700"/>
              <a:gd name="connsiteY0" fmla="*/ 5143500 h 5143500"/>
              <a:gd name="connsiteX1" fmla="*/ 4457700 w 4457700"/>
              <a:gd name="connsiteY1" fmla="*/ 0 h 5143500"/>
              <a:gd name="connsiteX2" fmla="*/ 4457700 w 4457700"/>
              <a:gd name="connsiteY2" fmla="*/ 5143500 h 5143500"/>
              <a:gd name="connsiteX3" fmla="*/ 419101 w 4457700"/>
              <a:gd name="connsiteY3" fmla="*/ 5143500 h 5143500"/>
              <a:gd name="connsiteX4" fmla="*/ 0 w 4457700"/>
              <a:gd name="connsiteY4" fmla="*/ 5143500 h 51435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56200 h 5156200"/>
              <a:gd name="connsiteX1" fmla="*/ 4610100 w 4610100"/>
              <a:gd name="connsiteY1" fmla="*/ 0 h 5156200"/>
              <a:gd name="connsiteX2" fmla="*/ 4610100 w 4610100"/>
              <a:gd name="connsiteY2" fmla="*/ 5143500 h 5156200"/>
              <a:gd name="connsiteX3" fmla="*/ 571501 w 4610100"/>
              <a:gd name="connsiteY3" fmla="*/ 5143500 h 5156200"/>
              <a:gd name="connsiteX4" fmla="*/ 0 w 4610100"/>
              <a:gd name="connsiteY4" fmla="*/ 5156200 h 51562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 name="connsiteX0" fmla="*/ 0 w 4610100"/>
              <a:gd name="connsiteY0" fmla="*/ 5130800 h 5143500"/>
              <a:gd name="connsiteX1" fmla="*/ 4610100 w 4610100"/>
              <a:gd name="connsiteY1" fmla="*/ 0 h 5143500"/>
              <a:gd name="connsiteX2" fmla="*/ 4610100 w 4610100"/>
              <a:gd name="connsiteY2" fmla="*/ 5143500 h 5143500"/>
              <a:gd name="connsiteX3" fmla="*/ 571501 w 4610100"/>
              <a:gd name="connsiteY3" fmla="*/ 5143500 h 5143500"/>
              <a:gd name="connsiteX4" fmla="*/ 0 w 4610100"/>
              <a:gd name="connsiteY4" fmla="*/ 513080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0100" h="5143500">
                <a:moveTo>
                  <a:pt x="0" y="5130800"/>
                </a:moveTo>
                <a:cubicBezTo>
                  <a:pt x="653173" y="1169622"/>
                  <a:pt x="2987031" y="120528"/>
                  <a:pt x="4610100" y="0"/>
                </a:cubicBezTo>
                <a:lnTo>
                  <a:pt x="4610100" y="5143500"/>
                </a:lnTo>
                <a:lnTo>
                  <a:pt x="571501" y="5143500"/>
                </a:lnTo>
                <a:lnTo>
                  <a:pt x="0" y="5130800"/>
                </a:lnTo>
                <a:close/>
              </a:path>
            </a:pathLst>
          </a:custGeom>
          <a:solidFill>
            <a:srgbClr val="4F2D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21"/>
          <p:cNvSpPr>
            <a:spLocks noGrp="1"/>
          </p:cNvSpPr>
          <p:nvPr>
            <p:ph type="body" sz="quarter" idx="10" hasCustomPrompt="1"/>
          </p:nvPr>
        </p:nvSpPr>
        <p:spPr>
          <a:xfrm>
            <a:off x="470699" y="3307079"/>
            <a:ext cx="4029864" cy="367445"/>
          </a:xfrm>
          <a:prstGeom prst="rect">
            <a:avLst/>
          </a:prstGeom>
        </p:spPr>
        <p:txBody>
          <a:bodyPr vert="horz" lIns="0"/>
          <a:lstStyle>
            <a:lvl1pPr marL="0" indent="0">
              <a:buNone/>
              <a:defRPr sz="2000" b="1">
                <a:solidFill>
                  <a:srgbClr val="00A7B5"/>
                </a:solidFill>
              </a:defRPr>
            </a:lvl1pPr>
          </a:lstStyle>
          <a:p>
            <a:pPr lvl="0"/>
            <a:r>
              <a:rPr lang="en-US" dirty="0"/>
              <a:t>Click to add name</a:t>
            </a:r>
          </a:p>
        </p:txBody>
      </p:sp>
      <p:sp>
        <p:nvSpPr>
          <p:cNvPr id="14" name="Text Placeholder 21"/>
          <p:cNvSpPr>
            <a:spLocks noGrp="1"/>
          </p:cNvSpPr>
          <p:nvPr>
            <p:ph type="body" sz="quarter" idx="11" hasCustomPrompt="1"/>
          </p:nvPr>
        </p:nvSpPr>
        <p:spPr>
          <a:xfrm>
            <a:off x="468313" y="3718560"/>
            <a:ext cx="4032250" cy="399414"/>
          </a:xfrm>
          <a:prstGeom prst="rect">
            <a:avLst/>
          </a:prstGeom>
        </p:spPr>
        <p:txBody>
          <a:bodyPr vert="horz" lIns="0"/>
          <a:lstStyle>
            <a:lvl1pPr marL="0" indent="0">
              <a:buNone/>
              <a:defRPr sz="1800" baseline="0">
                <a:solidFill>
                  <a:srgbClr val="00A7B5"/>
                </a:solidFill>
              </a:defRPr>
            </a:lvl1pPr>
          </a:lstStyle>
          <a:p>
            <a:pPr lvl="0"/>
            <a:r>
              <a:rPr lang="en-US" dirty="0"/>
              <a:t>Click to add position or firm</a:t>
            </a:r>
          </a:p>
        </p:txBody>
      </p:sp>
      <p:sp>
        <p:nvSpPr>
          <p:cNvPr id="15" name="Text Placeholder 3"/>
          <p:cNvSpPr>
            <a:spLocks noGrp="1"/>
          </p:cNvSpPr>
          <p:nvPr>
            <p:ph type="body" sz="quarter" idx="13" hasCustomPrompt="1"/>
          </p:nvPr>
        </p:nvSpPr>
        <p:spPr>
          <a:xfrm>
            <a:off x="474619" y="1359602"/>
            <a:ext cx="4025944" cy="1140712"/>
          </a:xfrm>
          <a:prstGeom prst="rect">
            <a:avLst/>
          </a:prstGeom>
        </p:spPr>
        <p:txBody>
          <a:bodyPr vert="horz" lIns="0" tIns="0" rIns="0" bIns="0"/>
          <a:lstStyle>
            <a:lvl1pPr marL="0" indent="0">
              <a:lnSpc>
                <a:spcPts val="4000"/>
              </a:lnSpc>
              <a:spcBef>
                <a:spcPts val="0"/>
              </a:spcBef>
              <a:buNone/>
              <a:defRPr sz="3000" b="1">
                <a:solidFill>
                  <a:srgbClr val="4F2D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here to add </a:t>
            </a:r>
            <a:br>
              <a:rPr lang="en-US" dirty="0"/>
            </a:br>
            <a:r>
              <a:rPr lang="en-US" dirty="0"/>
              <a:t>title on this slide</a:t>
            </a:r>
          </a:p>
        </p:txBody>
      </p:sp>
      <p:pic>
        <p:nvPicPr>
          <p:cNvPr id="10" name="GTLogoNoTag" hidden="1">
            <a:extLst>
              <a:ext uri="{FF2B5EF4-FFF2-40B4-BE49-F238E27FC236}">
                <a16:creationId xmlns:a16="http://schemas.microsoft.com/office/drawing/2014/main" id="{FF6BD41E-DAEE-4CE4-BCC6-962CEFF39C26}"/>
              </a:ext>
            </a:extLst>
          </p:cNvPr>
          <p:cNvPicPr>
            <a:picLocks noChangeAspect="1"/>
          </p:cNvPicPr>
          <p:nvPr userDrawn="1"/>
        </p:nvPicPr>
        <p:blipFill>
          <a:blip r:embed="rId2"/>
          <a:stretch>
            <a:fillRect/>
          </a:stretch>
        </p:blipFill>
        <p:spPr>
          <a:xfrm>
            <a:off x="449366" y="426050"/>
            <a:ext cx="1961941" cy="638130"/>
          </a:xfrm>
          <a:prstGeom prst="rect">
            <a:avLst/>
          </a:prstGeom>
        </p:spPr>
      </p:pic>
      <p:pic>
        <p:nvPicPr>
          <p:cNvPr id="11" name="GTLogo">
            <a:extLst>
              <a:ext uri="{FF2B5EF4-FFF2-40B4-BE49-F238E27FC236}">
                <a16:creationId xmlns:a16="http://schemas.microsoft.com/office/drawing/2014/main" id="{15539258-3354-4248-BC3F-B1BEA23E4E6F}"/>
              </a:ext>
            </a:extLst>
          </p:cNvPr>
          <p:cNvPicPr>
            <a:picLocks noChangeAspect="1"/>
          </p:cNvPicPr>
          <p:nvPr userDrawn="1"/>
        </p:nvPicPr>
        <p:blipFill>
          <a:blip r:embed="rId3"/>
          <a:stretch>
            <a:fillRect/>
          </a:stretch>
        </p:blipFill>
        <p:spPr>
          <a:xfrm>
            <a:off x="449366" y="426050"/>
            <a:ext cx="1961941" cy="638130"/>
          </a:xfrm>
          <a:prstGeom prst="rect">
            <a:avLst/>
          </a:prstGeom>
        </p:spPr>
      </p:pic>
      <p:sp>
        <p:nvSpPr>
          <p:cNvPr id="12" name="Rectangle 11">
            <a:extLst>
              <a:ext uri="{FF2B5EF4-FFF2-40B4-BE49-F238E27FC236}">
                <a16:creationId xmlns:a16="http://schemas.microsoft.com/office/drawing/2014/main" id="{42595131-09CB-4CE7-BA68-9481401EC219}"/>
              </a:ext>
            </a:extLst>
          </p:cNvPr>
          <p:cNvSpPr/>
          <p:nvPr userDrawn="1"/>
        </p:nvSpPr>
        <p:spPr>
          <a:xfrm>
            <a:off x="9220200" y="0"/>
            <a:ext cx="1466850" cy="3032760"/>
          </a:xfrm>
          <a:prstGeom prst="rect">
            <a:avLst/>
          </a:prstGeom>
          <a:solidFill>
            <a:schemeClr val="bg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R="0" lvl="0" indent="0" fontAlgn="auto">
              <a:lnSpc>
                <a:spcPct val="100000"/>
              </a:lnSpc>
              <a:spcBef>
                <a:spcPts val="0"/>
              </a:spcBef>
              <a:spcAft>
                <a:spcPts val="600"/>
              </a:spcAft>
              <a:buClrTx/>
              <a:buSzTx/>
              <a:buFontTx/>
              <a:buNone/>
              <a:tabLst/>
            </a:pPr>
            <a:r>
              <a:rPr lang="sv-SE" sz="800" b="1" dirty="0"/>
              <a:t>LÄGG TILL ANNAN FÄRG PÅ FÖRSTA SIDAN</a:t>
            </a:r>
          </a:p>
          <a:p>
            <a:pPr marR="0" lvl="0" indent="0" fontAlgn="auto">
              <a:lnSpc>
                <a:spcPct val="100000"/>
              </a:lnSpc>
              <a:spcBef>
                <a:spcPts val="0"/>
              </a:spcBef>
              <a:spcAft>
                <a:spcPts val="600"/>
              </a:spcAft>
              <a:buClrTx/>
              <a:buSzTx/>
              <a:buFontTx/>
              <a:buNone/>
              <a:tabLst/>
            </a:pPr>
            <a:r>
              <a:rPr lang="sv-SE" sz="800" b="0" dirty="0"/>
              <a:t>Om du vill byta den lila färgen till en annan kan du göra detta genom att gå till menyn Visa och sedan välja Bildbakgrund. Du klickar sedan på det färgade området för att markera det. Välj sedan Format och figurfyllning för att ändra färgen. Du hittar våra GT färger längst upp under Temafärger. Välj sedan Stäng </a:t>
            </a:r>
            <a:r>
              <a:rPr lang="sv-SE" sz="800" b="0" dirty="0" err="1"/>
              <a:t>bakgrundsvy</a:t>
            </a:r>
            <a:r>
              <a:rPr lang="sv-SE" sz="800" b="0" dirty="0"/>
              <a:t> för att komma tillbaka till presentationen.</a:t>
            </a:r>
            <a:endParaRPr lang="en-GB" sz="800" b="0" dirty="0"/>
          </a:p>
          <a:p>
            <a:pPr marR="0" lvl="0" indent="0" fontAlgn="auto">
              <a:lnSpc>
                <a:spcPct val="100000"/>
              </a:lnSpc>
              <a:spcBef>
                <a:spcPts val="0"/>
              </a:spcBef>
              <a:spcAft>
                <a:spcPts val="600"/>
              </a:spcAft>
              <a:buClrTx/>
              <a:buSzTx/>
              <a:buFontTx/>
              <a:buNone/>
              <a:tabLst/>
            </a:pPr>
            <a:endParaRPr lang="en-GB" sz="800" b="0" dirty="0"/>
          </a:p>
          <a:p>
            <a:pPr marR="0" lvl="0" indent="0" fontAlgn="auto">
              <a:lnSpc>
                <a:spcPct val="100000"/>
              </a:lnSpc>
              <a:spcBef>
                <a:spcPts val="0"/>
              </a:spcBef>
              <a:spcAft>
                <a:spcPts val="600"/>
              </a:spcAft>
              <a:buClrTx/>
              <a:buSzTx/>
              <a:buFontTx/>
              <a:buNone/>
              <a:tabLst/>
            </a:pPr>
            <a:endParaRPr lang="en-GB" sz="800" b="0" dirty="0"/>
          </a:p>
        </p:txBody>
      </p:sp>
    </p:spTree>
    <p:extLst>
      <p:ext uri="{BB962C8B-B14F-4D97-AF65-F5344CB8AC3E}">
        <p14:creationId xmlns:p14="http://schemas.microsoft.com/office/powerpoint/2010/main" val="414896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2 Purpl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cxnSp>
        <p:nvCxnSpPr>
          <p:cNvPr id="5" name="Straight Connector 4"/>
          <p:cNvCxnSpPr/>
          <p:nvPr userDrawn="1"/>
        </p:nvCxnSpPr>
        <p:spPr>
          <a:xfrm>
            <a:off x="469370" y="4887834"/>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7" name="Title 13"/>
          <p:cNvSpPr>
            <a:spLocks noGrp="1"/>
          </p:cNvSpPr>
          <p:nvPr>
            <p:ph type="title" hasCustomPrompt="1"/>
          </p:nvPr>
        </p:nvSpPr>
        <p:spPr>
          <a:xfrm>
            <a:off x="468313" y="2619375"/>
            <a:ext cx="8207372" cy="1569556"/>
          </a:xfrm>
          <a:prstGeom prst="rect">
            <a:avLst/>
          </a:prstGeom>
        </p:spPr>
        <p:txBody>
          <a:bodyPr vert="horz" lIns="0" rIns="0"/>
          <a:lstStyle>
            <a:lvl1pPr algn="l" rtl="0">
              <a:lnSpc>
                <a:spcPts val="3400"/>
              </a:lnSpc>
              <a:defRPr sz="3000" b="1">
                <a:solidFill>
                  <a:srgbClr val="FFFFFF"/>
                </a:solidFill>
                <a:latin typeface="+mn-lt"/>
              </a:defRPr>
            </a:lvl1pPr>
          </a:lstStyle>
          <a:p>
            <a:pPr rtl="0">
              <a:lnSpc>
                <a:spcPts val="3400"/>
              </a:lnSpc>
            </a:pPr>
            <a:r>
              <a:rPr lang="en-US" dirty="0"/>
              <a:t>Click here to add title</a:t>
            </a:r>
            <a:br>
              <a:rPr lang="en-US" dirty="0"/>
            </a:br>
            <a:r>
              <a:rPr lang="en-US" dirty="0"/>
              <a:t>on two decks</a:t>
            </a:r>
          </a:p>
        </p:txBody>
      </p:sp>
      <p:sp>
        <p:nvSpPr>
          <p:cNvPr id="8" name="Text Placeholder 3"/>
          <p:cNvSpPr>
            <a:spLocks noGrp="1"/>
          </p:cNvSpPr>
          <p:nvPr>
            <p:ph type="body" sz="quarter" idx="13" hasCustomPrompt="1"/>
          </p:nvPr>
        </p:nvSpPr>
        <p:spPr>
          <a:xfrm>
            <a:off x="468313" y="1203324"/>
            <a:ext cx="8207375" cy="639445"/>
          </a:xfrm>
          <a:prstGeom prst="rect">
            <a:avLst/>
          </a:prstGeom>
        </p:spPr>
        <p:txBody>
          <a:bodyPr vert="horz" lIns="0" tIns="0" rIns="0" bIns="0" anchor="b" anchorCtr="0"/>
          <a:lstStyle>
            <a:lvl1pPr marL="0" indent="0">
              <a:lnSpc>
                <a:spcPts val="4000"/>
              </a:lnSpc>
              <a:spcBef>
                <a:spcPts val="0"/>
              </a:spcBef>
              <a:buNone/>
              <a:defRPr sz="3600" b="1">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9" name="Copyright"/>
          <p:cNvSpPr txBox="1"/>
          <p:nvPr userDrawn="1"/>
        </p:nvSpPr>
        <p:spPr>
          <a:xfrm>
            <a:off x="656201" y="4905628"/>
            <a:ext cx="2411875" cy="184666"/>
          </a:xfrm>
          <a:prstGeom prst="rect">
            <a:avLst/>
          </a:prstGeom>
          <a:noFill/>
        </p:spPr>
        <p:txBody>
          <a:bodyPr wrap="square" lIns="0" rIns="0" rtlCol="0" anchor="ctr" anchorCtr="0">
            <a:noAutofit/>
          </a:bodyPr>
          <a:lstStyle/>
          <a:p>
            <a:pPr algn="l"/>
            <a:r>
              <a:rPr lang="en-GB" sz="600" dirty="0">
                <a:solidFill>
                  <a:schemeClr val="bg1"/>
                </a:solidFill>
              </a:rPr>
              <a:t>© 2019 Grant Thornton International Ltd. All rights reserved.</a:t>
            </a:r>
          </a:p>
        </p:txBody>
      </p:sp>
      <p:sp>
        <p:nvSpPr>
          <p:cNvPr id="6" name="Slide Number Placeholder 5"/>
          <p:cNvSpPr>
            <a:spLocks noGrp="1"/>
          </p:cNvSpPr>
          <p:nvPr>
            <p:ph type="sldNum" sz="quarter" idx="14"/>
          </p:nvPr>
        </p:nvSpPr>
        <p:spPr/>
        <p:txBody>
          <a:bodyPr/>
          <a:lstStyle>
            <a:lvl1pPr algn="l">
              <a:defRPr/>
            </a:lvl1pPr>
          </a:lstStyle>
          <a:p>
            <a:fld id="{2FF48407-9AE9-463E-9826-84A5E1C60740}" type="slidenum">
              <a:rPr lang="en-GB" smtClean="0"/>
              <a:pPr/>
              <a:t>‹#›</a:t>
            </a:fld>
            <a:endParaRPr lang="en-GB" dirty="0"/>
          </a:p>
        </p:txBody>
      </p:sp>
    </p:spTree>
    <p:extLst>
      <p:ext uri="{BB962C8B-B14F-4D97-AF65-F5344CB8AC3E}">
        <p14:creationId xmlns:p14="http://schemas.microsoft.com/office/powerpoint/2010/main" val="77102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No content">
    <p:spTree>
      <p:nvGrpSpPr>
        <p:cNvPr id="1" name=""/>
        <p:cNvGrpSpPr/>
        <p:nvPr/>
      </p:nvGrpSpPr>
      <p:grpSpPr>
        <a:xfrm>
          <a:off x="0" y="0"/>
          <a:ext cx="0" cy="0"/>
          <a:chOff x="0" y="0"/>
          <a:chExt cx="0" cy="0"/>
        </a:xfrm>
      </p:grpSpPr>
      <p:sp>
        <p:nvSpPr>
          <p:cNvPr id="4" name="Title 3"/>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89290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Bullet list">
    <p:spTree>
      <p:nvGrpSpPr>
        <p:cNvPr id="1" name=""/>
        <p:cNvGrpSpPr/>
        <p:nvPr/>
      </p:nvGrpSpPr>
      <p:grpSpPr>
        <a:xfrm>
          <a:off x="0" y="0"/>
          <a:ext cx="0" cy="0"/>
          <a:chOff x="0" y="0"/>
          <a:chExt cx="0" cy="0"/>
        </a:xfrm>
      </p:grpSpPr>
      <p:sp>
        <p:nvSpPr>
          <p:cNvPr id="6" name="Title 5"/>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3" name="Text Placeholder 2"/>
          <p:cNvSpPr>
            <a:spLocks noGrp="1"/>
          </p:cNvSpPr>
          <p:nvPr>
            <p:ph type="body" sz="quarter" idx="10"/>
          </p:nvPr>
        </p:nvSpPr>
        <p:spPr>
          <a:xfrm>
            <a:off x="469370" y="1466849"/>
            <a:ext cx="8206318"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1"/>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1773953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Bullets + Image">
    <p:spTree>
      <p:nvGrpSpPr>
        <p:cNvPr id="1" name=""/>
        <p:cNvGrpSpPr/>
        <p:nvPr/>
      </p:nvGrpSpPr>
      <p:grpSpPr>
        <a:xfrm>
          <a:off x="0" y="0"/>
          <a:ext cx="0" cy="0"/>
          <a:chOff x="0" y="0"/>
          <a:chExt cx="0" cy="0"/>
        </a:xfrm>
      </p:grpSpPr>
      <p:sp>
        <p:nvSpPr>
          <p:cNvPr id="9" name="Picture Placeholder 2"/>
          <p:cNvSpPr>
            <a:spLocks noGrp="1"/>
          </p:cNvSpPr>
          <p:nvPr>
            <p:ph type="pic" idx="1" hasCustomPrompt="1"/>
          </p:nvPr>
        </p:nvSpPr>
        <p:spPr>
          <a:xfrm>
            <a:off x="5394325" y="1466849"/>
            <a:ext cx="3281364" cy="3228976"/>
          </a:xfrm>
          <a:prstGeom prst="rect">
            <a:avLst/>
          </a:prstGeom>
          <a:noFill/>
        </p:spPr>
        <p:txBody>
          <a:bodyPr lIns="0" tIns="0" rIns="0" bIns="0" anchor="ctr" anchorCtr="1"/>
          <a:lstStyle>
            <a:lvl1pPr marL="0" indent="0">
              <a:buNone/>
              <a:defRPr sz="1200" baseline="0">
                <a:solidFill>
                  <a:srgbClr val="00A7B5"/>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insert illustration</a:t>
            </a:r>
          </a:p>
        </p:txBody>
      </p:sp>
      <p:sp>
        <p:nvSpPr>
          <p:cNvPr id="3" name="Title 2"/>
          <p:cNvSpPr>
            <a:spLocks noGrp="1"/>
          </p:cNvSpPr>
          <p:nvPr>
            <p:ph type="title"/>
          </p:nvPr>
        </p:nvSpPr>
        <p:spPr>
          <a:xfrm>
            <a:off x="471996" y="359571"/>
            <a:ext cx="8203692" cy="843754"/>
          </a:xfrm>
          <a:prstGeom prst="rect">
            <a:avLst/>
          </a:prstGeom>
        </p:spPr>
        <p:txBody>
          <a:bodyPr/>
          <a:lstStyle/>
          <a:p>
            <a:r>
              <a:rPr lang="en-US"/>
              <a:t>Click to edit Master title style</a:t>
            </a:r>
            <a:endParaRPr lang="en-GB"/>
          </a:p>
        </p:txBody>
      </p:sp>
      <p:sp>
        <p:nvSpPr>
          <p:cNvPr id="6" name="Text Placeholder 5"/>
          <p:cNvSpPr>
            <a:spLocks noGrp="1"/>
          </p:cNvSpPr>
          <p:nvPr>
            <p:ph type="body" sz="quarter" idx="11"/>
          </p:nvPr>
        </p:nvSpPr>
        <p:spPr>
          <a:xfrm>
            <a:off x="469369" y="1466849"/>
            <a:ext cx="4691594" cy="3228976"/>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2"/>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290408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Quote">
    <p:spTree>
      <p:nvGrpSpPr>
        <p:cNvPr id="1" name=""/>
        <p:cNvGrpSpPr/>
        <p:nvPr/>
      </p:nvGrpSpPr>
      <p:grpSpPr>
        <a:xfrm>
          <a:off x="0" y="0"/>
          <a:ext cx="0" cy="0"/>
          <a:chOff x="0" y="0"/>
          <a:chExt cx="0" cy="0"/>
        </a:xfrm>
      </p:grpSpPr>
      <p:sp>
        <p:nvSpPr>
          <p:cNvPr id="12" name="Text Placeholder 4"/>
          <p:cNvSpPr>
            <a:spLocks noGrp="1"/>
          </p:cNvSpPr>
          <p:nvPr>
            <p:ph type="body" sz="quarter" idx="15"/>
          </p:nvPr>
        </p:nvSpPr>
        <p:spPr>
          <a:xfrm>
            <a:off x="4754880" y="1466849"/>
            <a:ext cx="3920808" cy="3228975"/>
          </a:xfrm>
        </p:spPr>
        <p:txBody>
          <a:bodyPr anchor="ctr" anchorCtr="1"/>
          <a:lstStyle>
            <a:lvl1pPr marL="0" indent="0" algn="ctr">
              <a:buNone/>
              <a:defRPr>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11" name="Straight Connector 10"/>
          <p:cNvCxnSpPr>
            <a:cxnSpLocks/>
          </p:cNvCxnSpPr>
          <p:nvPr userDrawn="1"/>
        </p:nvCxnSpPr>
        <p:spPr>
          <a:xfrm>
            <a:off x="4593047" y="1466849"/>
            <a:ext cx="15498" cy="3228976"/>
          </a:xfrm>
          <a:prstGeom prst="line">
            <a:avLst/>
          </a:prstGeom>
          <a:ln w="7620">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a:xfrm>
            <a:off x="471996" y="359571"/>
            <a:ext cx="8203692" cy="843754"/>
          </a:xfrm>
          <a:prstGeom prst="rect">
            <a:avLst/>
          </a:prstGeom>
        </p:spPr>
        <p:txBody>
          <a:bodyPr/>
          <a:lstStyle/>
          <a:p>
            <a:r>
              <a:rPr lang="en-US" dirty="0"/>
              <a:t>Click to edit Master title style</a:t>
            </a:r>
            <a:endParaRPr lang="en-GB" dirty="0"/>
          </a:p>
        </p:txBody>
      </p:sp>
      <p:sp>
        <p:nvSpPr>
          <p:cNvPr id="7" name="Text Placeholder 6"/>
          <p:cNvSpPr>
            <a:spLocks noGrp="1"/>
          </p:cNvSpPr>
          <p:nvPr>
            <p:ph type="body" sz="quarter" idx="16"/>
          </p:nvPr>
        </p:nvSpPr>
        <p:spPr>
          <a:xfrm>
            <a:off x="469370" y="1466849"/>
            <a:ext cx="3988330" cy="32289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Freeform 5"/>
          <p:cNvSpPr>
            <a:spLocks noEditPoints="1"/>
          </p:cNvSpPr>
          <p:nvPr userDrawn="1"/>
        </p:nvSpPr>
        <p:spPr bwMode="auto">
          <a:xfrm>
            <a:off x="6535738" y="1593850"/>
            <a:ext cx="361950" cy="268288"/>
          </a:xfrm>
          <a:custGeom>
            <a:avLst/>
            <a:gdLst>
              <a:gd name="T0" fmla="*/ 1416 w 1416"/>
              <a:gd name="T1" fmla="*/ 737 h 1055"/>
              <a:gd name="T2" fmla="*/ 1416 w 1416"/>
              <a:gd name="T3" fmla="*/ 737 h 1055"/>
              <a:gd name="T4" fmla="*/ 1104 w 1416"/>
              <a:gd name="T5" fmla="*/ 431 h 1055"/>
              <a:gd name="T6" fmla="*/ 1023 w 1416"/>
              <a:gd name="T7" fmla="*/ 452 h 1055"/>
              <a:gd name="T8" fmla="*/ 1400 w 1416"/>
              <a:gd name="T9" fmla="*/ 199 h 1055"/>
              <a:gd name="T10" fmla="*/ 1400 w 1416"/>
              <a:gd name="T11" fmla="*/ 0 h 1055"/>
              <a:gd name="T12" fmla="*/ 756 w 1416"/>
              <a:gd name="T13" fmla="*/ 652 h 1055"/>
              <a:gd name="T14" fmla="*/ 1104 w 1416"/>
              <a:gd name="T15" fmla="*/ 1055 h 1055"/>
              <a:gd name="T16" fmla="*/ 1416 w 1416"/>
              <a:gd name="T17" fmla="*/ 737 h 1055"/>
              <a:gd name="T18" fmla="*/ 659 w 1416"/>
              <a:gd name="T19" fmla="*/ 737 h 1055"/>
              <a:gd name="T20" fmla="*/ 659 w 1416"/>
              <a:gd name="T21" fmla="*/ 737 h 1055"/>
              <a:gd name="T22" fmla="*/ 348 w 1416"/>
              <a:gd name="T23" fmla="*/ 431 h 1055"/>
              <a:gd name="T24" fmla="*/ 267 w 1416"/>
              <a:gd name="T25" fmla="*/ 452 h 1055"/>
              <a:gd name="T26" fmla="*/ 643 w 1416"/>
              <a:gd name="T27" fmla="*/ 199 h 1055"/>
              <a:gd name="T28" fmla="*/ 643 w 1416"/>
              <a:gd name="T29" fmla="*/ 0 h 1055"/>
              <a:gd name="T30" fmla="*/ 0 w 1416"/>
              <a:gd name="T31" fmla="*/ 652 h 1055"/>
              <a:gd name="T32" fmla="*/ 348 w 1416"/>
              <a:gd name="T33" fmla="*/ 1055 h 1055"/>
              <a:gd name="T34" fmla="*/ 659 w 1416"/>
              <a:gd name="T35" fmla="*/ 73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5">
                <a:moveTo>
                  <a:pt x="1416" y="737"/>
                </a:moveTo>
                <a:lnTo>
                  <a:pt x="1416" y="737"/>
                </a:lnTo>
                <a:cubicBezTo>
                  <a:pt x="1416" y="566"/>
                  <a:pt x="1295" y="431"/>
                  <a:pt x="1104" y="431"/>
                </a:cubicBezTo>
                <a:cubicBezTo>
                  <a:pt x="1072" y="431"/>
                  <a:pt x="1031" y="444"/>
                  <a:pt x="1023" y="452"/>
                </a:cubicBezTo>
                <a:cubicBezTo>
                  <a:pt x="1040" y="329"/>
                  <a:pt x="1137" y="199"/>
                  <a:pt x="1400" y="199"/>
                </a:cubicBezTo>
                <a:lnTo>
                  <a:pt x="1400" y="0"/>
                </a:lnTo>
                <a:cubicBezTo>
                  <a:pt x="991" y="3"/>
                  <a:pt x="756" y="174"/>
                  <a:pt x="756" y="652"/>
                </a:cubicBezTo>
                <a:cubicBezTo>
                  <a:pt x="756" y="892"/>
                  <a:pt x="894" y="1055"/>
                  <a:pt x="1104" y="1055"/>
                </a:cubicBezTo>
                <a:cubicBezTo>
                  <a:pt x="1278" y="1055"/>
                  <a:pt x="1416" y="913"/>
                  <a:pt x="1416" y="737"/>
                </a:cubicBezTo>
                <a:close/>
                <a:moveTo>
                  <a:pt x="659" y="737"/>
                </a:moveTo>
                <a:lnTo>
                  <a:pt x="659" y="737"/>
                </a:lnTo>
                <a:cubicBezTo>
                  <a:pt x="659" y="566"/>
                  <a:pt x="538" y="431"/>
                  <a:pt x="348" y="431"/>
                </a:cubicBezTo>
                <a:cubicBezTo>
                  <a:pt x="315" y="431"/>
                  <a:pt x="275" y="444"/>
                  <a:pt x="267" y="452"/>
                </a:cubicBezTo>
                <a:cubicBezTo>
                  <a:pt x="283" y="329"/>
                  <a:pt x="380" y="199"/>
                  <a:pt x="643" y="199"/>
                </a:cubicBezTo>
                <a:lnTo>
                  <a:pt x="643" y="0"/>
                </a:lnTo>
                <a:cubicBezTo>
                  <a:pt x="234" y="3"/>
                  <a:pt x="0" y="174"/>
                  <a:pt x="0" y="652"/>
                </a:cubicBezTo>
                <a:cubicBezTo>
                  <a:pt x="0" y="892"/>
                  <a:pt x="137" y="1055"/>
                  <a:pt x="348" y="1055"/>
                </a:cubicBezTo>
                <a:cubicBezTo>
                  <a:pt x="522" y="1055"/>
                  <a:pt x="659" y="913"/>
                  <a:pt x="659" y="73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9"/>
          <p:cNvSpPr>
            <a:spLocks noEditPoints="1"/>
          </p:cNvSpPr>
          <p:nvPr userDrawn="1"/>
        </p:nvSpPr>
        <p:spPr bwMode="auto">
          <a:xfrm>
            <a:off x="6535738" y="4140200"/>
            <a:ext cx="361950" cy="269875"/>
          </a:xfrm>
          <a:custGeom>
            <a:avLst/>
            <a:gdLst>
              <a:gd name="T0" fmla="*/ 0 w 1416"/>
              <a:gd name="T1" fmla="*/ 317 h 1056"/>
              <a:gd name="T2" fmla="*/ 0 w 1416"/>
              <a:gd name="T3" fmla="*/ 317 h 1056"/>
              <a:gd name="T4" fmla="*/ 311 w 1416"/>
              <a:gd name="T5" fmla="*/ 623 h 1056"/>
              <a:gd name="T6" fmla="*/ 392 w 1416"/>
              <a:gd name="T7" fmla="*/ 603 h 1056"/>
              <a:gd name="T8" fmla="*/ 16 w 1416"/>
              <a:gd name="T9" fmla="*/ 856 h 1056"/>
              <a:gd name="T10" fmla="*/ 16 w 1416"/>
              <a:gd name="T11" fmla="*/ 1056 h 1056"/>
              <a:gd name="T12" fmla="*/ 659 w 1416"/>
              <a:gd name="T13" fmla="*/ 403 h 1056"/>
              <a:gd name="T14" fmla="*/ 311 w 1416"/>
              <a:gd name="T15" fmla="*/ 0 h 1056"/>
              <a:gd name="T16" fmla="*/ 0 w 1416"/>
              <a:gd name="T17" fmla="*/ 317 h 1056"/>
              <a:gd name="T18" fmla="*/ 756 w 1416"/>
              <a:gd name="T19" fmla="*/ 317 h 1056"/>
              <a:gd name="T20" fmla="*/ 756 w 1416"/>
              <a:gd name="T21" fmla="*/ 317 h 1056"/>
              <a:gd name="T22" fmla="*/ 1068 w 1416"/>
              <a:gd name="T23" fmla="*/ 623 h 1056"/>
              <a:gd name="T24" fmla="*/ 1149 w 1416"/>
              <a:gd name="T25" fmla="*/ 603 h 1056"/>
              <a:gd name="T26" fmla="*/ 772 w 1416"/>
              <a:gd name="T27" fmla="*/ 856 h 1056"/>
              <a:gd name="T28" fmla="*/ 772 w 1416"/>
              <a:gd name="T29" fmla="*/ 1056 h 1056"/>
              <a:gd name="T30" fmla="*/ 1416 w 1416"/>
              <a:gd name="T31" fmla="*/ 403 h 1056"/>
              <a:gd name="T32" fmla="*/ 1068 w 1416"/>
              <a:gd name="T33" fmla="*/ 0 h 1056"/>
              <a:gd name="T34" fmla="*/ 756 w 1416"/>
              <a:gd name="T35" fmla="*/ 317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6" h="1056">
                <a:moveTo>
                  <a:pt x="0" y="317"/>
                </a:moveTo>
                <a:lnTo>
                  <a:pt x="0" y="317"/>
                </a:lnTo>
                <a:cubicBezTo>
                  <a:pt x="0" y="488"/>
                  <a:pt x="121" y="623"/>
                  <a:pt x="311" y="623"/>
                </a:cubicBezTo>
                <a:cubicBezTo>
                  <a:pt x="343" y="623"/>
                  <a:pt x="384" y="611"/>
                  <a:pt x="392" y="603"/>
                </a:cubicBezTo>
                <a:cubicBezTo>
                  <a:pt x="376" y="725"/>
                  <a:pt x="279" y="856"/>
                  <a:pt x="16" y="856"/>
                </a:cubicBezTo>
                <a:lnTo>
                  <a:pt x="16" y="1056"/>
                </a:lnTo>
                <a:cubicBezTo>
                  <a:pt x="424" y="1051"/>
                  <a:pt x="659" y="880"/>
                  <a:pt x="659" y="403"/>
                </a:cubicBezTo>
                <a:cubicBezTo>
                  <a:pt x="659" y="162"/>
                  <a:pt x="522" y="0"/>
                  <a:pt x="311" y="0"/>
                </a:cubicBezTo>
                <a:cubicBezTo>
                  <a:pt x="137" y="0"/>
                  <a:pt x="0" y="142"/>
                  <a:pt x="0" y="317"/>
                </a:cubicBezTo>
                <a:close/>
                <a:moveTo>
                  <a:pt x="756" y="317"/>
                </a:moveTo>
                <a:lnTo>
                  <a:pt x="756" y="317"/>
                </a:lnTo>
                <a:cubicBezTo>
                  <a:pt x="756" y="488"/>
                  <a:pt x="878" y="623"/>
                  <a:pt x="1068" y="623"/>
                </a:cubicBezTo>
                <a:cubicBezTo>
                  <a:pt x="1100" y="623"/>
                  <a:pt x="1141" y="611"/>
                  <a:pt x="1149" y="603"/>
                </a:cubicBezTo>
                <a:cubicBezTo>
                  <a:pt x="1133" y="725"/>
                  <a:pt x="1036" y="856"/>
                  <a:pt x="772" y="856"/>
                </a:cubicBezTo>
                <a:lnTo>
                  <a:pt x="772" y="1056"/>
                </a:lnTo>
                <a:cubicBezTo>
                  <a:pt x="1181" y="1051"/>
                  <a:pt x="1416" y="880"/>
                  <a:pt x="1416" y="403"/>
                </a:cubicBezTo>
                <a:cubicBezTo>
                  <a:pt x="1416" y="162"/>
                  <a:pt x="1278" y="0"/>
                  <a:pt x="1068" y="0"/>
                </a:cubicBezTo>
                <a:cubicBezTo>
                  <a:pt x="894" y="0"/>
                  <a:pt x="756" y="142"/>
                  <a:pt x="756" y="31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Slide Number Placeholder 2"/>
          <p:cNvSpPr>
            <a:spLocks noGrp="1"/>
          </p:cNvSpPr>
          <p:nvPr>
            <p:ph type="sldNum" sz="quarter" idx="17"/>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720290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 Quote">
    <p:spTree>
      <p:nvGrpSpPr>
        <p:cNvPr id="1" name=""/>
        <p:cNvGrpSpPr/>
        <p:nvPr/>
      </p:nvGrpSpPr>
      <p:grpSpPr>
        <a:xfrm>
          <a:off x="0" y="0"/>
          <a:ext cx="0" cy="0"/>
          <a:chOff x="0" y="0"/>
          <a:chExt cx="0" cy="0"/>
        </a:xfrm>
      </p:grpSpPr>
      <p:sp>
        <p:nvSpPr>
          <p:cNvPr id="2" name="Rectangle 1"/>
          <p:cNvSpPr/>
          <p:nvPr userDrawn="1"/>
        </p:nvSpPr>
        <p:spPr>
          <a:xfrm>
            <a:off x="4679950" y="1466850"/>
            <a:ext cx="3996000" cy="3228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7" hasCustomPrompt="1"/>
          </p:nvPr>
        </p:nvSpPr>
        <p:spPr>
          <a:xfrm>
            <a:off x="468313" y="1466851"/>
            <a:ext cx="3989387" cy="3228974"/>
          </a:xfrm>
          <a:noFill/>
        </p:spPr>
        <p:txBody>
          <a:bodyPr anchor="ctr" anchorCtr="1"/>
          <a:lstStyle>
            <a:lvl1pPr marL="0" marR="0" indent="0" algn="l" defTabSz="457200" rtl="0" eaLnBrk="1" fontAlgn="auto" latinLnBrk="0" hangingPunct="1">
              <a:lnSpc>
                <a:spcPct val="100000"/>
              </a:lnSpc>
              <a:spcBef>
                <a:spcPts val="576"/>
              </a:spcBef>
              <a:spcAft>
                <a:spcPts val="0"/>
              </a:spcAft>
              <a:buClr>
                <a:schemeClr val="accent1"/>
              </a:buClr>
              <a:buSzTx/>
              <a:buFont typeface="Arial"/>
              <a:buNone/>
              <a:tabLst/>
              <a:defRPr sz="1200">
                <a:solidFill>
                  <a:schemeClr val="accent3"/>
                </a:solidFill>
              </a:defRPr>
            </a:lvl1pPr>
          </a:lstStyle>
          <a:p>
            <a:pPr marL="0" marR="0" lvl="0" indent="0" algn="l" defTabSz="457200" rtl="0" eaLnBrk="1" fontAlgn="auto" latinLnBrk="0" hangingPunct="1">
              <a:lnSpc>
                <a:spcPct val="100000"/>
              </a:lnSpc>
              <a:spcBef>
                <a:spcPts val="576"/>
              </a:spcBef>
              <a:spcAft>
                <a:spcPts val="0"/>
              </a:spcAft>
              <a:buClr>
                <a:schemeClr val="accent1"/>
              </a:buClr>
              <a:buSzTx/>
              <a:buFont typeface="Arial"/>
              <a:buNone/>
              <a:tabLst/>
              <a:defRPr/>
            </a:pPr>
            <a:r>
              <a:rPr lang="en-US" dirty="0"/>
              <a:t>Click icon to insert illustration</a:t>
            </a:r>
          </a:p>
        </p:txBody>
      </p:sp>
      <p:sp>
        <p:nvSpPr>
          <p:cNvPr id="7" name="Title 6"/>
          <p:cNvSpPr>
            <a:spLocks noGrp="1"/>
          </p:cNvSpPr>
          <p:nvPr userDrawn="1">
            <p:ph type="title"/>
          </p:nvPr>
        </p:nvSpPr>
        <p:spPr>
          <a:xfrm>
            <a:off x="471996" y="359571"/>
            <a:ext cx="8203692" cy="843754"/>
          </a:xfrm>
          <a:prstGeom prst="rect">
            <a:avLst/>
          </a:prstGeom>
        </p:spPr>
        <p:txBody>
          <a:bodyPr/>
          <a:lstStyle/>
          <a:p>
            <a:r>
              <a:rPr lang="en-US"/>
              <a:t>Click to edit Master title style</a:t>
            </a:r>
            <a:endParaRPr lang="en-GB"/>
          </a:p>
        </p:txBody>
      </p:sp>
      <p:sp>
        <p:nvSpPr>
          <p:cNvPr id="5" name="Freeform 5"/>
          <p:cNvSpPr>
            <a:spLocks noEditPoints="1"/>
          </p:cNvSpPr>
          <p:nvPr userDrawn="1"/>
        </p:nvSpPr>
        <p:spPr bwMode="auto">
          <a:xfrm>
            <a:off x="6475413" y="1544638"/>
            <a:ext cx="411162" cy="303213"/>
          </a:xfrm>
          <a:custGeom>
            <a:avLst/>
            <a:gdLst>
              <a:gd name="T0" fmla="*/ 954 w 954"/>
              <a:gd name="T1" fmla="*/ 497 h 711"/>
              <a:gd name="T2" fmla="*/ 954 w 954"/>
              <a:gd name="T3" fmla="*/ 497 h 711"/>
              <a:gd name="T4" fmla="*/ 744 w 954"/>
              <a:gd name="T5" fmla="*/ 291 h 711"/>
              <a:gd name="T6" fmla="*/ 690 w 954"/>
              <a:gd name="T7" fmla="*/ 305 h 711"/>
              <a:gd name="T8" fmla="*/ 943 w 954"/>
              <a:gd name="T9" fmla="*/ 134 h 711"/>
              <a:gd name="T10" fmla="*/ 943 w 954"/>
              <a:gd name="T11" fmla="*/ 0 h 711"/>
              <a:gd name="T12" fmla="*/ 510 w 954"/>
              <a:gd name="T13" fmla="*/ 439 h 711"/>
              <a:gd name="T14" fmla="*/ 744 w 954"/>
              <a:gd name="T15" fmla="*/ 711 h 711"/>
              <a:gd name="T16" fmla="*/ 954 w 954"/>
              <a:gd name="T17" fmla="*/ 497 h 711"/>
              <a:gd name="T18" fmla="*/ 444 w 954"/>
              <a:gd name="T19" fmla="*/ 497 h 711"/>
              <a:gd name="T20" fmla="*/ 444 w 954"/>
              <a:gd name="T21" fmla="*/ 497 h 711"/>
              <a:gd name="T22" fmla="*/ 234 w 954"/>
              <a:gd name="T23" fmla="*/ 291 h 711"/>
              <a:gd name="T24" fmla="*/ 180 w 954"/>
              <a:gd name="T25" fmla="*/ 305 h 711"/>
              <a:gd name="T26" fmla="*/ 433 w 954"/>
              <a:gd name="T27" fmla="*/ 134 h 711"/>
              <a:gd name="T28" fmla="*/ 433 w 954"/>
              <a:gd name="T29" fmla="*/ 0 h 711"/>
              <a:gd name="T30" fmla="*/ 0 w 954"/>
              <a:gd name="T31" fmla="*/ 439 h 711"/>
              <a:gd name="T32" fmla="*/ 234 w 954"/>
              <a:gd name="T33" fmla="*/ 711 h 711"/>
              <a:gd name="T34" fmla="*/ 444 w 954"/>
              <a:gd name="T35" fmla="*/ 49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1">
                <a:moveTo>
                  <a:pt x="954" y="497"/>
                </a:moveTo>
                <a:lnTo>
                  <a:pt x="954" y="497"/>
                </a:lnTo>
                <a:cubicBezTo>
                  <a:pt x="954" y="382"/>
                  <a:pt x="872" y="291"/>
                  <a:pt x="744" y="291"/>
                </a:cubicBezTo>
                <a:cubicBezTo>
                  <a:pt x="722" y="291"/>
                  <a:pt x="695" y="299"/>
                  <a:pt x="690" y="305"/>
                </a:cubicBezTo>
                <a:cubicBezTo>
                  <a:pt x="701" y="222"/>
                  <a:pt x="766" y="134"/>
                  <a:pt x="943" y="134"/>
                </a:cubicBezTo>
                <a:lnTo>
                  <a:pt x="943" y="0"/>
                </a:lnTo>
                <a:cubicBezTo>
                  <a:pt x="668" y="2"/>
                  <a:pt x="510" y="118"/>
                  <a:pt x="510" y="439"/>
                </a:cubicBezTo>
                <a:cubicBezTo>
                  <a:pt x="510" y="601"/>
                  <a:pt x="602" y="711"/>
                  <a:pt x="744" y="711"/>
                </a:cubicBezTo>
                <a:cubicBezTo>
                  <a:pt x="862" y="711"/>
                  <a:pt x="954" y="615"/>
                  <a:pt x="954" y="497"/>
                </a:cubicBezTo>
                <a:close/>
                <a:moveTo>
                  <a:pt x="444" y="497"/>
                </a:moveTo>
                <a:lnTo>
                  <a:pt x="444" y="497"/>
                </a:lnTo>
                <a:cubicBezTo>
                  <a:pt x="444" y="382"/>
                  <a:pt x="362" y="291"/>
                  <a:pt x="234" y="291"/>
                </a:cubicBezTo>
                <a:cubicBezTo>
                  <a:pt x="212" y="291"/>
                  <a:pt x="185" y="299"/>
                  <a:pt x="180" y="305"/>
                </a:cubicBezTo>
                <a:cubicBezTo>
                  <a:pt x="190" y="222"/>
                  <a:pt x="256" y="134"/>
                  <a:pt x="433" y="134"/>
                </a:cubicBezTo>
                <a:lnTo>
                  <a:pt x="433" y="0"/>
                </a:lnTo>
                <a:cubicBezTo>
                  <a:pt x="158" y="2"/>
                  <a:pt x="0" y="118"/>
                  <a:pt x="0" y="439"/>
                </a:cubicBezTo>
                <a:cubicBezTo>
                  <a:pt x="0" y="601"/>
                  <a:pt x="92" y="711"/>
                  <a:pt x="234" y="711"/>
                </a:cubicBezTo>
                <a:cubicBezTo>
                  <a:pt x="351" y="711"/>
                  <a:pt x="444" y="615"/>
                  <a:pt x="444" y="49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6" name="Group 8"/>
          <p:cNvGrpSpPr>
            <a:grpSpLocks noChangeAspect="1"/>
          </p:cNvGrpSpPr>
          <p:nvPr userDrawn="1"/>
        </p:nvGrpSpPr>
        <p:grpSpPr bwMode="auto">
          <a:xfrm>
            <a:off x="6475413" y="4264025"/>
            <a:ext cx="404812" cy="298450"/>
            <a:chOff x="4079" y="2686"/>
            <a:chExt cx="255" cy="188"/>
          </a:xfrm>
        </p:grpSpPr>
        <p:sp>
          <p:nvSpPr>
            <p:cNvPr id="9" name="AutoShape 7"/>
            <p:cNvSpPr>
              <a:spLocks noChangeAspect="1" noChangeArrowheads="1" noTextEdit="1"/>
            </p:cNvSpPr>
            <p:nvPr/>
          </p:nvSpPr>
          <p:spPr bwMode="auto">
            <a:xfrm>
              <a:off x="4079" y="2686"/>
              <a:ext cx="255" cy="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9"/>
            <p:cNvSpPr>
              <a:spLocks noEditPoints="1"/>
            </p:cNvSpPr>
            <p:nvPr/>
          </p:nvSpPr>
          <p:spPr bwMode="auto">
            <a:xfrm>
              <a:off x="4079" y="2685"/>
              <a:ext cx="259" cy="192"/>
            </a:xfrm>
            <a:custGeom>
              <a:avLst/>
              <a:gdLst>
                <a:gd name="T0" fmla="*/ 0 w 954"/>
                <a:gd name="T1" fmla="*/ 214 h 712"/>
                <a:gd name="T2" fmla="*/ 0 w 954"/>
                <a:gd name="T3" fmla="*/ 214 h 712"/>
                <a:gd name="T4" fmla="*/ 210 w 954"/>
                <a:gd name="T5" fmla="*/ 420 h 712"/>
                <a:gd name="T6" fmla="*/ 264 w 954"/>
                <a:gd name="T7" fmla="*/ 406 h 712"/>
                <a:gd name="T8" fmla="*/ 10 w 954"/>
                <a:gd name="T9" fmla="*/ 577 h 712"/>
                <a:gd name="T10" fmla="*/ 10 w 954"/>
                <a:gd name="T11" fmla="*/ 712 h 712"/>
                <a:gd name="T12" fmla="*/ 444 w 954"/>
                <a:gd name="T13" fmla="*/ 272 h 712"/>
                <a:gd name="T14" fmla="*/ 210 w 954"/>
                <a:gd name="T15" fmla="*/ 0 h 712"/>
                <a:gd name="T16" fmla="*/ 0 w 954"/>
                <a:gd name="T17" fmla="*/ 214 h 712"/>
                <a:gd name="T18" fmla="*/ 510 w 954"/>
                <a:gd name="T19" fmla="*/ 214 h 712"/>
                <a:gd name="T20" fmla="*/ 510 w 954"/>
                <a:gd name="T21" fmla="*/ 214 h 712"/>
                <a:gd name="T22" fmla="*/ 720 w 954"/>
                <a:gd name="T23" fmla="*/ 420 h 712"/>
                <a:gd name="T24" fmla="*/ 774 w 954"/>
                <a:gd name="T25" fmla="*/ 406 h 712"/>
                <a:gd name="T26" fmla="*/ 521 w 954"/>
                <a:gd name="T27" fmla="*/ 577 h 712"/>
                <a:gd name="T28" fmla="*/ 521 w 954"/>
                <a:gd name="T29" fmla="*/ 712 h 712"/>
                <a:gd name="T30" fmla="*/ 954 w 954"/>
                <a:gd name="T31" fmla="*/ 272 h 712"/>
                <a:gd name="T32" fmla="*/ 720 w 954"/>
                <a:gd name="T33" fmla="*/ 0 h 712"/>
                <a:gd name="T34" fmla="*/ 510 w 954"/>
                <a:gd name="T35" fmla="*/ 214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4" h="712">
                  <a:moveTo>
                    <a:pt x="0" y="214"/>
                  </a:moveTo>
                  <a:lnTo>
                    <a:pt x="0" y="214"/>
                  </a:lnTo>
                  <a:cubicBezTo>
                    <a:pt x="0" y="329"/>
                    <a:pt x="81" y="420"/>
                    <a:pt x="210" y="420"/>
                  </a:cubicBezTo>
                  <a:cubicBezTo>
                    <a:pt x="231" y="420"/>
                    <a:pt x="259" y="412"/>
                    <a:pt x="264" y="406"/>
                  </a:cubicBezTo>
                  <a:cubicBezTo>
                    <a:pt x="253" y="489"/>
                    <a:pt x="188" y="577"/>
                    <a:pt x="10" y="577"/>
                  </a:cubicBezTo>
                  <a:lnTo>
                    <a:pt x="10" y="712"/>
                  </a:lnTo>
                  <a:cubicBezTo>
                    <a:pt x="286" y="709"/>
                    <a:pt x="444" y="593"/>
                    <a:pt x="444" y="272"/>
                  </a:cubicBezTo>
                  <a:cubicBezTo>
                    <a:pt x="444" y="109"/>
                    <a:pt x="351" y="0"/>
                    <a:pt x="210" y="0"/>
                  </a:cubicBezTo>
                  <a:cubicBezTo>
                    <a:pt x="92" y="0"/>
                    <a:pt x="0" y="96"/>
                    <a:pt x="0" y="214"/>
                  </a:cubicBezTo>
                  <a:close/>
                  <a:moveTo>
                    <a:pt x="510" y="214"/>
                  </a:moveTo>
                  <a:lnTo>
                    <a:pt x="510" y="214"/>
                  </a:lnTo>
                  <a:cubicBezTo>
                    <a:pt x="510" y="329"/>
                    <a:pt x="591" y="420"/>
                    <a:pt x="720" y="420"/>
                  </a:cubicBezTo>
                  <a:cubicBezTo>
                    <a:pt x="741" y="420"/>
                    <a:pt x="769" y="412"/>
                    <a:pt x="774" y="406"/>
                  </a:cubicBezTo>
                  <a:cubicBezTo>
                    <a:pt x="763" y="489"/>
                    <a:pt x="698" y="577"/>
                    <a:pt x="521" y="577"/>
                  </a:cubicBezTo>
                  <a:lnTo>
                    <a:pt x="521" y="712"/>
                  </a:lnTo>
                  <a:cubicBezTo>
                    <a:pt x="796" y="709"/>
                    <a:pt x="954" y="593"/>
                    <a:pt x="954" y="272"/>
                  </a:cubicBezTo>
                  <a:cubicBezTo>
                    <a:pt x="954" y="109"/>
                    <a:pt x="862" y="0"/>
                    <a:pt x="720" y="0"/>
                  </a:cubicBezTo>
                  <a:cubicBezTo>
                    <a:pt x="602" y="0"/>
                    <a:pt x="510" y="96"/>
                    <a:pt x="510" y="214"/>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Text Placeholder 4"/>
          <p:cNvSpPr>
            <a:spLocks noGrp="1"/>
          </p:cNvSpPr>
          <p:nvPr>
            <p:ph type="body" sz="quarter" idx="18"/>
          </p:nvPr>
        </p:nvSpPr>
        <p:spPr>
          <a:xfrm>
            <a:off x="4679950" y="1466849"/>
            <a:ext cx="3995738" cy="3228975"/>
          </a:xfrm>
          <a:noFill/>
        </p:spPr>
        <p:txBody>
          <a:bodyPr lIns="72000" tIns="72000" rIns="72000" bIns="72000" anchor="ctr" anchorCtr="1"/>
          <a:lstStyle>
            <a:lvl1pPr marL="0" indent="0" algn="ctr">
              <a:buNone/>
              <a:defRPr>
                <a:solidFill>
                  <a:schemeClr val="bg1"/>
                </a:solidFill>
              </a:defRPr>
            </a:lvl1pPr>
            <a:lvl2pPr marL="0" indent="0" algn="ctr">
              <a:buNone/>
              <a:defRPr>
                <a:solidFill>
                  <a:schemeClr val="bg1"/>
                </a:solidFill>
              </a:defRPr>
            </a:lvl2pPr>
            <a:lvl3pPr marL="0" indent="0" algn="ctr">
              <a:buNone/>
              <a:defRPr>
                <a:solidFill>
                  <a:schemeClr val="bg1"/>
                </a:solidFill>
              </a:defRPr>
            </a:lvl3pPr>
            <a:lvl4pPr marL="0" indent="0" algn="ctr">
              <a:buNone/>
              <a:defRPr>
                <a:solidFill>
                  <a:schemeClr val="bg1"/>
                </a:solidFill>
              </a:defRPr>
            </a:lvl4pPr>
            <a:lvl5pPr marL="0" indent="0" algn="l">
              <a:buNone/>
              <a:defRPr sz="2600">
                <a:solidFill>
                  <a:schemeClr val="accent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Slide Number Placeholder 3"/>
          <p:cNvSpPr>
            <a:spLocks noGrp="1"/>
          </p:cNvSpPr>
          <p:nvPr>
            <p:ph type="sldNum" sz="quarter" idx="19"/>
          </p:nvPr>
        </p:nvSpPr>
        <p:spPr/>
        <p:txBody>
          <a:bodyPr/>
          <a:lstStyle/>
          <a:p>
            <a:fld id="{8917037F-13F4-43B6-99FF-D710FE0C4777}" type="slidenum">
              <a:rPr lang="en-GB" smtClean="0"/>
              <a:pPr/>
              <a:t>‹#›</a:t>
            </a:fld>
            <a:endParaRPr lang="en-GB" dirty="0"/>
          </a:p>
        </p:txBody>
      </p:sp>
    </p:spTree>
    <p:extLst>
      <p:ext uri="{BB962C8B-B14F-4D97-AF65-F5344CB8AC3E}">
        <p14:creationId xmlns:p14="http://schemas.microsoft.com/office/powerpoint/2010/main" val="528273586"/>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3.xml"/><Relationship Id="rId3" Type="http://schemas.openxmlformats.org/officeDocument/2006/relationships/slideLayout" Target="../slideLayouts/slideLayout7.xml"/><Relationship Id="rId21" Type="http://schemas.openxmlformats.org/officeDocument/2006/relationships/image" Target="../media/image5.jpg"/><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image" Target="../media/image4.emf"/><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19" Type="http://schemas.openxmlformats.org/officeDocument/2006/relationships/tags" Target="../tags/tag1.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Text Placeholder 3"/>
          <p:cNvSpPr txBox="1">
            <a:spLocks/>
          </p:cNvSpPr>
          <p:nvPr userDrawn="1"/>
        </p:nvSpPr>
        <p:spPr>
          <a:xfrm>
            <a:off x="474619" y="1359602"/>
            <a:ext cx="4025944" cy="1140712"/>
          </a:xfrm>
          <a:prstGeom prst="rect">
            <a:avLst/>
          </a:prstGeom>
        </p:spPr>
        <p:txBody>
          <a:bodyPr vert="horz" lIns="0" tIns="0" rIns="0" bIns="0"/>
          <a:lstStyle>
            <a:lvl1pPr marL="0" indent="0" algn="l" defTabSz="457200" rtl="0" eaLnBrk="1" latinLnBrk="0" hangingPunct="1">
              <a:lnSpc>
                <a:spcPts val="4000"/>
              </a:lnSpc>
              <a:spcBef>
                <a:spcPts val="0"/>
              </a:spcBef>
              <a:spcAft>
                <a:spcPts val="600"/>
              </a:spcAft>
              <a:buClr>
                <a:schemeClr val="accent1"/>
              </a:buClr>
              <a:buFont typeface="Arial"/>
              <a:buNone/>
              <a:defRPr sz="3000" b="1" kern="1200">
                <a:solidFill>
                  <a:srgbClr val="4F2D7F"/>
                </a:solidFill>
                <a:latin typeface="+mn-lt"/>
                <a:ea typeface="+mn-ea"/>
                <a:cs typeface="+mn-cs"/>
              </a:defRPr>
            </a:lvl1pPr>
            <a:lvl2pPr marL="457200" indent="0" algn="l" defTabSz="457200" rtl="0" eaLnBrk="1" latinLnBrk="0" hangingPunct="1">
              <a:spcBef>
                <a:spcPts val="0"/>
              </a:spcBef>
              <a:spcAft>
                <a:spcPts val="600"/>
              </a:spcAft>
              <a:buClr>
                <a:schemeClr val="accent1"/>
              </a:buClr>
              <a:buFont typeface="Arial"/>
              <a:buNone/>
              <a:defRPr sz="2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Symbol" panose="05050102010706020507" pitchFamily="18" charset="2"/>
              <a:buNone/>
              <a:defRPr sz="2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mj-lt"/>
              <a:buNone/>
              <a:defRPr sz="20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a:t>Click here to add </a:t>
            </a:r>
            <a:br>
              <a:rPr lang="en-US" dirty="0"/>
            </a:br>
            <a:r>
              <a:rPr lang="en-US" dirty="0"/>
              <a:t>title on this slide</a:t>
            </a:r>
          </a:p>
        </p:txBody>
      </p:sp>
      <p:sp>
        <p:nvSpPr>
          <p:cNvPr id="18" name="Copyright"/>
          <p:cNvSpPr txBox="1"/>
          <p:nvPr userDrawn="1"/>
        </p:nvSpPr>
        <p:spPr>
          <a:xfrm>
            <a:off x="471996" y="4905628"/>
            <a:ext cx="2411875" cy="184666"/>
          </a:xfrm>
          <a:prstGeom prst="rect">
            <a:avLst/>
          </a:prstGeom>
          <a:noFill/>
        </p:spPr>
        <p:txBody>
          <a:bodyPr wrap="square" lIns="0" rIns="0" rtlCol="0" anchor="ctr" anchorCtr="0">
            <a:noAutofit/>
          </a:bodyPr>
          <a:lstStyle/>
          <a:p>
            <a:pPr algn="l"/>
            <a:r>
              <a:rPr lang="en-US" sz="600">
                <a:solidFill>
                  <a:schemeClr val="tx1"/>
                </a:solidFill>
              </a:rPr>
              <a:t>©2024 Grant Thornton Sweden AB. All rights reserved.</a:t>
            </a:r>
            <a:endParaRPr lang="en-GB" sz="600" dirty="0">
              <a:solidFill>
                <a:schemeClr val="tx1"/>
              </a:solidFill>
            </a:endParaRPr>
          </a:p>
        </p:txBody>
      </p:sp>
      <p:cxnSp>
        <p:nvCxnSpPr>
          <p:cNvPr id="19" name="Straight Connector 18"/>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1"/>
          <p:cNvSpPr txBox="1">
            <a:spLocks/>
          </p:cNvSpPr>
          <p:nvPr userDrawn="1"/>
        </p:nvSpPr>
        <p:spPr>
          <a:xfrm>
            <a:off x="470699" y="3307079"/>
            <a:ext cx="4029864" cy="367445"/>
          </a:xfrm>
          <a:prstGeom prst="rect">
            <a:avLst/>
          </a:prstGeom>
        </p:spPr>
        <p:txBody>
          <a:bodyPr vert="horz" lIns="0"/>
          <a:lstStyle>
            <a:lvl1pPr marL="0" indent="0" algn="l" defTabSz="457200" rtl="0" eaLnBrk="1" latinLnBrk="0" hangingPunct="1">
              <a:spcBef>
                <a:spcPts val="0"/>
              </a:spcBef>
              <a:spcAft>
                <a:spcPts val="600"/>
              </a:spcAft>
              <a:buClr>
                <a:schemeClr val="accent1"/>
              </a:buClr>
              <a:buFont typeface="Arial"/>
              <a:buNone/>
              <a:defRPr sz="2000" b="1" kern="120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dirty="0"/>
              <a:t>Click to add name</a:t>
            </a:r>
          </a:p>
        </p:txBody>
      </p:sp>
      <p:sp>
        <p:nvSpPr>
          <p:cNvPr id="22" name="Text Placeholder 21"/>
          <p:cNvSpPr txBox="1">
            <a:spLocks/>
          </p:cNvSpPr>
          <p:nvPr userDrawn="1"/>
        </p:nvSpPr>
        <p:spPr>
          <a:xfrm>
            <a:off x="468313" y="3718560"/>
            <a:ext cx="4032250" cy="399414"/>
          </a:xfrm>
          <a:prstGeom prst="rect">
            <a:avLst/>
          </a:prstGeom>
        </p:spPr>
        <p:txBody>
          <a:bodyPr vert="horz" lIns="0"/>
          <a:lstStyle>
            <a:lvl1pPr marL="0" indent="0" algn="l" defTabSz="457200" rtl="0" eaLnBrk="1" latinLnBrk="0" hangingPunct="1">
              <a:spcBef>
                <a:spcPts val="0"/>
              </a:spcBef>
              <a:spcAft>
                <a:spcPts val="600"/>
              </a:spcAft>
              <a:buClr>
                <a:schemeClr val="accent1"/>
              </a:buClr>
              <a:buFont typeface="Arial"/>
              <a:buNone/>
              <a:defRPr sz="1800" kern="1200" baseline="0">
                <a:solidFill>
                  <a:srgbClr val="00A7B5"/>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a:t>Click to add position or firm</a:t>
            </a:r>
            <a:endParaRPr lang="en-US" dirty="0"/>
          </a:p>
        </p:txBody>
      </p:sp>
      <p:pic>
        <p:nvPicPr>
          <p:cNvPr id="15" name="GTLogoNoTag" hidden="1">
            <a:extLst>
              <a:ext uri="{FF2B5EF4-FFF2-40B4-BE49-F238E27FC236}">
                <a16:creationId xmlns:a16="http://schemas.microsoft.com/office/drawing/2014/main" id="{8412FA20-83B3-4C55-AF23-F06656DCE3C7}"/>
              </a:ext>
            </a:extLst>
          </p:cNvPr>
          <p:cNvPicPr>
            <a:picLocks noChangeAspect="1"/>
          </p:cNvPicPr>
          <p:nvPr userDrawn="1"/>
        </p:nvPicPr>
        <p:blipFill>
          <a:blip r:embed="rId5"/>
          <a:stretch>
            <a:fillRect/>
          </a:stretch>
        </p:blipFill>
        <p:spPr>
          <a:xfrm>
            <a:off x="449366" y="426050"/>
            <a:ext cx="1961941" cy="638130"/>
          </a:xfrm>
          <a:prstGeom prst="rect">
            <a:avLst/>
          </a:prstGeom>
        </p:spPr>
      </p:pic>
      <p:pic>
        <p:nvPicPr>
          <p:cNvPr id="16" name="GTLogo">
            <a:extLst>
              <a:ext uri="{FF2B5EF4-FFF2-40B4-BE49-F238E27FC236}">
                <a16:creationId xmlns:a16="http://schemas.microsoft.com/office/drawing/2014/main" id="{860FB02E-D3C1-43A6-954C-64FE742B79EB}"/>
              </a:ext>
            </a:extLst>
          </p:cNvPr>
          <p:cNvPicPr>
            <a:picLocks noChangeAspect="1"/>
          </p:cNvPicPr>
          <p:nvPr userDrawn="1"/>
        </p:nvPicPr>
        <p:blipFill>
          <a:blip r:embed="rId6"/>
          <a:stretch>
            <a:fillRect/>
          </a:stretch>
        </p:blipFill>
        <p:spPr>
          <a:xfrm>
            <a:off x="449366" y="426050"/>
            <a:ext cx="1961941" cy="638130"/>
          </a:xfrm>
          <a:prstGeom prst="rect">
            <a:avLst/>
          </a:prstGeom>
        </p:spPr>
      </p:pic>
    </p:spTree>
    <p:extLst>
      <p:ext uri="{BB962C8B-B14F-4D97-AF65-F5344CB8AC3E}">
        <p14:creationId xmlns:p14="http://schemas.microsoft.com/office/powerpoint/2010/main" val="176070122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Copyright"/>
          <p:cNvSpPr txBox="1"/>
          <p:nvPr userDrawn="1"/>
        </p:nvSpPr>
        <p:spPr>
          <a:xfrm>
            <a:off x="656201" y="4905628"/>
            <a:ext cx="2411875" cy="184666"/>
          </a:xfrm>
          <a:prstGeom prst="rect">
            <a:avLst/>
          </a:prstGeom>
          <a:noFill/>
        </p:spPr>
        <p:txBody>
          <a:bodyPr wrap="square" lIns="0" rIns="0" rtlCol="0" anchor="ctr" anchorCtr="0">
            <a:noAutofit/>
          </a:bodyPr>
          <a:lstStyle/>
          <a:p>
            <a:pPr algn="l"/>
            <a:r>
              <a:rPr lang="en-GB" sz="600" dirty="0">
                <a:solidFill>
                  <a:schemeClr val="bg1"/>
                </a:solidFill>
              </a:rPr>
              <a:t>© 2019 Grant Thornton International Ltd. All rights reserved.</a:t>
            </a:r>
          </a:p>
        </p:txBody>
      </p:sp>
      <p:cxnSp>
        <p:nvCxnSpPr>
          <p:cNvPr id="17" name="Straight Connector 16"/>
          <p:cNvCxnSpPr/>
          <p:nvPr userDrawn="1"/>
        </p:nvCxnSpPr>
        <p:spPr>
          <a:xfrm>
            <a:off x="469370" y="4887834"/>
            <a:ext cx="2626255" cy="0"/>
          </a:xfrm>
          <a:prstGeom prst="line">
            <a:avLst/>
          </a:prstGeom>
          <a:ln w="1905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Title 13"/>
          <p:cNvSpPr txBox="1">
            <a:spLocks/>
          </p:cNvSpPr>
          <p:nvPr userDrawn="1"/>
        </p:nvSpPr>
        <p:spPr>
          <a:xfrm>
            <a:off x="468313" y="2619375"/>
            <a:ext cx="8207372" cy="1569556"/>
          </a:xfrm>
          <a:prstGeom prst="rect">
            <a:avLst/>
          </a:prstGeom>
        </p:spPr>
        <p:txBody>
          <a:bodyPr vert="horz" lIns="0" rIns="0"/>
          <a:lstStyle>
            <a:lvl1pPr algn="l" defTabSz="457200" rtl="0" eaLnBrk="1" latinLnBrk="0" hangingPunct="1">
              <a:lnSpc>
                <a:spcPts val="3400"/>
              </a:lnSpc>
              <a:spcBef>
                <a:spcPct val="0"/>
              </a:spcBef>
              <a:buNone/>
              <a:defRPr sz="3000" b="1" kern="1200">
                <a:solidFill>
                  <a:srgbClr val="FFFFFF"/>
                </a:solidFill>
                <a:latin typeface="+mn-lt"/>
                <a:ea typeface="+mj-ea"/>
                <a:cs typeface="+mj-cs"/>
              </a:defRPr>
            </a:lvl1pPr>
          </a:lstStyle>
          <a:p>
            <a:r>
              <a:rPr lang="en-US"/>
              <a:t>Click here to add title</a:t>
            </a:r>
            <a:br>
              <a:rPr lang="en-US"/>
            </a:br>
            <a:r>
              <a:rPr lang="en-US"/>
              <a:t>on two decks</a:t>
            </a:r>
            <a:endParaRPr lang="en-US" dirty="0"/>
          </a:p>
        </p:txBody>
      </p:sp>
      <p:sp>
        <p:nvSpPr>
          <p:cNvPr id="20" name="Text Placeholder 3"/>
          <p:cNvSpPr txBox="1">
            <a:spLocks/>
          </p:cNvSpPr>
          <p:nvPr userDrawn="1"/>
        </p:nvSpPr>
        <p:spPr>
          <a:xfrm>
            <a:off x="468313" y="1203324"/>
            <a:ext cx="8207375" cy="639445"/>
          </a:xfrm>
          <a:prstGeom prst="rect">
            <a:avLst/>
          </a:prstGeom>
        </p:spPr>
        <p:txBody>
          <a:bodyPr vert="horz" lIns="0" tIns="0" rIns="0" bIns="0" anchor="b" anchorCtr="0"/>
          <a:lstStyle>
            <a:lvl1pPr marL="0" indent="0" algn="l" defTabSz="457200" rtl="0" eaLnBrk="1" latinLnBrk="0" hangingPunct="1">
              <a:lnSpc>
                <a:spcPts val="4000"/>
              </a:lnSpc>
              <a:spcBef>
                <a:spcPts val="0"/>
              </a:spcBef>
              <a:spcAft>
                <a:spcPts val="600"/>
              </a:spcAft>
              <a:buClr>
                <a:schemeClr val="accent1"/>
              </a:buClr>
              <a:buFont typeface="Arial"/>
              <a:buNone/>
              <a:defRPr sz="3600" b="1" kern="1200">
                <a:solidFill>
                  <a:schemeClr val="bg1"/>
                </a:solidFill>
                <a:latin typeface="+mn-lt"/>
                <a:ea typeface="+mn-ea"/>
                <a:cs typeface="+mn-cs"/>
              </a:defRPr>
            </a:lvl1pPr>
            <a:lvl2pPr marL="457200" indent="0" algn="l" defTabSz="457200" rtl="0" eaLnBrk="1" latinLnBrk="0" hangingPunct="1">
              <a:spcBef>
                <a:spcPts val="0"/>
              </a:spcBef>
              <a:spcAft>
                <a:spcPts val="600"/>
              </a:spcAft>
              <a:buClr>
                <a:schemeClr val="accent1"/>
              </a:buClr>
              <a:buFont typeface="Arial"/>
              <a:buNone/>
              <a:defRPr sz="2200" kern="1200">
                <a:solidFill>
                  <a:schemeClr val="tx1"/>
                </a:solidFill>
                <a:latin typeface="+mn-lt"/>
                <a:ea typeface="+mn-ea"/>
                <a:cs typeface="+mn-cs"/>
              </a:defRPr>
            </a:lvl2pPr>
            <a:lvl3pPr marL="914400" indent="0" algn="l" defTabSz="457200" rtl="0" eaLnBrk="1" latinLnBrk="0" hangingPunct="1">
              <a:spcBef>
                <a:spcPts val="0"/>
              </a:spcBef>
              <a:spcAft>
                <a:spcPts val="600"/>
              </a:spcAft>
              <a:buFont typeface="Symbol" panose="05050102010706020507" pitchFamily="18" charset="2"/>
              <a:buNone/>
              <a:defRPr sz="2000" kern="1200">
                <a:solidFill>
                  <a:schemeClr val="tx1"/>
                </a:solidFill>
                <a:latin typeface="+mn-lt"/>
                <a:ea typeface="+mn-ea"/>
                <a:cs typeface="+mn-cs"/>
              </a:defRPr>
            </a:lvl3pPr>
            <a:lvl4pPr marL="1371600" indent="0" algn="l" defTabSz="457200" rtl="0" eaLnBrk="1" latinLnBrk="0" hangingPunct="1">
              <a:spcBef>
                <a:spcPts val="0"/>
              </a:spcBef>
              <a:spcAft>
                <a:spcPts val="600"/>
              </a:spcAft>
              <a:buFont typeface="+mj-lt"/>
              <a:buNone/>
              <a:defRPr sz="2000" kern="1200">
                <a:solidFill>
                  <a:schemeClr val="tx1"/>
                </a:solidFill>
                <a:latin typeface="+mn-lt"/>
                <a:ea typeface="+mn-ea"/>
                <a:cs typeface="+mn-cs"/>
              </a:defRPr>
            </a:lvl4pPr>
            <a:lvl5pPr marL="182880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a:lstStyle>
          <a:p>
            <a:r>
              <a:rPr lang="en-US"/>
              <a:t>Click to edit Master title style</a:t>
            </a:r>
            <a:endParaRPr lang="en-US" dirty="0"/>
          </a:p>
        </p:txBody>
      </p:sp>
      <p:sp>
        <p:nvSpPr>
          <p:cNvPr id="4" name="Slide Number Placeholder 3"/>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bg1"/>
                </a:solidFill>
                <a:latin typeface="+mn-lt"/>
                <a:ea typeface="+mn-ea"/>
                <a:cs typeface="+mn-cs"/>
              </a:defRPr>
            </a:lvl1pPr>
          </a:lstStyle>
          <a:p>
            <a:fld id="{2FF48407-9AE9-463E-9826-84A5E1C60740}" type="slidenum">
              <a:rPr lang="en-GB" smtClean="0"/>
              <a:pPr/>
              <a:t>‹#›</a:t>
            </a:fld>
            <a:endParaRPr lang="en-GB" dirty="0"/>
          </a:p>
        </p:txBody>
      </p:sp>
    </p:spTree>
    <p:extLst>
      <p:ext uri="{BB962C8B-B14F-4D97-AF65-F5344CB8AC3E}">
        <p14:creationId xmlns:p14="http://schemas.microsoft.com/office/powerpoint/2010/main" val="2400347961"/>
      </p:ext>
    </p:extLst>
  </p:cSld>
  <p:clrMap bg1="lt1" tx1="dk1" bg2="lt2" tx2="dk2" accent1="accent1" accent2="accent2" accent3="accent3" accent4="accent4" accent5="accent5" accent6="accent6" hlink="hlink" folHlink="folHlink"/>
  <p:sldLayoutIdLst>
    <p:sldLayoutId id="2147483777" r:id="rId1"/>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p15:clr>
            <a:srgbClr val="F26B43"/>
          </p15:clr>
        </p15:guide>
        <p15:guide id="5" pos="737">
          <p15:clr>
            <a:srgbClr val="F26B43"/>
          </p15:clr>
        </p15:guide>
        <p15:guide id="6" pos="1034">
          <p15:clr>
            <a:srgbClr val="F26B43"/>
          </p15:clr>
        </p15:guide>
        <p15:guide id="7" pos="1179">
          <p15:clr>
            <a:srgbClr val="F26B43"/>
          </p15:clr>
        </p15:guide>
        <p15:guide id="8" pos="1479">
          <p15:clr>
            <a:srgbClr val="F26B43"/>
          </p15:clr>
        </p15:guide>
        <p15:guide id="9" pos="1625">
          <p15:clr>
            <a:srgbClr val="F26B43"/>
          </p15:clr>
        </p15:guide>
        <p15:guide id="10" pos="1922">
          <p15:clr>
            <a:srgbClr val="F26B43"/>
          </p15:clr>
        </p15:guide>
        <p15:guide id="11" pos="2066">
          <p15:clr>
            <a:srgbClr val="F26B43"/>
          </p15:clr>
        </p15:guide>
        <p15:guide id="12" pos="2364">
          <p15:clr>
            <a:srgbClr val="F26B43"/>
          </p15:clr>
        </p15:guide>
        <p15:guide id="13" pos="2511">
          <p15:clr>
            <a:srgbClr val="F26B43"/>
          </p15:clr>
        </p15:guide>
        <p15:guide id="14" pos="2808">
          <p15:clr>
            <a:srgbClr val="F26B43"/>
          </p15:clr>
        </p15:guide>
        <p15:guide id="15" pos="2954">
          <p15:clr>
            <a:srgbClr val="F26B43"/>
          </p15:clr>
        </p15:guide>
        <p15:guide id="16" pos="3251">
          <p15:clr>
            <a:srgbClr val="F26B43"/>
          </p15:clr>
        </p15:guide>
        <p15:guide id="17" pos="3398">
          <p15:clr>
            <a:srgbClr val="F26B43"/>
          </p15:clr>
        </p15:guide>
        <p15:guide id="18" pos="3695">
          <p15:clr>
            <a:srgbClr val="F26B43"/>
          </p15:clr>
        </p15:guide>
        <p15:guide id="19" pos="3839">
          <p15:clr>
            <a:srgbClr val="F26B43"/>
          </p15:clr>
        </p15:guide>
        <p15:guide id="20" pos="4136">
          <p15:clr>
            <a:srgbClr val="F26B43"/>
          </p15:clr>
        </p15:guide>
        <p15:guide id="21" pos="4283">
          <p15:clr>
            <a:srgbClr val="F26B43"/>
          </p15:clr>
        </p15:guide>
        <p15:guide id="22" pos="4580">
          <p15:clr>
            <a:srgbClr val="F26B43"/>
          </p15:clr>
        </p15:guide>
        <p15:guide id="23" pos="4727">
          <p15:clr>
            <a:srgbClr val="F26B43"/>
          </p15:clr>
        </p15:guide>
        <p15:guide id="24" pos="5022">
          <p15:clr>
            <a:srgbClr val="F26B43"/>
          </p15:clr>
        </p15:guide>
        <p15:guide id="25" pos="5465">
          <p15:clr>
            <a:srgbClr val="F26B43"/>
          </p15:clr>
        </p15:guide>
        <p15:guide id="26" pos="5169">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p15:clr>
            <a:srgbClr val="F26B43"/>
          </p15:clr>
        </p15:guide>
        <p15:guide id="32" orient="horz" pos="2028">
          <p15:clr>
            <a:srgbClr val="F26B43"/>
          </p15:clr>
        </p15:guide>
        <p15:guide id="33" orient="horz" pos="2142">
          <p15:clr>
            <a:srgbClr val="F26B43"/>
          </p15:clr>
        </p15:guide>
        <p15:guide id="34" orient="horz" pos="2505">
          <p15:clr>
            <a:srgbClr val="F26B43"/>
          </p15:clr>
        </p15:guide>
        <p15:guide id="35" orient="horz" pos="2618">
          <p15:clr>
            <a:srgbClr val="F26B43"/>
          </p15:clr>
        </p15:guide>
        <p15:guide id="36" orient="horz" pos="2958">
          <p15:clr>
            <a:srgbClr val="F26B43"/>
          </p15:clr>
        </p15:guide>
        <p15:guide id="37" orient="horz" pos="91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Copyright"/>
          <p:cNvSpPr txBox="1"/>
          <p:nvPr userDrawn="1"/>
        </p:nvSpPr>
        <p:spPr>
          <a:xfrm>
            <a:off x="657732" y="4905628"/>
            <a:ext cx="2411875" cy="184666"/>
          </a:xfrm>
          <a:prstGeom prst="rect">
            <a:avLst/>
          </a:prstGeom>
          <a:noFill/>
        </p:spPr>
        <p:txBody>
          <a:bodyPr wrap="square" lIns="0" rIns="0" rtlCol="0" anchor="ctr" anchorCtr="0">
            <a:noAutofit/>
          </a:bodyPr>
          <a:lstStyle/>
          <a:p>
            <a:pPr algn="l"/>
            <a:r>
              <a:rPr lang="en-US" sz="600">
                <a:solidFill>
                  <a:schemeClr val="tx1"/>
                </a:solidFill>
              </a:rPr>
              <a:t>©2024 Grant Thornton Sweden AB. All rights reserved.</a:t>
            </a:r>
            <a:endParaRPr lang="en-GB" sz="600" dirty="0">
              <a:solidFill>
                <a:schemeClr val="tx1"/>
              </a:solidFill>
            </a:endParaRPr>
          </a:p>
        </p:txBody>
      </p:sp>
      <p:cxnSp>
        <p:nvCxnSpPr>
          <p:cNvPr id="10" name="Straight Connector 9"/>
          <p:cNvCxnSpPr/>
          <p:nvPr userDrawn="1"/>
        </p:nvCxnSpPr>
        <p:spPr>
          <a:xfrm>
            <a:off x="469370" y="4887834"/>
            <a:ext cx="2626255" cy="0"/>
          </a:xfrm>
          <a:prstGeom prst="line">
            <a:avLst/>
          </a:prstGeom>
          <a:ln w="19050" cap="rnd">
            <a:solidFill>
              <a:srgbClr val="4F2D7F"/>
            </a:solidFill>
          </a:ln>
          <a:effectLst/>
        </p:spPr>
        <p:style>
          <a:lnRef idx="2">
            <a:schemeClr val="accent1"/>
          </a:lnRef>
          <a:fillRef idx="0">
            <a:schemeClr val="accent1"/>
          </a:fillRef>
          <a:effectRef idx="1">
            <a:schemeClr val="accent1"/>
          </a:effectRef>
          <a:fontRef idx="minor">
            <a:schemeClr val="tx1"/>
          </a:fontRef>
        </p:style>
      </p:cxnSp>
      <p:sp>
        <p:nvSpPr>
          <p:cNvPr id="5" name="Title Placeholder 4"/>
          <p:cNvSpPr>
            <a:spLocks noGrp="1"/>
          </p:cNvSpPr>
          <p:nvPr>
            <p:ph type="title"/>
          </p:nvPr>
        </p:nvSpPr>
        <p:spPr>
          <a:xfrm>
            <a:off x="471996" y="359571"/>
            <a:ext cx="8203692" cy="843754"/>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469370" y="1466849"/>
            <a:ext cx="8206318" cy="322897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endParaRPr lang="en-US" dirty="0"/>
          </a:p>
        </p:txBody>
      </p:sp>
      <p:grpSp>
        <p:nvGrpSpPr>
          <p:cNvPr id="12" name="GTLogo"/>
          <p:cNvGrpSpPr>
            <a:grpSpLocks noChangeAspect="1"/>
          </p:cNvGrpSpPr>
          <p:nvPr userDrawn="1">
            <p:custDataLst>
              <p:tags r:id="rId19"/>
            </p:custDataLst>
          </p:nvPr>
        </p:nvGrpSpPr>
        <p:grpSpPr>
          <a:xfrm>
            <a:off x="6581775" y="4827583"/>
            <a:ext cx="2123675" cy="230373"/>
            <a:chOff x="8093075" y="6253163"/>
            <a:chExt cx="2076763" cy="225284"/>
          </a:xfrm>
        </p:grpSpPr>
        <p:pic>
          <p:nvPicPr>
            <p:cNvPr id="14" name="GTLogo"/>
            <p:cNvPicPr>
              <a:picLocks/>
            </p:cNvPicPr>
            <p:nvPr/>
          </p:nvPicPr>
          <p:blipFill>
            <a:blip r:embed="rId20">
              <a:extLst>
                <a:ext uri="{28A0092B-C50C-407E-A947-70E740481C1C}">
                  <a14:useLocalDpi xmlns:a14="http://schemas.microsoft.com/office/drawing/2010/main" val="0"/>
                </a:ext>
              </a:extLst>
            </a:blip>
            <a:stretch>
              <a:fillRect/>
            </a:stretch>
          </p:blipFill>
          <p:spPr>
            <a:xfrm>
              <a:off x="8351838" y="6273800"/>
              <a:ext cx="1818000" cy="204647"/>
            </a:xfrm>
            <a:prstGeom prst="rect">
              <a:avLst/>
            </a:prstGeom>
          </p:spPr>
        </p:pic>
        <p:pic>
          <p:nvPicPr>
            <p:cNvPr id="15" name="GTLogo" descr="GTlogo-primary-no tagline-RGB2012.jp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8093075" y="6253163"/>
              <a:ext cx="205559" cy="205559"/>
            </a:xfrm>
            <a:prstGeom prst="rect">
              <a:avLst/>
            </a:prstGeom>
          </p:spPr>
        </p:pic>
      </p:grpSp>
      <p:sp>
        <p:nvSpPr>
          <p:cNvPr id="2" name="Slide Number Placeholder 1"/>
          <p:cNvSpPr>
            <a:spLocks noGrp="1"/>
          </p:cNvSpPr>
          <p:nvPr>
            <p:ph type="sldNum" sz="quarter" idx="4"/>
          </p:nvPr>
        </p:nvSpPr>
        <p:spPr>
          <a:xfrm>
            <a:off x="469370" y="4906694"/>
            <a:ext cx="183600" cy="183600"/>
          </a:xfrm>
          <a:prstGeom prst="rect">
            <a:avLst/>
          </a:prstGeom>
        </p:spPr>
        <p:txBody>
          <a:bodyPr vert="horz" lIns="0" tIns="0" rIns="0" bIns="0" rtlCol="0" anchor="ctr"/>
          <a:lstStyle>
            <a:lvl1pPr algn="l">
              <a:defRPr lang="en-US" sz="600" b="1" kern="1200" smtClean="0">
                <a:solidFill>
                  <a:schemeClr val="tx1"/>
                </a:solidFill>
                <a:latin typeface="+mn-lt"/>
                <a:ea typeface="+mn-ea"/>
                <a:cs typeface="+mn-cs"/>
              </a:defRPr>
            </a:lvl1pPr>
          </a:lstStyle>
          <a:p>
            <a:fld id="{8917037F-13F4-43B6-99FF-D710FE0C4777}" type="slidenum">
              <a:rPr lang="en-GB" smtClean="0"/>
              <a:pPr/>
              <a:t>‹#›</a:t>
            </a:fld>
            <a:endParaRPr lang="en-GB" dirty="0"/>
          </a:p>
        </p:txBody>
      </p:sp>
      <p:pic>
        <p:nvPicPr>
          <p:cNvPr id="4" name="GTLogoNoTag" hidden="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455767" y="4803143"/>
            <a:ext cx="1249683" cy="259081"/>
          </a:xfrm>
          <a:prstGeom prst="rect">
            <a:avLst/>
          </a:prstGeom>
        </p:spPr>
      </p:pic>
    </p:spTree>
    <p:extLst>
      <p:ext uri="{BB962C8B-B14F-4D97-AF65-F5344CB8AC3E}">
        <p14:creationId xmlns:p14="http://schemas.microsoft.com/office/powerpoint/2010/main" val="1582607786"/>
      </p:ext>
    </p:extLst>
  </p:cSld>
  <p:clrMap bg1="lt1" tx1="dk1" bg2="lt2" tx2="dk2" accent1="accent1" accent2="accent2" accent3="accent3" accent4="accent4" accent5="accent5" accent6="accent6" hlink="hlink" folHlink="folHlink"/>
  <p:sldLayoutIdLst>
    <p:sldLayoutId id="2147483761" r:id="rId1"/>
    <p:sldLayoutId id="2147483759" r:id="rId2"/>
    <p:sldLayoutId id="2147483725" r:id="rId3"/>
    <p:sldLayoutId id="2147483731" r:id="rId4"/>
    <p:sldLayoutId id="2147483727" r:id="rId5"/>
    <p:sldLayoutId id="2147483757" r:id="rId6"/>
    <p:sldLayoutId id="2147483714" r:id="rId7"/>
    <p:sldLayoutId id="2147483732" r:id="rId8"/>
    <p:sldLayoutId id="2147483756" r:id="rId9"/>
    <p:sldLayoutId id="2147483752" r:id="rId10"/>
    <p:sldLayoutId id="2147483733" r:id="rId11"/>
    <p:sldLayoutId id="2147483755" r:id="rId12"/>
    <p:sldLayoutId id="2147483749" r:id="rId13"/>
    <p:sldLayoutId id="2147483750" r:id="rId14"/>
    <p:sldLayoutId id="2147483751" r:id="rId15"/>
    <p:sldLayoutId id="2147483766" r:id="rId16"/>
    <p:sldLayoutId id="2147483735" r:id="rId17"/>
  </p:sldLayoutIdLst>
  <p:hf hdr="0" ftr="0" dt="0"/>
  <p:txStyles>
    <p:titleStyle>
      <a:lvl1pPr algn="l" defTabSz="457200" rtl="0" eaLnBrk="1" latinLnBrk="0" hangingPunct="1">
        <a:spcBef>
          <a:spcPct val="0"/>
        </a:spcBef>
        <a:buNone/>
        <a:defRPr sz="3000" b="1" kern="1200">
          <a:solidFill>
            <a:schemeClr val="accent1"/>
          </a:solidFill>
          <a:latin typeface="+mj-lt"/>
          <a:ea typeface="+mj-ea"/>
          <a:cs typeface="+mj-cs"/>
        </a:defRPr>
      </a:lvl1pPr>
    </p:titleStyle>
    <p:bodyStyle>
      <a:lvl1pPr marL="360000" indent="-360000" algn="l" defTabSz="457200" rtl="0" eaLnBrk="1" latinLnBrk="0" hangingPunct="1">
        <a:spcBef>
          <a:spcPts val="0"/>
        </a:spcBef>
        <a:spcAft>
          <a:spcPts val="600"/>
        </a:spcAft>
        <a:buClr>
          <a:schemeClr val="accent1"/>
        </a:buClr>
        <a:buFont typeface="Arial"/>
        <a:buChar char="•"/>
        <a:defRPr sz="2400" kern="1200">
          <a:solidFill>
            <a:schemeClr val="tx1"/>
          </a:solidFill>
          <a:latin typeface="+mn-lt"/>
          <a:ea typeface="+mn-ea"/>
          <a:cs typeface="+mn-cs"/>
        </a:defRPr>
      </a:lvl1pPr>
      <a:lvl2pPr marL="720000" indent="-360000" algn="l" defTabSz="457200" rtl="0" eaLnBrk="1" latinLnBrk="0" hangingPunct="1">
        <a:spcBef>
          <a:spcPts val="0"/>
        </a:spcBef>
        <a:spcAft>
          <a:spcPts val="600"/>
        </a:spcAft>
        <a:buClr>
          <a:schemeClr val="accent1"/>
        </a:buClr>
        <a:buFont typeface="Arial"/>
        <a:buChar char="–"/>
        <a:defRPr sz="2200" kern="1200">
          <a:solidFill>
            <a:schemeClr val="tx1"/>
          </a:solidFill>
          <a:latin typeface="+mn-lt"/>
          <a:ea typeface="+mn-ea"/>
          <a:cs typeface="+mn-cs"/>
        </a:defRPr>
      </a:lvl2pPr>
      <a:lvl3pPr marL="1080000" indent="-360000" algn="l" defTabSz="457200" rtl="0" eaLnBrk="1" latinLnBrk="0" hangingPunct="1">
        <a:spcBef>
          <a:spcPts val="0"/>
        </a:spcBef>
        <a:spcAft>
          <a:spcPts val="600"/>
        </a:spcAft>
        <a:buFont typeface="Symbol" panose="05050102010706020507" pitchFamily="18" charset="2"/>
        <a:buChar char=""/>
        <a:defRPr sz="2000" kern="1200">
          <a:solidFill>
            <a:schemeClr val="tx1"/>
          </a:solidFill>
          <a:latin typeface="+mn-lt"/>
          <a:ea typeface="+mn-ea"/>
          <a:cs typeface="+mn-cs"/>
        </a:defRPr>
      </a:lvl3pPr>
      <a:lvl4pPr marL="1440000" indent="-360000" algn="l" defTabSz="457200" rtl="0" eaLnBrk="1" latinLnBrk="0" hangingPunct="1">
        <a:spcBef>
          <a:spcPts val="0"/>
        </a:spcBef>
        <a:spcAft>
          <a:spcPts val="600"/>
        </a:spcAft>
        <a:buFont typeface="+mj-lt"/>
        <a:buAutoNum type="alphaLcPeriod"/>
        <a:defRPr sz="2000" kern="1200">
          <a:solidFill>
            <a:schemeClr val="tx1"/>
          </a:solidFill>
          <a:latin typeface="+mn-lt"/>
          <a:ea typeface="+mn-ea"/>
          <a:cs typeface="+mn-cs"/>
        </a:defRPr>
      </a:lvl4pPr>
      <a:lvl5pPr marL="0" indent="0" algn="l" defTabSz="457200" rtl="0" eaLnBrk="1" latinLnBrk="0" hangingPunct="1">
        <a:spcBef>
          <a:spcPts val="0"/>
        </a:spcBef>
        <a:spcAft>
          <a:spcPts val="600"/>
        </a:spcAft>
        <a:buFont typeface="Arial"/>
        <a:buNone/>
        <a:defRPr sz="2400" b="1" kern="1200">
          <a:solidFill>
            <a:schemeClr val="accent1"/>
          </a:solidFill>
          <a:latin typeface="+mn-lt"/>
          <a:ea typeface="+mn-ea"/>
          <a:cs typeface="+mn-cs"/>
        </a:defRPr>
      </a:lvl5pPr>
      <a:lvl6pPr marL="0" indent="0" algn="l" defTabSz="457200" rtl="0" eaLnBrk="1" latinLnBrk="0" hangingPunct="1">
        <a:spcBef>
          <a:spcPts val="0"/>
        </a:spcBef>
        <a:spcAft>
          <a:spcPts val="600"/>
        </a:spcAft>
        <a:buClr>
          <a:schemeClr val="accent1"/>
        </a:buClr>
        <a:buFont typeface="Arial" panose="020B0604020202020204" pitchFamily="34" charset="0"/>
        <a:buNone/>
        <a:defRPr sz="2400" kern="1200">
          <a:solidFill>
            <a:schemeClr val="tx1"/>
          </a:solidFill>
          <a:latin typeface="+mn-lt"/>
          <a:ea typeface="+mn-ea"/>
          <a:cs typeface="+mn-cs"/>
        </a:defRPr>
      </a:lvl6pPr>
      <a:lvl7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7pPr>
      <a:lvl8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8pPr>
      <a:lvl9pPr marL="360000" indent="-360000" algn="l" defTabSz="457200" rtl="0" eaLnBrk="1" latinLnBrk="0" hangingPunct="1">
        <a:spcBef>
          <a:spcPts val="0"/>
        </a:spcBef>
        <a:spcAft>
          <a:spcPts val="600"/>
        </a:spcAft>
        <a:buClr>
          <a:schemeClr val="accent1"/>
        </a:buClr>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
          <p15:clr>
            <a:srgbClr val="F26B43"/>
          </p15:clr>
        </p15:guide>
        <p15:guide id="2" pos="295">
          <p15:clr>
            <a:srgbClr val="F26B43"/>
          </p15:clr>
        </p15:guide>
        <p15:guide id="3" orient="horz" pos="645">
          <p15:clr>
            <a:srgbClr val="F26B43"/>
          </p15:clr>
        </p15:guide>
        <p15:guide id="4" pos="593" userDrawn="1">
          <p15:clr>
            <a:srgbClr val="F26B43"/>
          </p15:clr>
        </p15:guide>
        <p15:guide id="5" pos="737" userDrawn="1">
          <p15:clr>
            <a:srgbClr val="F26B43"/>
          </p15:clr>
        </p15:guide>
        <p15:guide id="6" pos="1034" userDrawn="1">
          <p15:clr>
            <a:srgbClr val="F26B43"/>
          </p15:clr>
        </p15:guide>
        <p15:guide id="7" pos="1179">
          <p15:clr>
            <a:srgbClr val="F26B43"/>
          </p15:clr>
        </p15:guide>
        <p15:guide id="8" pos="1479" userDrawn="1">
          <p15:clr>
            <a:srgbClr val="F26B43"/>
          </p15:clr>
        </p15:guide>
        <p15:guide id="9" pos="1625" userDrawn="1">
          <p15:clr>
            <a:srgbClr val="F26B43"/>
          </p15:clr>
        </p15:guide>
        <p15:guide id="10" pos="1922" userDrawn="1">
          <p15:clr>
            <a:srgbClr val="F26B43"/>
          </p15:clr>
        </p15:guide>
        <p15:guide id="11" pos="2066" userDrawn="1">
          <p15:clr>
            <a:srgbClr val="F26B43"/>
          </p15:clr>
        </p15:guide>
        <p15:guide id="12" pos="2364" userDrawn="1">
          <p15:clr>
            <a:srgbClr val="F26B43"/>
          </p15:clr>
        </p15:guide>
        <p15:guide id="13" pos="2511" userDrawn="1">
          <p15:clr>
            <a:srgbClr val="F26B43"/>
          </p15:clr>
        </p15:guide>
        <p15:guide id="14" pos="2808" userDrawn="1">
          <p15:clr>
            <a:srgbClr val="F26B43"/>
          </p15:clr>
        </p15:guide>
        <p15:guide id="15" pos="2954" userDrawn="1">
          <p15:clr>
            <a:srgbClr val="F26B43"/>
          </p15:clr>
        </p15:guide>
        <p15:guide id="16" pos="3251" userDrawn="1">
          <p15:clr>
            <a:srgbClr val="F26B43"/>
          </p15:clr>
        </p15:guide>
        <p15:guide id="17" pos="3398" userDrawn="1">
          <p15:clr>
            <a:srgbClr val="F26B43"/>
          </p15:clr>
        </p15:guide>
        <p15:guide id="18" pos="3695" userDrawn="1">
          <p15:clr>
            <a:srgbClr val="F26B43"/>
          </p15:clr>
        </p15:guide>
        <p15:guide id="19" pos="3839" userDrawn="1">
          <p15:clr>
            <a:srgbClr val="F26B43"/>
          </p15:clr>
        </p15:guide>
        <p15:guide id="20" pos="4136" userDrawn="1">
          <p15:clr>
            <a:srgbClr val="F26B43"/>
          </p15:clr>
        </p15:guide>
        <p15:guide id="21" pos="4283" userDrawn="1">
          <p15:clr>
            <a:srgbClr val="F26B43"/>
          </p15:clr>
        </p15:guide>
        <p15:guide id="22" pos="4580" userDrawn="1">
          <p15:clr>
            <a:srgbClr val="F26B43"/>
          </p15:clr>
        </p15:guide>
        <p15:guide id="23" pos="4727" userDrawn="1">
          <p15:clr>
            <a:srgbClr val="F26B43"/>
          </p15:clr>
        </p15:guide>
        <p15:guide id="24" pos="5022" userDrawn="1">
          <p15:clr>
            <a:srgbClr val="F26B43"/>
          </p15:clr>
        </p15:guide>
        <p15:guide id="25" pos="5465">
          <p15:clr>
            <a:srgbClr val="F26B43"/>
          </p15:clr>
        </p15:guide>
        <p15:guide id="26" pos="5169" userDrawn="1">
          <p15:clr>
            <a:srgbClr val="F26B43"/>
          </p15:clr>
        </p15:guide>
        <p15:guide id="27" orient="horz" pos="758">
          <p15:clr>
            <a:srgbClr val="F26B43"/>
          </p15:clr>
        </p15:guide>
        <p15:guide id="28" orient="horz" pos="1098">
          <p15:clr>
            <a:srgbClr val="F26B43"/>
          </p15:clr>
        </p15:guide>
        <p15:guide id="29" orient="horz" pos="1212">
          <p15:clr>
            <a:srgbClr val="F26B43"/>
          </p15:clr>
        </p15:guide>
        <p15:guide id="30" orient="horz" pos="1575">
          <p15:clr>
            <a:srgbClr val="F26B43"/>
          </p15:clr>
        </p15:guide>
        <p15:guide id="31" orient="horz" pos="1688" userDrawn="1">
          <p15:clr>
            <a:srgbClr val="F26B43"/>
          </p15:clr>
        </p15:guide>
        <p15:guide id="32" orient="horz" pos="2028">
          <p15:clr>
            <a:srgbClr val="F26B43"/>
          </p15:clr>
        </p15:guide>
        <p15:guide id="33" orient="horz" pos="2142">
          <p15:clr>
            <a:srgbClr val="F26B43"/>
          </p15:clr>
        </p15:guide>
        <p15:guide id="34" orient="horz" pos="2505" userDrawn="1">
          <p15:clr>
            <a:srgbClr val="F26B43"/>
          </p15:clr>
        </p15:guide>
        <p15:guide id="35" orient="horz" pos="2618" userDrawn="1">
          <p15:clr>
            <a:srgbClr val="F26B43"/>
          </p15:clr>
        </p15:guide>
        <p15:guide id="36" orient="horz" pos="2958">
          <p15:clr>
            <a:srgbClr val="F26B43"/>
          </p15:clr>
        </p15:guide>
        <p15:guide id="37" orient="horz" pos="9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D336ACFA-1161-4F0F-891D-502C01933178}"/>
              </a:ext>
            </a:extLst>
          </p:cNvPr>
          <p:cNvSpPr>
            <a:spLocks noGrp="1"/>
          </p:cNvSpPr>
          <p:nvPr>
            <p:ph type="body" sz="quarter" idx="10"/>
          </p:nvPr>
        </p:nvSpPr>
        <p:spPr/>
        <p:txBody>
          <a:bodyPr/>
          <a:lstStyle/>
          <a:p>
            <a:r>
              <a:rPr lang="en-US" dirty="0"/>
              <a:t>2025-04-22</a:t>
            </a:r>
          </a:p>
        </p:txBody>
      </p:sp>
      <p:sp>
        <p:nvSpPr>
          <p:cNvPr id="33" name="Text Placeholder 32">
            <a:extLst>
              <a:ext uri="{FF2B5EF4-FFF2-40B4-BE49-F238E27FC236}">
                <a16:creationId xmlns:a16="http://schemas.microsoft.com/office/drawing/2014/main" id="{FD83113B-6A59-4BF2-9AC4-9C3478DBC637}"/>
              </a:ext>
            </a:extLst>
          </p:cNvPr>
          <p:cNvSpPr>
            <a:spLocks noGrp="1"/>
          </p:cNvSpPr>
          <p:nvPr>
            <p:ph type="body" sz="quarter" idx="11"/>
          </p:nvPr>
        </p:nvSpPr>
        <p:spPr/>
        <p:txBody>
          <a:bodyPr/>
          <a:lstStyle/>
          <a:p>
            <a:endParaRPr lang="en-US"/>
          </a:p>
        </p:txBody>
      </p:sp>
      <p:pic>
        <p:nvPicPr>
          <p:cNvPr id="2" name="Platshållare för bild 1">
            <a:extLst>
              <a:ext uri="{FF2B5EF4-FFF2-40B4-BE49-F238E27FC236}">
                <a16:creationId xmlns:a16="http://schemas.microsoft.com/office/drawing/2014/main" id="{AE9C3D95-FC54-4C6D-9EAB-29644A073031}"/>
              </a:ext>
            </a:extLst>
          </p:cNvPr>
          <p:cNvPicPr>
            <a:picLocks noGrp="1" noChangeAspect="1"/>
          </p:cNvPicPr>
          <p:nvPr>
            <p:ph type="pic" idx="1"/>
          </p:nvPr>
        </p:nvPicPr>
        <p:blipFill>
          <a:blip r:embed="rId2"/>
          <a:srcRect t="3858" b="3858"/>
          <a:stretch>
            <a:fillRect/>
          </a:stretch>
        </p:blipFill>
        <p:spPr>
          <a:xfrm>
            <a:off x="5768215" y="1797845"/>
            <a:ext cx="1677244" cy="1547812"/>
          </a:xfrm>
          <a:prstGeom prst="rect">
            <a:avLst/>
          </a:prstGeom>
        </p:spPr>
      </p:pic>
      <p:sp>
        <p:nvSpPr>
          <p:cNvPr id="34" name="Text Placeholder 33">
            <a:extLst>
              <a:ext uri="{FF2B5EF4-FFF2-40B4-BE49-F238E27FC236}">
                <a16:creationId xmlns:a16="http://schemas.microsoft.com/office/drawing/2014/main" id="{9A3B20FD-2F85-4408-B091-52FADD9245E0}"/>
              </a:ext>
            </a:extLst>
          </p:cNvPr>
          <p:cNvSpPr>
            <a:spLocks noGrp="1"/>
          </p:cNvSpPr>
          <p:nvPr>
            <p:ph type="body" sz="quarter" idx="13"/>
          </p:nvPr>
        </p:nvSpPr>
        <p:spPr/>
        <p:txBody>
          <a:bodyPr/>
          <a:lstStyle/>
          <a:p>
            <a:r>
              <a:rPr lang="en-US" dirty="0" err="1"/>
              <a:t>Spelarmöte</a:t>
            </a:r>
            <a:r>
              <a:rPr lang="en-US" dirty="0"/>
              <a:t> – </a:t>
            </a:r>
          </a:p>
          <a:p>
            <a:r>
              <a:rPr lang="en-US" dirty="0"/>
              <a:t>Guif A-flick</a:t>
            </a:r>
          </a:p>
          <a:p>
            <a:endParaRPr lang="en-US" dirty="0"/>
          </a:p>
        </p:txBody>
      </p:sp>
    </p:spTree>
    <p:extLst>
      <p:ext uri="{BB962C8B-B14F-4D97-AF65-F5344CB8AC3E}">
        <p14:creationId xmlns:p14="http://schemas.microsoft.com/office/powerpoint/2010/main" val="1937549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3B8BEE-B369-4A30-9C15-98CD05FE1171}"/>
              </a:ext>
            </a:extLst>
          </p:cNvPr>
          <p:cNvSpPr>
            <a:spLocks noGrp="1"/>
          </p:cNvSpPr>
          <p:nvPr>
            <p:ph type="title"/>
          </p:nvPr>
        </p:nvSpPr>
        <p:spPr>
          <a:xfrm>
            <a:off x="471996" y="316029"/>
            <a:ext cx="8203692" cy="843754"/>
          </a:xfrm>
        </p:spPr>
        <p:txBody>
          <a:bodyPr/>
          <a:lstStyle/>
          <a:p>
            <a:r>
              <a:rPr lang="sv-SE" dirty="0"/>
              <a:t>Säsongen – 202526</a:t>
            </a:r>
          </a:p>
        </p:txBody>
      </p:sp>
      <p:sp>
        <p:nvSpPr>
          <p:cNvPr id="3" name="Platshållare för text 2">
            <a:extLst>
              <a:ext uri="{FF2B5EF4-FFF2-40B4-BE49-F238E27FC236}">
                <a16:creationId xmlns:a16="http://schemas.microsoft.com/office/drawing/2014/main" id="{ADE36971-3EFD-4BEB-AAC6-0C216278E931}"/>
              </a:ext>
            </a:extLst>
          </p:cNvPr>
          <p:cNvSpPr>
            <a:spLocks noGrp="1"/>
          </p:cNvSpPr>
          <p:nvPr>
            <p:ph type="body" sz="quarter" idx="10"/>
          </p:nvPr>
        </p:nvSpPr>
        <p:spPr>
          <a:xfrm>
            <a:off x="405870" y="957262"/>
            <a:ext cx="8206318" cy="3675698"/>
          </a:xfrm>
        </p:spPr>
        <p:txBody>
          <a:bodyPr/>
          <a:lstStyle/>
          <a:p>
            <a:r>
              <a:rPr lang="sv-SE" sz="1800" dirty="0"/>
              <a:t>Cuper </a:t>
            </a:r>
          </a:p>
          <a:p>
            <a:pPr lvl="1"/>
            <a:r>
              <a:rPr lang="sv-SE" sz="1800" dirty="0"/>
              <a:t>Örebrocupen, 12-14 september. 2 lag F09 och 2 lag F10</a:t>
            </a:r>
          </a:p>
          <a:p>
            <a:pPr lvl="1"/>
            <a:r>
              <a:rPr lang="sv-SE" sz="1800" dirty="0"/>
              <a:t>Hallbybollen, början av januari (kostnad ca 1000kr) – tillsammans F09/10</a:t>
            </a:r>
          </a:p>
          <a:p>
            <a:pPr lvl="1"/>
            <a:r>
              <a:rPr lang="sv-SE" sz="1800" dirty="0"/>
              <a:t>Irsta – tillsammans F09/10</a:t>
            </a:r>
          </a:p>
          <a:p>
            <a:pPr marL="360000" lvl="1" indent="0">
              <a:buNone/>
            </a:pPr>
            <a:endParaRPr lang="sv-SE" sz="1200" dirty="0"/>
          </a:p>
          <a:p>
            <a:r>
              <a:rPr lang="sv-SE" sz="1800" dirty="0"/>
              <a:t>Utbyte damjuniorer</a:t>
            </a:r>
          </a:p>
          <a:p>
            <a:pPr lvl="1"/>
            <a:r>
              <a:rPr lang="sv-SE" sz="1600" dirty="0"/>
              <a:t>Är en stor trupp redan varför det inte är planerat något utbyte i dagsläget</a:t>
            </a:r>
          </a:p>
          <a:p>
            <a:pPr lvl="1"/>
            <a:endParaRPr lang="sv-SE" sz="1200" dirty="0"/>
          </a:p>
          <a:p>
            <a:r>
              <a:rPr lang="sv-SE" sz="1800" dirty="0"/>
              <a:t>Spelarråd och spelarsamtal</a:t>
            </a:r>
          </a:p>
          <a:p>
            <a:pPr lvl="1"/>
            <a:r>
              <a:rPr lang="sv-SE" sz="1600" dirty="0"/>
              <a:t>Ett spelarråd kommer bildas inom kort. ”representerar lagets” röst mot ledare etc.</a:t>
            </a:r>
          </a:p>
          <a:p>
            <a:pPr lvl="1"/>
            <a:r>
              <a:rPr lang="sv-SE" sz="1600" dirty="0"/>
              <a:t>Individuella samtal med samtliga spelare i början av säsongen</a:t>
            </a:r>
          </a:p>
          <a:p>
            <a:pPr lvl="1"/>
            <a:endParaRPr lang="sv-SE" sz="1600" dirty="0"/>
          </a:p>
          <a:p>
            <a:pPr lvl="1"/>
            <a:endParaRPr lang="sv-SE" sz="1600" dirty="0"/>
          </a:p>
          <a:p>
            <a:pPr marL="360000" lvl="1" indent="0">
              <a:buNone/>
            </a:pPr>
            <a:endParaRPr lang="sv-SE" sz="1600" dirty="0"/>
          </a:p>
        </p:txBody>
      </p:sp>
      <p:sp>
        <p:nvSpPr>
          <p:cNvPr id="4" name="Platshållare för bildnummer 3">
            <a:extLst>
              <a:ext uri="{FF2B5EF4-FFF2-40B4-BE49-F238E27FC236}">
                <a16:creationId xmlns:a16="http://schemas.microsoft.com/office/drawing/2014/main" id="{35E2E657-5F4D-4A92-8313-0D4A6F26FDF9}"/>
              </a:ext>
            </a:extLst>
          </p:cNvPr>
          <p:cNvSpPr>
            <a:spLocks noGrp="1"/>
          </p:cNvSpPr>
          <p:nvPr>
            <p:ph type="sldNum" sz="quarter" idx="11"/>
          </p:nvPr>
        </p:nvSpPr>
        <p:spPr/>
        <p:txBody>
          <a:bodyPr/>
          <a:lstStyle/>
          <a:p>
            <a:fld id="{8917037F-13F4-43B6-99FF-D710FE0C4777}" type="slidenum">
              <a:rPr lang="en-GB" smtClean="0"/>
              <a:pPr/>
              <a:t>10</a:t>
            </a:fld>
            <a:endParaRPr lang="en-GB" dirty="0"/>
          </a:p>
        </p:txBody>
      </p:sp>
    </p:spTree>
    <p:extLst>
      <p:ext uri="{BB962C8B-B14F-4D97-AF65-F5344CB8AC3E}">
        <p14:creationId xmlns:p14="http://schemas.microsoft.com/office/powerpoint/2010/main" val="282375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3B8BEE-B369-4A30-9C15-98CD05FE1171}"/>
              </a:ext>
            </a:extLst>
          </p:cNvPr>
          <p:cNvSpPr>
            <a:spLocks noGrp="1"/>
          </p:cNvSpPr>
          <p:nvPr>
            <p:ph type="title"/>
          </p:nvPr>
        </p:nvSpPr>
        <p:spPr/>
        <p:txBody>
          <a:bodyPr/>
          <a:lstStyle/>
          <a:p>
            <a:r>
              <a:rPr lang="sv-SE" dirty="0"/>
              <a:t>Övrigt</a:t>
            </a:r>
          </a:p>
        </p:txBody>
      </p:sp>
      <p:sp>
        <p:nvSpPr>
          <p:cNvPr id="3" name="Platshållare för text 2">
            <a:extLst>
              <a:ext uri="{FF2B5EF4-FFF2-40B4-BE49-F238E27FC236}">
                <a16:creationId xmlns:a16="http://schemas.microsoft.com/office/drawing/2014/main" id="{ADE36971-3EFD-4BEB-AAC6-0C216278E931}"/>
              </a:ext>
            </a:extLst>
          </p:cNvPr>
          <p:cNvSpPr>
            <a:spLocks noGrp="1"/>
          </p:cNvSpPr>
          <p:nvPr>
            <p:ph type="body" sz="quarter" idx="10"/>
          </p:nvPr>
        </p:nvSpPr>
        <p:spPr>
          <a:xfrm>
            <a:off x="405870" y="957262"/>
            <a:ext cx="8203692" cy="3569018"/>
          </a:xfrm>
        </p:spPr>
        <p:txBody>
          <a:bodyPr/>
          <a:lstStyle/>
          <a:p>
            <a:r>
              <a:rPr lang="sv-SE" sz="1800" dirty="0"/>
              <a:t>Skador</a:t>
            </a:r>
          </a:p>
          <a:p>
            <a:pPr lvl="1"/>
            <a:r>
              <a:rPr lang="sv-SE" sz="1600" dirty="0"/>
              <a:t>Kolla upp dessa nu ordentligt </a:t>
            </a:r>
            <a:r>
              <a:rPr lang="sv-SE" sz="1600" dirty="0">
                <a:sym typeface="Wingdings" panose="05000000000000000000" pitchFamily="2" charset="2"/>
              </a:rPr>
              <a:t> få utlåtande från </a:t>
            </a:r>
            <a:r>
              <a:rPr lang="sv-SE" sz="1600" dirty="0" err="1">
                <a:sym typeface="Wingdings" panose="05000000000000000000" pitchFamily="2" charset="2"/>
              </a:rPr>
              <a:t>fysio</a:t>
            </a:r>
            <a:endParaRPr lang="sv-SE" sz="1600" dirty="0">
              <a:sym typeface="Wingdings" panose="05000000000000000000" pitchFamily="2" charset="2"/>
            </a:endParaRPr>
          </a:p>
          <a:p>
            <a:pPr lvl="1"/>
            <a:r>
              <a:rPr lang="sv-SE" sz="1600" dirty="0">
                <a:sym typeface="Wingdings" panose="05000000000000000000" pitchFamily="2" charset="2"/>
              </a:rPr>
              <a:t>Ofta förslitningar </a:t>
            </a:r>
            <a:r>
              <a:rPr lang="sv-SE" sz="1600" dirty="0" err="1">
                <a:sym typeface="Wingdings" panose="05000000000000000000" pitchFamily="2" charset="2"/>
              </a:rPr>
              <a:t>pga</a:t>
            </a:r>
            <a:r>
              <a:rPr lang="sv-SE" sz="1600" dirty="0">
                <a:sym typeface="Wingdings" panose="05000000000000000000" pitchFamily="2" charset="2"/>
              </a:rPr>
              <a:t> otillräcklig muskeluppbyggnad bål, rygg m.m.</a:t>
            </a:r>
          </a:p>
          <a:p>
            <a:pPr lvl="1"/>
            <a:r>
              <a:rPr lang="sv-SE" sz="1600" dirty="0">
                <a:sym typeface="Wingdings" panose="05000000000000000000" pitchFamily="2" charset="2"/>
              </a:rPr>
              <a:t>Helst inte rehab under handbollsträning  tar fokus från andra!</a:t>
            </a:r>
            <a:endParaRPr lang="sv-SE" sz="1600" dirty="0"/>
          </a:p>
          <a:p>
            <a:pPr lvl="1"/>
            <a:endParaRPr lang="sv-SE" dirty="0"/>
          </a:p>
          <a:p>
            <a:r>
              <a:rPr lang="sv-SE" sz="1800" dirty="0"/>
              <a:t>Regler </a:t>
            </a:r>
          </a:p>
          <a:p>
            <a:pPr lvl="1"/>
            <a:r>
              <a:rPr lang="sv-SE" sz="1600" dirty="0"/>
              <a:t>Ingen energidryck vid träning, match och cup</a:t>
            </a:r>
          </a:p>
          <a:p>
            <a:pPr lvl="1"/>
            <a:r>
              <a:rPr lang="sv-SE" sz="1600" dirty="0"/>
              <a:t>Vid uttagning till match förutsätter vi att man kommer förberedd</a:t>
            </a:r>
          </a:p>
          <a:p>
            <a:pPr lvl="1"/>
            <a:r>
              <a:rPr lang="sv-SE" sz="1600" dirty="0"/>
              <a:t>Alla hälsar på alla i samband med alla träningar, matcher, träffar</a:t>
            </a:r>
          </a:p>
          <a:p>
            <a:pPr lvl="1"/>
            <a:endParaRPr lang="sv-SE" sz="1600" dirty="0"/>
          </a:p>
          <a:p>
            <a:pPr lvl="1"/>
            <a:endParaRPr lang="sv-SE" dirty="0"/>
          </a:p>
          <a:p>
            <a:pPr lvl="1"/>
            <a:endParaRPr lang="sv-SE" dirty="0"/>
          </a:p>
          <a:p>
            <a:pPr lvl="1"/>
            <a:endParaRPr lang="sv-SE" dirty="0"/>
          </a:p>
        </p:txBody>
      </p:sp>
      <p:sp>
        <p:nvSpPr>
          <p:cNvPr id="4" name="Platshållare för bildnummer 3">
            <a:extLst>
              <a:ext uri="{FF2B5EF4-FFF2-40B4-BE49-F238E27FC236}">
                <a16:creationId xmlns:a16="http://schemas.microsoft.com/office/drawing/2014/main" id="{35E2E657-5F4D-4A92-8313-0D4A6F26FDF9}"/>
              </a:ext>
            </a:extLst>
          </p:cNvPr>
          <p:cNvSpPr>
            <a:spLocks noGrp="1"/>
          </p:cNvSpPr>
          <p:nvPr>
            <p:ph type="sldNum" sz="quarter" idx="11"/>
          </p:nvPr>
        </p:nvSpPr>
        <p:spPr/>
        <p:txBody>
          <a:bodyPr/>
          <a:lstStyle/>
          <a:p>
            <a:fld id="{8917037F-13F4-43B6-99FF-D710FE0C4777}" type="slidenum">
              <a:rPr lang="en-GB" smtClean="0"/>
              <a:pPr/>
              <a:t>11</a:t>
            </a:fld>
            <a:endParaRPr lang="en-GB" dirty="0"/>
          </a:p>
        </p:txBody>
      </p:sp>
    </p:spTree>
    <p:extLst>
      <p:ext uri="{BB962C8B-B14F-4D97-AF65-F5344CB8AC3E}">
        <p14:creationId xmlns:p14="http://schemas.microsoft.com/office/powerpoint/2010/main" val="472829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3B8BEE-B369-4A30-9C15-98CD05FE1171}"/>
              </a:ext>
            </a:extLst>
          </p:cNvPr>
          <p:cNvSpPr>
            <a:spLocks noGrp="1"/>
          </p:cNvSpPr>
          <p:nvPr>
            <p:ph type="title"/>
          </p:nvPr>
        </p:nvSpPr>
        <p:spPr/>
        <p:txBody>
          <a:bodyPr/>
          <a:lstStyle/>
          <a:p>
            <a:r>
              <a:rPr lang="sv-SE"/>
              <a:t>Övrigt</a:t>
            </a:r>
            <a:endParaRPr lang="sv-SE" dirty="0"/>
          </a:p>
        </p:txBody>
      </p:sp>
      <p:sp>
        <p:nvSpPr>
          <p:cNvPr id="3" name="Platshållare för text 2">
            <a:extLst>
              <a:ext uri="{FF2B5EF4-FFF2-40B4-BE49-F238E27FC236}">
                <a16:creationId xmlns:a16="http://schemas.microsoft.com/office/drawing/2014/main" id="{ADE36971-3EFD-4BEB-AAC6-0C216278E931}"/>
              </a:ext>
            </a:extLst>
          </p:cNvPr>
          <p:cNvSpPr>
            <a:spLocks noGrp="1"/>
          </p:cNvSpPr>
          <p:nvPr>
            <p:ph type="body" sz="quarter" idx="10"/>
          </p:nvPr>
        </p:nvSpPr>
        <p:spPr>
          <a:xfrm>
            <a:off x="405870" y="957262"/>
            <a:ext cx="8206318" cy="3228976"/>
          </a:xfrm>
        </p:spPr>
        <p:txBody>
          <a:bodyPr/>
          <a:lstStyle/>
          <a:p>
            <a:r>
              <a:rPr lang="sv-SE" sz="1800"/>
              <a:t>Kläder</a:t>
            </a:r>
          </a:p>
          <a:p>
            <a:pPr lvl="1"/>
            <a:r>
              <a:rPr lang="sv-SE" sz="1800"/>
              <a:t>Nya matchkläder (beställning efter sommaren)</a:t>
            </a:r>
          </a:p>
          <a:p>
            <a:pPr lvl="1"/>
            <a:r>
              <a:rPr lang="sv-SE" sz="1800"/>
              <a:t>Nya nummer – F09 har förtur</a:t>
            </a:r>
          </a:p>
          <a:p>
            <a:pPr lvl="1"/>
            <a:r>
              <a:rPr lang="sv-SE" sz="1800"/>
              <a:t>Uppsättning med en röd och en svart matchtröja</a:t>
            </a:r>
          </a:p>
          <a:p>
            <a:pPr lvl="1"/>
            <a:r>
              <a:rPr lang="sv-SE" sz="1800"/>
              <a:t>Matchtröjor används inte på träning </a:t>
            </a:r>
          </a:p>
          <a:p>
            <a:pPr lvl="1"/>
            <a:endParaRPr lang="sv-SE" sz="1800"/>
          </a:p>
          <a:p>
            <a:r>
              <a:rPr lang="sv-SE" sz="1800"/>
              <a:t>Coopertest och andra tester</a:t>
            </a:r>
          </a:p>
          <a:p>
            <a:pPr lvl="1"/>
            <a:r>
              <a:rPr lang="sv-SE" sz="1800"/>
              <a:t>Varför gör vi det?</a:t>
            </a:r>
          </a:p>
          <a:p>
            <a:pPr lvl="2"/>
            <a:r>
              <a:rPr lang="sv-SE" sz="1600"/>
              <a:t>Utveckling av egen kondition m.m.</a:t>
            </a:r>
          </a:p>
          <a:p>
            <a:pPr lvl="1"/>
            <a:r>
              <a:rPr lang="sv-SE" sz="1800"/>
              <a:t>Är det grund för uttagning till matcher, USM m.m. </a:t>
            </a:r>
            <a:r>
              <a:rPr lang="sv-SE" sz="1800">
                <a:sym typeface="Wingdings" panose="05000000000000000000" pitchFamily="2" charset="2"/>
              </a:rPr>
              <a:t> NEJ!!!</a:t>
            </a:r>
            <a:endParaRPr lang="sv-SE" sz="1800"/>
          </a:p>
          <a:p>
            <a:pPr marL="0" indent="0">
              <a:buNone/>
            </a:pPr>
            <a:endParaRPr lang="sv-SE" sz="1600"/>
          </a:p>
          <a:p>
            <a:pPr lvl="1"/>
            <a:endParaRPr lang="sv-SE" sz="1600"/>
          </a:p>
          <a:p>
            <a:pPr lvl="1"/>
            <a:endParaRPr lang="sv-SE" sz="1800"/>
          </a:p>
          <a:p>
            <a:pPr lvl="1"/>
            <a:endParaRPr lang="sv-SE"/>
          </a:p>
          <a:p>
            <a:pPr lvl="1"/>
            <a:endParaRPr lang="sv-SE" dirty="0"/>
          </a:p>
        </p:txBody>
      </p:sp>
      <p:sp>
        <p:nvSpPr>
          <p:cNvPr id="4" name="Platshållare för bildnummer 3">
            <a:extLst>
              <a:ext uri="{FF2B5EF4-FFF2-40B4-BE49-F238E27FC236}">
                <a16:creationId xmlns:a16="http://schemas.microsoft.com/office/drawing/2014/main" id="{35E2E657-5F4D-4A92-8313-0D4A6F26FDF9}"/>
              </a:ext>
            </a:extLst>
          </p:cNvPr>
          <p:cNvSpPr>
            <a:spLocks noGrp="1"/>
          </p:cNvSpPr>
          <p:nvPr>
            <p:ph type="sldNum" sz="quarter" idx="11"/>
          </p:nvPr>
        </p:nvSpPr>
        <p:spPr/>
        <p:txBody>
          <a:bodyPr/>
          <a:lstStyle/>
          <a:p>
            <a:fld id="{8917037F-13F4-43B6-99FF-D710FE0C4777}" type="slidenum">
              <a:rPr lang="en-GB" smtClean="0"/>
              <a:pPr/>
              <a:t>12</a:t>
            </a:fld>
            <a:endParaRPr lang="en-GB" dirty="0"/>
          </a:p>
        </p:txBody>
      </p:sp>
    </p:spTree>
    <p:extLst>
      <p:ext uri="{BB962C8B-B14F-4D97-AF65-F5344CB8AC3E}">
        <p14:creationId xmlns:p14="http://schemas.microsoft.com/office/powerpoint/2010/main" val="3824399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3B8BEE-B369-4A30-9C15-98CD05FE1171}"/>
              </a:ext>
            </a:extLst>
          </p:cNvPr>
          <p:cNvSpPr>
            <a:spLocks noGrp="1"/>
          </p:cNvSpPr>
          <p:nvPr>
            <p:ph type="title"/>
          </p:nvPr>
        </p:nvSpPr>
        <p:spPr/>
        <p:txBody>
          <a:bodyPr/>
          <a:lstStyle/>
          <a:p>
            <a:r>
              <a:rPr lang="sv-SE" dirty="0"/>
              <a:t>Säsongen – 2025/26</a:t>
            </a:r>
          </a:p>
        </p:txBody>
      </p:sp>
      <p:sp>
        <p:nvSpPr>
          <p:cNvPr id="3" name="Platshållare för text 2">
            <a:extLst>
              <a:ext uri="{FF2B5EF4-FFF2-40B4-BE49-F238E27FC236}">
                <a16:creationId xmlns:a16="http://schemas.microsoft.com/office/drawing/2014/main" id="{ADE36971-3EFD-4BEB-AAC6-0C216278E931}"/>
              </a:ext>
            </a:extLst>
          </p:cNvPr>
          <p:cNvSpPr>
            <a:spLocks noGrp="1"/>
          </p:cNvSpPr>
          <p:nvPr>
            <p:ph type="body" sz="quarter" idx="10"/>
          </p:nvPr>
        </p:nvSpPr>
        <p:spPr>
          <a:xfrm>
            <a:off x="405870" y="1090612"/>
            <a:ext cx="8206318" cy="3228976"/>
          </a:xfrm>
        </p:spPr>
        <p:txBody>
          <a:bodyPr/>
          <a:lstStyle/>
          <a:p>
            <a:r>
              <a:rPr lang="sv-SE" sz="1800" dirty="0"/>
              <a:t>Vad händer i början av säsongen?</a:t>
            </a:r>
          </a:p>
          <a:p>
            <a:pPr lvl="1"/>
            <a:r>
              <a:rPr lang="sv-SE" sz="1600" dirty="0"/>
              <a:t>Gemensam uppstart, troligen v 33 (3-4 pass/vecka)</a:t>
            </a:r>
          </a:p>
          <a:p>
            <a:pPr lvl="2"/>
            <a:r>
              <a:rPr lang="sv-SE" sz="1200" dirty="0"/>
              <a:t>Handboll och </a:t>
            </a:r>
            <a:r>
              <a:rPr lang="sv-SE" sz="1200" dirty="0" err="1"/>
              <a:t>fys</a:t>
            </a:r>
            <a:endParaRPr lang="sv-SE" sz="1200" dirty="0"/>
          </a:p>
          <a:p>
            <a:pPr lvl="1"/>
            <a:r>
              <a:rPr lang="sv-SE" sz="1600" dirty="0">
                <a:sym typeface="Wingdings" panose="05000000000000000000" pitchFamily="2" charset="2"/>
              </a:rPr>
              <a:t>23-24 augusti föreningsläger – Volvo CE Arena</a:t>
            </a:r>
          </a:p>
          <a:p>
            <a:pPr lvl="1"/>
            <a:r>
              <a:rPr lang="sv-SE" sz="1600" dirty="0">
                <a:sym typeface="Wingdings" panose="05000000000000000000" pitchFamily="2" charset="2"/>
              </a:rPr>
              <a:t>Träningsmatcher</a:t>
            </a:r>
          </a:p>
          <a:p>
            <a:pPr lvl="1"/>
            <a:r>
              <a:rPr lang="sv-SE" sz="1600" dirty="0">
                <a:sym typeface="Wingdings" panose="05000000000000000000" pitchFamily="2" charset="2"/>
              </a:rPr>
              <a:t>Örebrocupen 12-14/9</a:t>
            </a:r>
          </a:p>
          <a:p>
            <a:pPr lvl="1"/>
            <a:endParaRPr lang="sv-SE" sz="1600" dirty="0">
              <a:sym typeface="Wingdings" panose="05000000000000000000" pitchFamily="2" charset="2"/>
            </a:endParaRPr>
          </a:p>
          <a:p>
            <a:pPr marL="360000" lvl="1" indent="0">
              <a:buNone/>
            </a:pPr>
            <a:r>
              <a:rPr lang="sv-SE" sz="1600" b="1" dirty="0">
                <a:sym typeface="Wingdings" panose="05000000000000000000" pitchFamily="2" charset="2"/>
              </a:rPr>
              <a:t>Sommarträning under eget ansvar (efter Partille) </a:t>
            </a:r>
            <a:r>
              <a:rPr lang="sv-SE" sz="1600" dirty="0">
                <a:sym typeface="Wingdings" panose="05000000000000000000" pitchFamily="2" charset="2"/>
              </a:rPr>
              <a:t>om ej annan träning så är rimligt upplägg:</a:t>
            </a:r>
          </a:p>
          <a:p>
            <a:pPr lvl="1">
              <a:buFont typeface="Wingdings" panose="05000000000000000000" pitchFamily="2" charset="2"/>
              <a:buChar char="à"/>
            </a:pPr>
            <a:r>
              <a:rPr lang="sv-SE" sz="1600" dirty="0">
                <a:sym typeface="Wingdings" panose="05000000000000000000" pitchFamily="2" charset="2"/>
              </a:rPr>
              <a:t>Löpning, kondition 1h*2 per vecka</a:t>
            </a:r>
          </a:p>
          <a:p>
            <a:pPr lvl="1">
              <a:buFont typeface="Wingdings" panose="05000000000000000000" pitchFamily="2" charset="2"/>
              <a:buChar char="à"/>
            </a:pPr>
            <a:r>
              <a:rPr lang="sv-SE" sz="1600" dirty="0">
                <a:sym typeface="Wingdings" panose="05000000000000000000" pitchFamily="2" charset="2"/>
              </a:rPr>
              <a:t>Styrka 1h*2 per vecka </a:t>
            </a:r>
          </a:p>
          <a:p>
            <a:pPr lvl="1">
              <a:buFont typeface="Wingdings" panose="05000000000000000000" pitchFamily="2" charset="2"/>
              <a:buChar char="à"/>
            </a:pPr>
            <a:endParaRPr lang="sv-SE" sz="1600" dirty="0">
              <a:sym typeface="Wingdings" panose="05000000000000000000" pitchFamily="2" charset="2"/>
            </a:endParaRPr>
          </a:p>
          <a:p>
            <a:pPr lvl="1"/>
            <a:endParaRPr lang="sv-SE" sz="1600" dirty="0">
              <a:sym typeface="Wingdings" panose="05000000000000000000" pitchFamily="2" charset="2"/>
            </a:endParaRPr>
          </a:p>
          <a:p>
            <a:pPr lvl="1"/>
            <a:endParaRPr lang="sv-SE" sz="1600" dirty="0">
              <a:sym typeface="Wingdings" panose="05000000000000000000" pitchFamily="2" charset="2"/>
            </a:endParaRPr>
          </a:p>
          <a:p>
            <a:pPr marL="0" indent="0">
              <a:buNone/>
            </a:pPr>
            <a:endParaRPr lang="sv-SE" sz="1800" dirty="0">
              <a:sym typeface="Wingdings" panose="05000000000000000000" pitchFamily="2" charset="2"/>
            </a:endParaRPr>
          </a:p>
          <a:p>
            <a:pPr lvl="1"/>
            <a:endParaRPr lang="sv-SE" sz="1600" dirty="0"/>
          </a:p>
        </p:txBody>
      </p:sp>
      <p:sp>
        <p:nvSpPr>
          <p:cNvPr id="4" name="Platshållare för bildnummer 3">
            <a:extLst>
              <a:ext uri="{FF2B5EF4-FFF2-40B4-BE49-F238E27FC236}">
                <a16:creationId xmlns:a16="http://schemas.microsoft.com/office/drawing/2014/main" id="{35E2E657-5F4D-4A92-8313-0D4A6F26FDF9}"/>
              </a:ext>
            </a:extLst>
          </p:cNvPr>
          <p:cNvSpPr>
            <a:spLocks noGrp="1"/>
          </p:cNvSpPr>
          <p:nvPr>
            <p:ph type="sldNum" sz="quarter" idx="11"/>
          </p:nvPr>
        </p:nvSpPr>
        <p:spPr/>
        <p:txBody>
          <a:bodyPr/>
          <a:lstStyle/>
          <a:p>
            <a:fld id="{8917037F-13F4-43B6-99FF-D710FE0C4777}" type="slidenum">
              <a:rPr lang="en-GB" smtClean="0"/>
              <a:pPr/>
              <a:t>13</a:t>
            </a:fld>
            <a:endParaRPr lang="en-GB" dirty="0"/>
          </a:p>
        </p:txBody>
      </p:sp>
    </p:spTree>
    <p:extLst>
      <p:ext uri="{BB962C8B-B14F-4D97-AF65-F5344CB8AC3E}">
        <p14:creationId xmlns:p14="http://schemas.microsoft.com/office/powerpoint/2010/main" val="3462502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3B8BEE-B369-4A30-9C15-98CD05FE1171}"/>
              </a:ext>
            </a:extLst>
          </p:cNvPr>
          <p:cNvSpPr>
            <a:spLocks noGrp="1"/>
          </p:cNvSpPr>
          <p:nvPr>
            <p:ph type="title"/>
          </p:nvPr>
        </p:nvSpPr>
        <p:spPr/>
        <p:txBody>
          <a:bodyPr/>
          <a:lstStyle/>
          <a:p>
            <a:r>
              <a:rPr lang="sv-SE" dirty="0"/>
              <a:t>Frågor </a:t>
            </a:r>
            <a:r>
              <a:rPr lang="sv-SE"/>
              <a:t>och funderingar</a:t>
            </a:r>
            <a:endParaRPr lang="sv-SE" dirty="0"/>
          </a:p>
        </p:txBody>
      </p:sp>
      <p:sp>
        <p:nvSpPr>
          <p:cNvPr id="3" name="Platshållare för text 2">
            <a:extLst>
              <a:ext uri="{FF2B5EF4-FFF2-40B4-BE49-F238E27FC236}">
                <a16:creationId xmlns:a16="http://schemas.microsoft.com/office/drawing/2014/main" id="{ADE36971-3EFD-4BEB-AAC6-0C216278E931}"/>
              </a:ext>
            </a:extLst>
          </p:cNvPr>
          <p:cNvSpPr>
            <a:spLocks noGrp="1"/>
          </p:cNvSpPr>
          <p:nvPr>
            <p:ph type="body" sz="quarter" idx="10"/>
          </p:nvPr>
        </p:nvSpPr>
        <p:spPr>
          <a:xfrm>
            <a:off x="405870" y="957262"/>
            <a:ext cx="8206318" cy="3228976"/>
          </a:xfrm>
        </p:spPr>
        <p:txBody>
          <a:bodyPr/>
          <a:lstStyle/>
          <a:p>
            <a:pPr marL="0" indent="0">
              <a:buNone/>
            </a:pPr>
            <a:endParaRPr lang="sv-SE" sz="1600" dirty="0"/>
          </a:p>
          <a:p>
            <a:pPr lvl="1"/>
            <a:endParaRPr lang="sv-SE" sz="1600" dirty="0"/>
          </a:p>
          <a:p>
            <a:pPr lvl="1"/>
            <a:endParaRPr lang="sv-SE" sz="1800" dirty="0"/>
          </a:p>
          <a:p>
            <a:pPr lvl="1"/>
            <a:endParaRPr lang="sv-SE" dirty="0"/>
          </a:p>
          <a:p>
            <a:pPr lvl="1"/>
            <a:endParaRPr lang="sv-SE" dirty="0"/>
          </a:p>
        </p:txBody>
      </p:sp>
      <p:sp>
        <p:nvSpPr>
          <p:cNvPr id="4" name="Platshållare för bildnummer 3">
            <a:extLst>
              <a:ext uri="{FF2B5EF4-FFF2-40B4-BE49-F238E27FC236}">
                <a16:creationId xmlns:a16="http://schemas.microsoft.com/office/drawing/2014/main" id="{35E2E657-5F4D-4A92-8313-0D4A6F26FDF9}"/>
              </a:ext>
            </a:extLst>
          </p:cNvPr>
          <p:cNvSpPr>
            <a:spLocks noGrp="1"/>
          </p:cNvSpPr>
          <p:nvPr>
            <p:ph type="sldNum" sz="quarter" idx="11"/>
          </p:nvPr>
        </p:nvSpPr>
        <p:spPr/>
        <p:txBody>
          <a:bodyPr/>
          <a:lstStyle/>
          <a:p>
            <a:fld id="{8917037F-13F4-43B6-99FF-D710FE0C4777}" type="slidenum">
              <a:rPr lang="en-GB" smtClean="0"/>
              <a:pPr/>
              <a:t>14</a:t>
            </a:fld>
            <a:endParaRPr lang="en-GB" dirty="0"/>
          </a:p>
        </p:txBody>
      </p:sp>
    </p:spTree>
    <p:extLst>
      <p:ext uri="{BB962C8B-B14F-4D97-AF65-F5344CB8AC3E}">
        <p14:creationId xmlns:p14="http://schemas.microsoft.com/office/powerpoint/2010/main" val="1285749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01DB5013-F5D9-4D92-95CB-DDF08725292D}"/>
              </a:ext>
            </a:extLst>
          </p:cNvPr>
          <p:cNvSpPr>
            <a:spLocks noGrp="1"/>
          </p:cNvSpPr>
          <p:nvPr>
            <p:ph type="body" sz="quarter" idx="15"/>
          </p:nvPr>
        </p:nvSpPr>
        <p:spPr/>
        <p:txBody>
          <a:bodyPr/>
          <a:lstStyle/>
          <a:p>
            <a:r>
              <a:rPr lang="sv-SE" dirty="0"/>
              <a:t>A-</a:t>
            </a:r>
            <a:r>
              <a:rPr lang="sv-SE" dirty="0" err="1"/>
              <a:t>flick</a:t>
            </a:r>
            <a:r>
              <a:rPr lang="sv-SE" dirty="0"/>
              <a:t> tillsammans! </a:t>
            </a:r>
            <a:r>
              <a:rPr lang="sv-SE" dirty="0">
                <a:sym typeface="Wingdings" panose="05000000000000000000" pitchFamily="2" charset="2"/>
              </a:rPr>
              <a:t></a:t>
            </a:r>
            <a:endParaRPr lang="sv-SE" dirty="0"/>
          </a:p>
        </p:txBody>
      </p:sp>
      <p:sp>
        <p:nvSpPr>
          <p:cNvPr id="3" name="Rubrik 2">
            <a:extLst>
              <a:ext uri="{FF2B5EF4-FFF2-40B4-BE49-F238E27FC236}">
                <a16:creationId xmlns:a16="http://schemas.microsoft.com/office/drawing/2014/main" id="{45943581-E5A9-4258-ADC3-CD2D558BCF7A}"/>
              </a:ext>
            </a:extLst>
          </p:cNvPr>
          <p:cNvSpPr>
            <a:spLocks noGrp="1"/>
          </p:cNvSpPr>
          <p:nvPr>
            <p:ph type="title"/>
          </p:nvPr>
        </p:nvSpPr>
        <p:spPr/>
        <p:txBody>
          <a:bodyPr/>
          <a:lstStyle/>
          <a:p>
            <a:r>
              <a:rPr lang="sv-SE" dirty="0"/>
              <a:t>Nuläge och mål</a:t>
            </a:r>
          </a:p>
        </p:txBody>
      </p:sp>
      <p:sp>
        <p:nvSpPr>
          <p:cNvPr id="4" name="Platshållare för text 3">
            <a:extLst>
              <a:ext uri="{FF2B5EF4-FFF2-40B4-BE49-F238E27FC236}">
                <a16:creationId xmlns:a16="http://schemas.microsoft.com/office/drawing/2014/main" id="{294534F1-B7D1-4A85-BB41-6C2B86025121}"/>
              </a:ext>
            </a:extLst>
          </p:cNvPr>
          <p:cNvSpPr>
            <a:spLocks noGrp="1"/>
          </p:cNvSpPr>
          <p:nvPr>
            <p:ph type="body" sz="quarter" idx="16"/>
          </p:nvPr>
        </p:nvSpPr>
        <p:spPr/>
        <p:txBody>
          <a:bodyPr/>
          <a:lstStyle/>
          <a:p>
            <a:r>
              <a:rPr lang="sv-SE" dirty="0"/>
              <a:t>Troligen 50-60 aktiva handbollstjejer</a:t>
            </a:r>
          </a:p>
          <a:p>
            <a:r>
              <a:rPr lang="sv-SE" dirty="0"/>
              <a:t>8 ledare + </a:t>
            </a:r>
            <a:r>
              <a:rPr lang="sv-SE" dirty="0" err="1"/>
              <a:t>ev</a:t>
            </a:r>
            <a:r>
              <a:rPr lang="sv-SE" dirty="0"/>
              <a:t> lagledare</a:t>
            </a:r>
          </a:p>
          <a:p>
            <a:r>
              <a:rPr lang="sv-SE" dirty="0"/>
              <a:t>Troligen flera nya från andra klubbar </a:t>
            </a:r>
            <a:r>
              <a:rPr lang="sv-SE" dirty="0">
                <a:sym typeface="Wingdings" panose="05000000000000000000" pitchFamily="2" charset="2"/>
              </a:rPr>
              <a:t></a:t>
            </a:r>
          </a:p>
          <a:p>
            <a:r>
              <a:rPr lang="sv-SE" dirty="0">
                <a:sym typeface="Wingdings" panose="05000000000000000000" pitchFamily="2" charset="2"/>
              </a:rPr>
              <a:t>Kollektiv utveckling</a:t>
            </a:r>
          </a:p>
          <a:p>
            <a:r>
              <a:rPr lang="sv-SE" dirty="0">
                <a:sym typeface="Wingdings" panose="05000000000000000000" pitchFamily="2" charset="2"/>
              </a:rPr>
              <a:t>Utveckling på sin nivå</a:t>
            </a:r>
            <a:endParaRPr lang="sv-SE" dirty="0"/>
          </a:p>
          <a:p>
            <a:endParaRPr lang="sv-SE" dirty="0"/>
          </a:p>
          <a:p>
            <a:endParaRPr lang="sv-SE" dirty="0"/>
          </a:p>
          <a:p>
            <a:endParaRPr lang="sv-SE" dirty="0"/>
          </a:p>
        </p:txBody>
      </p:sp>
      <p:sp>
        <p:nvSpPr>
          <p:cNvPr id="5" name="Platshållare för bildnummer 4">
            <a:extLst>
              <a:ext uri="{FF2B5EF4-FFF2-40B4-BE49-F238E27FC236}">
                <a16:creationId xmlns:a16="http://schemas.microsoft.com/office/drawing/2014/main" id="{559ABA67-4700-487C-B3D4-87A0297E713B}"/>
              </a:ext>
            </a:extLst>
          </p:cNvPr>
          <p:cNvSpPr>
            <a:spLocks noGrp="1"/>
          </p:cNvSpPr>
          <p:nvPr>
            <p:ph type="sldNum" sz="quarter" idx="17"/>
          </p:nvPr>
        </p:nvSpPr>
        <p:spPr/>
        <p:txBody>
          <a:bodyPr/>
          <a:lstStyle/>
          <a:p>
            <a:fld id="{8917037F-13F4-43B6-99FF-D710FE0C4777}" type="slidenum">
              <a:rPr lang="en-GB" smtClean="0"/>
              <a:pPr/>
              <a:t>2</a:t>
            </a:fld>
            <a:endParaRPr lang="en-GB" dirty="0"/>
          </a:p>
        </p:txBody>
      </p:sp>
    </p:spTree>
    <p:extLst>
      <p:ext uri="{BB962C8B-B14F-4D97-AF65-F5344CB8AC3E}">
        <p14:creationId xmlns:p14="http://schemas.microsoft.com/office/powerpoint/2010/main" val="1923952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3B8BEE-B369-4A30-9C15-98CD05FE1171}"/>
              </a:ext>
            </a:extLst>
          </p:cNvPr>
          <p:cNvSpPr>
            <a:spLocks noGrp="1"/>
          </p:cNvSpPr>
          <p:nvPr>
            <p:ph type="title"/>
          </p:nvPr>
        </p:nvSpPr>
        <p:spPr>
          <a:xfrm>
            <a:off x="471996" y="316028"/>
            <a:ext cx="8203692" cy="843754"/>
          </a:xfrm>
        </p:spPr>
        <p:txBody>
          <a:bodyPr/>
          <a:lstStyle/>
          <a:p>
            <a:r>
              <a:rPr lang="sv-SE" dirty="0"/>
              <a:t>Säsongen – 2025/2026</a:t>
            </a:r>
          </a:p>
        </p:txBody>
      </p:sp>
      <p:sp>
        <p:nvSpPr>
          <p:cNvPr id="3" name="Platshållare för text 2">
            <a:extLst>
              <a:ext uri="{FF2B5EF4-FFF2-40B4-BE49-F238E27FC236}">
                <a16:creationId xmlns:a16="http://schemas.microsoft.com/office/drawing/2014/main" id="{ADE36971-3EFD-4BEB-AAC6-0C216278E931}"/>
              </a:ext>
            </a:extLst>
          </p:cNvPr>
          <p:cNvSpPr>
            <a:spLocks noGrp="1"/>
          </p:cNvSpPr>
          <p:nvPr>
            <p:ph type="body" sz="quarter" idx="10"/>
          </p:nvPr>
        </p:nvSpPr>
        <p:spPr>
          <a:xfrm>
            <a:off x="469370" y="1123949"/>
            <a:ext cx="8206318" cy="3228976"/>
          </a:xfrm>
        </p:spPr>
        <p:txBody>
          <a:bodyPr/>
          <a:lstStyle/>
          <a:p>
            <a:r>
              <a:rPr lang="sv-SE" sz="1800" dirty="0"/>
              <a:t>Ledare</a:t>
            </a:r>
          </a:p>
          <a:p>
            <a:pPr lvl="1"/>
            <a:r>
              <a:rPr lang="sv-SE" sz="1600" dirty="0"/>
              <a:t>Jimmy Jansson (extra fokus F10)</a:t>
            </a:r>
          </a:p>
          <a:p>
            <a:pPr lvl="1"/>
            <a:r>
              <a:rPr lang="sv-SE" sz="1600" dirty="0"/>
              <a:t>Anders Karlsson (extra fokus F10)</a:t>
            </a:r>
          </a:p>
          <a:p>
            <a:pPr lvl="1"/>
            <a:r>
              <a:rPr lang="sv-SE" sz="1600" dirty="0"/>
              <a:t>Niclas Rosén (extra fokus F10)</a:t>
            </a:r>
          </a:p>
          <a:p>
            <a:pPr lvl="1"/>
            <a:r>
              <a:rPr lang="sv-SE" sz="1600" dirty="0"/>
              <a:t>Tommy </a:t>
            </a:r>
            <a:r>
              <a:rPr lang="sv-SE" sz="1600" dirty="0" err="1"/>
              <a:t>Staafv</a:t>
            </a:r>
            <a:r>
              <a:rPr lang="sv-SE" sz="1600" dirty="0"/>
              <a:t> (extra fokus F10)</a:t>
            </a:r>
          </a:p>
          <a:p>
            <a:pPr lvl="1"/>
            <a:r>
              <a:rPr lang="sv-SE" sz="1600" dirty="0"/>
              <a:t>Karolina Åberg Andersson (extra fokus F09)</a:t>
            </a:r>
          </a:p>
          <a:p>
            <a:pPr lvl="1"/>
            <a:r>
              <a:rPr lang="sv-SE" sz="1600" dirty="0"/>
              <a:t>Alf Ekström (extra fokus F09 + målvakter)</a:t>
            </a:r>
          </a:p>
          <a:p>
            <a:pPr lvl="1"/>
            <a:r>
              <a:rPr lang="sv-SE" sz="1600" dirty="0"/>
              <a:t>Andrea Tengbrand (extra fokus F09)</a:t>
            </a:r>
          </a:p>
          <a:p>
            <a:pPr lvl="1"/>
            <a:r>
              <a:rPr lang="sv-SE" sz="1600" dirty="0"/>
              <a:t>Roger Eriksson (extra fokus F09)</a:t>
            </a:r>
          </a:p>
          <a:p>
            <a:pPr lvl="1"/>
            <a:r>
              <a:rPr lang="sv-SE" sz="1600" dirty="0">
                <a:highlight>
                  <a:srgbClr val="FFFF00"/>
                </a:highlight>
              </a:rPr>
              <a:t>XXXX (lagledare och </a:t>
            </a:r>
            <a:r>
              <a:rPr lang="sv-SE" sz="1600" dirty="0" err="1">
                <a:highlight>
                  <a:srgbClr val="FFFF00"/>
                </a:highlight>
              </a:rPr>
              <a:t>admin</a:t>
            </a:r>
            <a:r>
              <a:rPr lang="sv-SE" sz="1600" dirty="0">
                <a:highlight>
                  <a:srgbClr val="FFFF00"/>
                </a:highlight>
              </a:rPr>
              <a:t>)</a:t>
            </a:r>
          </a:p>
          <a:p>
            <a:endParaRPr lang="sv-SE" sz="1800" dirty="0"/>
          </a:p>
          <a:p>
            <a:endParaRPr lang="sv-SE" sz="1800" dirty="0"/>
          </a:p>
        </p:txBody>
      </p:sp>
      <p:sp>
        <p:nvSpPr>
          <p:cNvPr id="4" name="Platshållare för bildnummer 3">
            <a:extLst>
              <a:ext uri="{FF2B5EF4-FFF2-40B4-BE49-F238E27FC236}">
                <a16:creationId xmlns:a16="http://schemas.microsoft.com/office/drawing/2014/main" id="{35E2E657-5F4D-4A92-8313-0D4A6F26FDF9}"/>
              </a:ext>
            </a:extLst>
          </p:cNvPr>
          <p:cNvSpPr>
            <a:spLocks noGrp="1"/>
          </p:cNvSpPr>
          <p:nvPr>
            <p:ph type="sldNum" sz="quarter" idx="11"/>
          </p:nvPr>
        </p:nvSpPr>
        <p:spPr/>
        <p:txBody>
          <a:bodyPr/>
          <a:lstStyle/>
          <a:p>
            <a:fld id="{8917037F-13F4-43B6-99FF-D710FE0C4777}" type="slidenum">
              <a:rPr lang="en-GB" smtClean="0"/>
              <a:pPr/>
              <a:t>3</a:t>
            </a:fld>
            <a:endParaRPr lang="en-GB" dirty="0"/>
          </a:p>
        </p:txBody>
      </p:sp>
      <p:pic>
        <p:nvPicPr>
          <p:cNvPr id="5" name="Bildobjekt 4">
            <a:extLst>
              <a:ext uri="{FF2B5EF4-FFF2-40B4-BE49-F238E27FC236}">
                <a16:creationId xmlns:a16="http://schemas.microsoft.com/office/drawing/2014/main" id="{B8FE7F0B-06DB-10F3-7518-7CB55FE85252}"/>
              </a:ext>
            </a:extLst>
          </p:cNvPr>
          <p:cNvPicPr>
            <a:picLocks noChangeAspect="1"/>
          </p:cNvPicPr>
          <p:nvPr/>
        </p:nvPicPr>
        <p:blipFill>
          <a:blip r:embed="rId3"/>
          <a:stretch>
            <a:fillRect/>
          </a:stretch>
        </p:blipFill>
        <p:spPr>
          <a:xfrm>
            <a:off x="5809535" y="1401535"/>
            <a:ext cx="3153420" cy="2340429"/>
          </a:xfrm>
          <a:prstGeom prst="rect">
            <a:avLst/>
          </a:prstGeom>
        </p:spPr>
      </p:pic>
    </p:spTree>
    <p:extLst>
      <p:ext uri="{BB962C8B-B14F-4D97-AF65-F5344CB8AC3E}">
        <p14:creationId xmlns:p14="http://schemas.microsoft.com/office/powerpoint/2010/main" val="242307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3B8BEE-B369-4A30-9C15-98CD05FE1171}"/>
              </a:ext>
            </a:extLst>
          </p:cNvPr>
          <p:cNvSpPr>
            <a:spLocks noGrp="1"/>
          </p:cNvSpPr>
          <p:nvPr>
            <p:ph type="title"/>
          </p:nvPr>
        </p:nvSpPr>
        <p:spPr/>
        <p:txBody>
          <a:bodyPr/>
          <a:lstStyle/>
          <a:p>
            <a:r>
              <a:rPr lang="sv-SE" dirty="0"/>
              <a:t>Säsongen – 2025/2026</a:t>
            </a:r>
          </a:p>
        </p:txBody>
      </p:sp>
      <p:sp>
        <p:nvSpPr>
          <p:cNvPr id="3" name="Platshållare för text 2">
            <a:extLst>
              <a:ext uri="{FF2B5EF4-FFF2-40B4-BE49-F238E27FC236}">
                <a16:creationId xmlns:a16="http://schemas.microsoft.com/office/drawing/2014/main" id="{ADE36971-3EFD-4BEB-AAC6-0C216278E931}"/>
              </a:ext>
            </a:extLst>
          </p:cNvPr>
          <p:cNvSpPr>
            <a:spLocks noGrp="1"/>
          </p:cNvSpPr>
          <p:nvPr>
            <p:ph type="body" sz="quarter" idx="10"/>
          </p:nvPr>
        </p:nvSpPr>
        <p:spPr>
          <a:xfrm>
            <a:off x="469370" y="1123949"/>
            <a:ext cx="8206318" cy="3228976"/>
          </a:xfrm>
        </p:spPr>
        <p:txBody>
          <a:bodyPr/>
          <a:lstStyle/>
          <a:p>
            <a:r>
              <a:rPr lang="sv-SE" sz="1800" dirty="0"/>
              <a:t>Grunduppdelning lagvis F09 och F10 </a:t>
            </a:r>
            <a:r>
              <a:rPr lang="sv-SE" sz="1800" dirty="0">
                <a:sym typeface="Wingdings" panose="05000000000000000000" pitchFamily="2" charset="2"/>
              </a:rPr>
              <a:t> många spelare </a:t>
            </a:r>
            <a:endParaRPr lang="sv-SE" sz="1800" dirty="0"/>
          </a:p>
          <a:p>
            <a:r>
              <a:rPr lang="sv-SE" sz="1800" dirty="0"/>
              <a:t>Träningsupplägg </a:t>
            </a:r>
            <a:r>
              <a:rPr lang="sv-SE" sz="1800" u="sng" dirty="0"/>
              <a:t>4ggr</a:t>
            </a:r>
            <a:r>
              <a:rPr lang="sv-SE" sz="1800" dirty="0"/>
              <a:t> per vecka</a:t>
            </a:r>
          </a:p>
          <a:p>
            <a:pPr lvl="1"/>
            <a:r>
              <a:rPr lang="sv-SE" sz="1800" dirty="0"/>
              <a:t>1-2 pass uppdelat årskullsvis, F09 och F10</a:t>
            </a:r>
          </a:p>
          <a:p>
            <a:pPr lvl="1"/>
            <a:r>
              <a:rPr lang="sv-SE" sz="1800" dirty="0"/>
              <a:t>1-2 gemensamma pass (</a:t>
            </a:r>
            <a:r>
              <a:rPr lang="sv-SE" sz="1800" dirty="0" err="1"/>
              <a:t>nivåanpassat</a:t>
            </a:r>
            <a:r>
              <a:rPr lang="sv-SE" sz="1800" dirty="0"/>
              <a:t>, blandat F09/10)</a:t>
            </a:r>
          </a:p>
          <a:p>
            <a:pPr lvl="1"/>
            <a:r>
              <a:rPr lang="sv-SE" sz="1800" dirty="0" err="1"/>
              <a:t>Crossfit</a:t>
            </a:r>
            <a:r>
              <a:rPr lang="sv-SE" sz="1800" dirty="0"/>
              <a:t> uppdelat årskullsvis, F09 och F10</a:t>
            </a:r>
          </a:p>
          <a:p>
            <a:pPr lvl="1"/>
            <a:r>
              <a:rPr lang="sv-SE" sz="1800" dirty="0"/>
              <a:t>Totalt 6 h/v </a:t>
            </a:r>
          </a:p>
          <a:p>
            <a:r>
              <a:rPr lang="sv-SE" sz="1800" dirty="0"/>
              <a:t>Stort fokus försäsong att sammansvetsa grupp</a:t>
            </a:r>
          </a:p>
          <a:p>
            <a:r>
              <a:rPr lang="sv-SE" sz="1800" dirty="0"/>
              <a:t>Vi är ett A-</a:t>
            </a:r>
            <a:r>
              <a:rPr lang="sv-SE" sz="1800" dirty="0" err="1"/>
              <a:t>flick</a:t>
            </a:r>
            <a:endParaRPr lang="sv-SE" sz="1800" dirty="0"/>
          </a:p>
          <a:p>
            <a:endParaRPr lang="sv-SE" sz="1800" dirty="0"/>
          </a:p>
          <a:p>
            <a:r>
              <a:rPr lang="sv-SE" sz="1800" dirty="0">
                <a:sym typeface="Wingdings" panose="05000000000000000000" pitchFamily="2" charset="2"/>
              </a:rPr>
              <a:t> Funderar du på att sluta! Meddela oss så snart som möjligt. </a:t>
            </a:r>
            <a:endParaRPr lang="sv-SE" sz="1800" dirty="0"/>
          </a:p>
          <a:p>
            <a:endParaRPr lang="sv-SE" sz="1800" dirty="0"/>
          </a:p>
        </p:txBody>
      </p:sp>
      <p:sp>
        <p:nvSpPr>
          <p:cNvPr id="4" name="Platshållare för bildnummer 3">
            <a:extLst>
              <a:ext uri="{FF2B5EF4-FFF2-40B4-BE49-F238E27FC236}">
                <a16:creationId xmlns:a16="http://schemas.microsoft.com/office/drawing/2014/main" id="{35E2E657-5F4D-4A92-8313-0D4A6F26FDF9}"/>
              </a:ext>
            </a:extLst>
          </p:cNvPr>
          <p:cNvSpPr>
            <a:spLocks noGrp="1"/>
          </p:cNvSpPr>
          <p:nvPr>
            <p:ph type="sldNum" sz="quarter" idx="11"/>
          </p:nvPr>
        </p:nvSpPr>
        <p:spPr/>
        <p:txBody>
          <a:bodyPr/>
          <a:lstStyle/>
          <a:p>
            <a:fld id="{8917037F-13F4-43B6-99FF-D710FE0C4777}" type="slidenum">
              <a:rPr lang="en-GB" smtClean="0"/>
              <a:pPr/>
              <a:t>4</a:t>
            </a:fld>
            <a:endParaRPr lang="en-GB" dirty="0"/>
          </a:p>
        </p:txBody>
      </p:sp>
    </p:spTree>
    <p:extLst>
      <p:ext uri="{BB962C8B-B14F-4D97-AF65-F5344CB8AC3E}">
        <p14:creationId xmlns:p14="http://schemas.microsoft.com/office/powerpoint/2010/main" val="629813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6D3151-80AD-4AFA-D8E4-C60206EA9966}"/>
              </a:ext>
            </a:extLst>
          </p:cNvPr>
          <p:cNvSpPr>
            <a:spLocks noGrp="1"/>
          </p:cNvSpPr>
          <p:nvPr>
            <p:ph type="title"/>
          </p:nvPr>
        </p:nvSpPr>
        <p:spPr/>
        <p:txBody>
          <a:bodyPr/>
          <a:lstStyle/>
          <a:p>
            <a:r>
              <a:rPr lang="sv-SE" dirty="0"/>
              <a:t>Exempel upplägg träningsvecka</a:t>
            </a:r>
          </a:p>
        </p:txBody>
      </p:sp>
      <p:sp>
        <p:nvSpPr>
          <p:cNvPr id="3" name="Platshållare för text 2">
            <a:extLst>
              <a:ext uri="{FF2B5EF4-FFF2-40B4-BE49-F238E27FC236}">
                <a16:creationId xmlns:a16="http://schemas.microsoft.com/office/drawing/2014/main" id="{DEE134B5-203E-80E5-B4D8-4D12555234A2}"/>
              </a:ext>
            </a:extLst>
          </p:cNvPr>
          <p:cNvSpPr>
            <a:spLocks noGrp="1"/>
          </p:cNvSpPr>
          <p:nvPr>
            <p:ph type="body" sz="quarter" idx="10"/>
          </p:nvPr>
        </p:nvSpPr>
        <p:spPr/>
        <p:txBody>
          <a:bodyPr/>
          <a:lstStyle/>
          <a:p>
            <a:pPr marL="0" indent="0">
              <a:buNone/>
            </a:pPr>
            <a:r>
              <a:rPr lang="sv-SE" dirty="0"/>
              <a:t>Vecka 1</a:t>
            </a:r>
          </a:p>
          <a:p>
            <a:endParaRPr lang="sv-SE" sz="900" dirty="0"/>
          </a:p>
          <a:p>
            <a:r>
              <a:rPr lang="sv-SE" sz="1600" dirty="0"/>
              <a:t>Måndag – träning F09 eller F10</a:t>
            </a:r>
          </a:p>
          <a:p>
            <a:r>
              <a:rPr lang="sv-SE" sz="1600" dirty="0"/>
              <a:t>Tisdag – träning </a:t>
            </a:r>
            <a:r>
              <a:rPr lang="sv-SE" sz="1600" dirty="0" err="1"/>
              <a:t>utv</a:t>
            </a:r>
            <a:r>
              <a:rPr lang="sv-SE" sz="1600" dirty="0"/>
              <a:t> 1 eller </a:t>
            </a:r>
            <a:r>
              <a:rPr lang="sv-SE" sz="1600" dirty="0" err="1"/>
              <a:t>utv</a:t>
            </a:r>
            <a:r>
              <a:rPr lang="sv-SE" sz="1600" dirty="0"/>
              <a:t> 2</a:t>
            </a:r>
          </a:p>
          <a:p>
            <a:r>
              <a:rPr lang="sv-SE" sz="1600" dirty="0"/>
              <a:t>Onsdag – </a:t>
            </a:r>
            <a:r>
              <a:rPr lang="sv-SE" sz="1600" dirty="0" err="1"/>
              <a:t>crossfit</a:t>
            </a:r>
            <a:r>
              <a:rPr lang="sv-SE" sz="1600" dirty="0"/>
              <a:t> F09 eller F10</a:t>
            </a:r>
          </a:p>
          <a:p>
            <a:r>
              <a:rPr lang="sv-SE" sz="1600" dirty="0"/>
              <a:t>Torsdag – träning F09 eller F10 </a:t>
            </a:r>
          </a:p>
        </p:txBody>
      </p:sp>
      <p:sp>
        <p:nvSpPr>
          <p:cNvPr id="4" name="Platshållare för text 3">
            <a:extLst>
              <a:ext uri="{FF2B5EF4-FFF2-40B4-BE49-F238E27FC236}">
                <a16:creationId xmlns:a16="http://schemas.microsoft.com/office/drawing/2014/main" id="{00B5297B-7CEF-8A06-C123-E2B4123BBA98}"/>
              </a:ext>
            </a:extLst>
          </p:cNvPr>
          <p:cNvSpPr>
            <a:spLocks noGrp="1"/>
          </p:cNvSpPr>
          <p:nvPr>
            <p:ph type="body" sz="quarter" idx="11"/>
          </p:nvPr>
        </p:nvSpPr>
        <p:spPr/>
        <p:txBody>
          <a:bodyPr/>
          <a:lstStyle/>
          <a:p>
            <a:pPr marL="0" indent="0">
              <a:buNone/>
            </a:pPr>
            <a:r>
              <a:rPr lang="sv-SE" dirty="0"/>
              <a:t>Vecka 2</a:t>
            </a:r>
          </a:p>
          <a:p>
            <a:endParaRPr lang="sv-SE" sz="900" dirty="0"/>
          </a:p>
          <a:p>
            <a:r>
              <a:rPr lang="sv-SE" sz="1600" dirty="0"/>
              <a:t>Måndag – träning F09 eller F10</a:t>
            </a:r>
          </a:p>
          <a:p>
            <a:r>
              <a:rPr lang="sv-SE" sz="1600" dirty="0"/>
              <a:t>Tisdag – träning </a:t>
            </a:r>
            <a:r>
              <a:rPr lang="sv-SE" sz="1600" dirty="0" err="1"/>
              <a:t>utv</a:t>
            </a:r>
            <a:r>
              <a:rPr lang="sv-SE" sz="1600" dirty="0"/>
              <a:t> 1 eller </a:t>
            </a:r>
            <a:r>
              <a:rPr lang="sv-SE" sz="1600" dirty="0" err="1"/>
              <a:t>utv</a:t>
            </a:r>
            <a:r>
              <a:rPr lang="sv-SE" sz="1600" dirty="0"/>
              <a:t> 2</a:t>
            </a:r>
          </a:p>
          <a:p>
            <a:r>
              <a:rPr lang="sv-SE" sz="1600" dirty="0"/>
              <a:t>Onsdag – </a:t>
            </a:r>
            <a:r>
              <a:rPr lang="sv-SE" sz="1600" dirty="0" err="1"/>
              <a:t>crossfit</a:t>
            </a:r>
            <a:r>
              <a:rPr lang="sv-SE" sz="1600" dirty="0"/>
              <a:t> F09 eller F10</a:t>
            </a:r>
          </a:p>
          <a:p>
            <a:r>
              <a:rPr lang="sv-SE" sz="1600" dirty="0"/>
              <a:t>Torsdag – träning </a:t>
            </a:r>
            <a:r>
              <a:rPr lang="sv-SE" sz="1600" dirty="0" err="1"/>
              <a:t>utv</a:t>
            </a:r>
            <a:r>
              <a:rPr lang="sv-SE" sz="1600" dirty="0"/>
              <a:t> 1 eller </a:t>
            </a:r>
            <a:r>
              <a:rPr lang="sv-SE" sz="1600" dirty="0" err="1"/>
              <a:t>utv</a:t>
            </a:r>
            <a:r>
              <a:rPr lang="sv-SE" sz="1600"/>
              <a:t> 2</a:t>
            </a:r>
            <a:endParaRPr lang="sv-SE" sz="1600" dirty="0"/>
          </a:p>
          <a:p>
            <a:endParaRPr lang="sv-SE" dirty="0"/>
          </a:p>
        </p:txBody>
      </p:sp>
      <p:sp>
        <p:nvSpPr>
          <p:cNvPr id="5" name="Platshållare för bildnummer 4">
            <a:extLst>
              <a:ext uri="{FF2B5EF4-FFF2-40B4-BE49-F238E27FC236}">
                <a16:creationId xmlns:a16="http://schemas.microsoft.com/office/drawing/2014/main" id="{46DCE32C-D9B2-747E-E453-F52C490253DB}"/>
              </a:ext>
            </a:extLst>
          </p:cNvPr>
          <p:cNvSpPr>
            <a:spLocks noGrp="1"/>
          </p:cNvSpPr>
          <p:nvPr>
            <p:ph type="sldNum" sz="quarter" idx="12"/>
          </p:nvPr>
        </p:nvSpPr>
        <p:spPr/>
        <p:txBody>
          <a:bodyPr/>
          <a:lstStyle/>
          <a:p>
            <a:fld id="{8917037F-13F4-43B6-99FF-D710FE0C4777}" type="slidenum">
              <a:rPr lang="en-GB" smtClean="0"/>
              <a:pPr/>
              <a:t>5</a:t>
            </a:fld>
            <a:endParaRPr lang="en-GB" dirty="0"/>
          </a:p>
        </p:txBody>
      </p:sp>
    </p:spTree>
    <p:extLst>
      <p:ext uri="{BB962C8B-B14F-4D97-AF65-F5344CB8AC3E}">
        <p14:creationId xmlns:p14="http://schemas.microsoft.com/office/powerpoint/2010/main" val="238610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3B8BEE-B369-4A30-9C15-98CD05FE1171}"/>
              </a:ext>
            </a:extLst>
          </p:cNvPr>
          <p:cNvSpPr>
            <a:spLocks noGrp="1"/>
          </p:cNvSpPr>
          <p:nvPr>
            <p:ph type="title"/>
          </p:nvPr>
        </p:nvSpPr>
        <p:spPr/>
        <p:txBody>
          <a:bodyPr/>
          <a:lstStyle/>
          <a:p>
            <a:r>
              <a:rPr lang="sv-SE" dirty="0"/>
              <a:t>Säsongen – 2025/26</a:t>
            </a:r>
          </a:p>
        </p:txBody>
      </p:sp>
      <p:sp>
        <p:nvSpPr>
          <p:cNvPr id="3" name="Platshållare för text 2">
            <a:extLst>
              <a:ext uri="{FF2B5EF4-FFF2-40B4-BE49-F238E27FC236}">
                <a16:creationId xmlns:a16="http://schemas.microsoft.com/office/drawing/2014/main" id="{ADE36971-3EFD-4BEB-AAC6-0C216278E931}"/>
              </a:ext>
            </a:extLst>
          </p:cNvPr>
          <p:cNvSpPr>
            <a:spLocks noGrp="1"/>
          </p:cNvSpPr>
          <p:nvPr>
            <p:ph type="body" sz="quarter" idx="10"/>
          </p:nvPr>
        </p:nvSpPr>
        <p:spPr>
          <a:xfrm>
            <a:off x="469370" y="1123949"/>
            <a:ext cx="8206318" cy="3228976"/>
          </a:xfrm>
        </p:spPr>
        <p:txBody>
          <a:bodyPr/>
          <a:lstStyle/>
          <a:p>
            <a:r>
              <a:rPr lang="sv-SE" sz="1800" dirty="0"/>
              <a:t>Träningstider – ej fastställda än!</a:t>
            </a:r>
          </a:p>
          <a:p>
            <a:endParaRPr lang="sv-SE" sz="1800" dirty="0"/>
          </a:p>
          <a:p>
            <a:r>
              <a:rPr lang="sv-SE" sz="1800" dirty="0"/>
              <a:t>Vi har önskemål att ha träningstider i nära anslutning till varandra alt även samtidigt Volvo A1 + A2 </a:t>
            </a:r>
          </a:p>
          <a:p>
            <a:pPr marL="360000" lvl="1" indent="0">
              <a:buNone/>
            </a:pPr>
            <a:endParaRPr lang="sv-SE" sz="1600" dirty="0"/>
          </a:p>
          <a:p>
            <a:endParaRPr lang="sv-SE" sz="1800" dirty="0"/>
          </a:p>
        </p:txBody>
      </p:sp>
      <p:sp>
        <p:nvSpPr>
          <p:cNvPr id="4" name="Platshållare för bildnummer 3">
            <a:extLst>
              <a:ext uri="{FF2B5EF4-FFF2-40B4-BE49-F238E27FC236}">
                <a16:creationId xmlns:a16="http://schemas.microsoft.com/office/drawing/2014/main" id="{35E2E657-5F4D-4A92-8313-0D4A6F26FDF9}"/>
              </a:ext>
            </a:extLst>
          </p:cNvPr>
          <p:cNvSpPr>
            <a:spLocks noGrp="1"/>
          </p:cNvSpPr>
          <p:nvPr>
            <p:ph type="sldNum" sz="quarter" idx="11"/>
          </p:nvPr>
        </p:nvSpPr>
        <p:spPr/>
        <p:txBody>
          <a:bodyPr/>
          <a:lstStyle/>
          <a:p>
            <a:fld id="{8917037F-13F4-43B6-99FF-D710FE0C4777}" type="slidenum">
              <a:rPr lang="en-GB" smtClean="0"/>
              <a:pPr/>
              <a:t>6</a:t>
            </a:fld>
            <a:endParaRPr lang="en-GB" dirty="0"/>
          </a:p>
        </p:txBody>
      </p:sp>
    </p:spTree>
    <p:extLst>
      <p:ext uri="{BB962C8B-B14F-4D97-AF65-F5344CB8AC3E}">
        <p14:creationId xmlns:p14="http://schemas.microsoft.com/office/powerpoint/2010/main" val="2035176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3B8BEE-B369-4A30-9C15-98CD05FE1171}"/>
              </a:ext>
            </a:extLst>
          </p:cNvPr>
          <p:cNvSpPr>
            <a:spLocks noGrp="1"/>
          </p:cNvSpPr>
          <p:nvPr>
            <p:ph type="title"/>
          </p:nvPr>
        </p:nvSpPr>
        <p:spPr/>
        <p:txBody>
          <a:bodyPr/>
          <a:lstStyle/>
          <a:p>
            <a:r>
              <a:rPr lang="sv-SE" dirty="0"/>
              <a:t>Säsongen – 2025/26</a:t>
            </a:r>
          </a:p>
        </p:txBody>
      </p:sp>
      <p:sp>
        <p:nvSpPr>
          <p:cNvPr id="3" name="Platshållare för text 2">
            <a:extLst>
              <a:ext uri="{FF2B5EF4-FFF2-40B4-BE49-F238E27FC236}">
                <a16:creationId xmlns:a16="http://schemas.microsoft.com/office/drawing/2014/main" id="{ADE36971-3EFD-4BEB-AAC6-0C216278E931}"/>
              </a:ext>
            </a:extLst>
          </p:cNvPr>
          <p:cNvSpPr>
            <a:spLocks noGrp="1"/>
          </p:cNvSpPr>
          <p:nvPr>
            <p:ph type="body" sz="quarter" idx="10"/>
          </p:nvPr>
        </p:nvSpPr>
        <p:spPr>
          <a:xfrm>
            <a:off x="405870" y="1019512"/>
            <a:ext cx="8203692" cy="3764417"/>
          </a:xfrm>
        </p:spPr>
        <p:txBody>
          <a:bodyPr/>
          <a:lstStyle/>
          <a:p>
            <a:r>
              <a:rPr lang="sv-SE" sz="1800" dirty="0"/>
              <a:t>Seriespel </a:t>
            </a:r>
          </a:p>
          <a:p>
            <a:pPr lvl="1"/>
            <a:r>
              <a:rPr lang="sv-SE" sz="1600" dirty="0"/>
              <a:t>4 lag i serien. (Troligen, 3elit/1utv)</a:t>
            </a:r>
          </a:p>
          <a:p>
            <a:pPr lvl="1"/>
            <a:r>
              <a:rPr lang="sv-SE" sz="1600" dirty="0"/>
              <a:t>Rotation mellan årskullar </a:t>
            </a:r>
            <a:r>
              <a:rPr lang="sv-SE" sz="1600" dirty="0">
                <a:sym typeface="Wingdings" panose="05000000000000000000" pitchFamily="2" charset="2"/>
              </a:rPr>
              <a:t> vi spelar matcher som A-</a:t>
            </a:r>
            <a:r>
              <a:rPr lang="sv-SE" sz="1600" dirty="0" err="1">
                <a:sym typeface="Wingdings" panose="05000000000000000000" pitchFamily="2" charset="2"/>
              </a:rPr>
              <a:t>flick</a:t>
            </a:r>
            <a:r>
              <a:rPr lang="sv-SE" sz="1600" dirty="0">
                <a:sym typeface="Wingdings" panose="05000000000000000000" pitchFamily="2" charset="2"/>
              </a:rPr>
              <a:t> och inte som F09/10</a:t>
            </a:r>
            <a:endParaRPr lang="sv-SE" sz="1600" dirty="0"/>
          </a:p>
          <a:p>
            <a:pPr lvl="1"/>
            <a:r>
              <a:rPr lang="sv-SE" sz="1600" dirty="0"/>
              <a:t>Laguttagning sker utan förfrågan (om man vet att man är borta så mail alt SMS till ledare i god tid innan) </a:t>
            </a:r>
            <a:r>
              <a:rPr lang="sv-SE" sz="1600" dirty="0">
                <a:sym typeface="Wingdings" panose="05000000000000000000" pitchFamily="2" charset="2"/>
              </a:rPr>
              <a:t> vi återkommer om hur och till vem</a:t>
            </a:r>
            <a:endParaRPr lang="sv-SE" sz="1600" dirty="0"/>
          </a:p>
          <a:p>
            <a:pPr lvl="1"/>
            <a:r>
              <a:rPr lang="sv-SE" sz="1600" dirty="0"/>
              <a:t>Närvaro, prestation, vilja och inställning</a:t>
            </a:r>
          </a:p>
          <a:p>
            <a:pPr lvl="1"/>
            <a:r>
              <a:rPr lang="sv-SE" sz="1600" dirty="0"/>
              <a:t>Ca 10-14 spelare till varje match. </a:t>
            </a:r>
          </a:p>
          <a:p>
            <a:pPr marL="360000" lvl="1" indent="0">
              <a:buNone/>
            </a:pPr>
            <a:endParaRPr lang="sv-SE" sz="1600" dirty="0"/>
          </a:p>
          <a:p>
            <a:r>
              <a:rPr lang="sv-SE" sz="1800" dirty="0"/>
              <a:t>Svara på anmälningar omgående</a:t>
            </a:r>
          </a:p>
          <a:p>
            <a:pPr lvl="1"/>
            <a:r>
              <a:rPr lang="sv-SE" sz="1600" dirty="0"/>
              <a:t>Om inte, omöjligt att planera (kolla mail, byt adress om den inte kollas löpande)</a:t>
            </a:r>
          </a:p>
          <a:p>
            <a:pPr lvl="1"/>
            <a:r>
              <a:rPr lang="sv-SE" sz="1600" dirty="0"/>
              <a:t>Extra viktigt inför matcher/cuper m.m. </a:t>
            </a:r>
          </a:p>
        </p:txBody>
      </p:sp>
      <p:sp>
        <p:nvSpPr>
          <p:cNvPr id="4" name="Platshållare för bildnummer 3">
            <a:extLst>
              <a:ext uri="{FF2B5EF4-FFF2-40B4-BE49-F238E27FC236}">
                <a16:creationId xmlns:a16="http://schemas.microsoft.com/office/drawing/2014/main" id="{35E2E657-5F4D-4A92-8313-0D4A6F26FDF9}"/>
              </a:ext>
            </a:extLst>
          </p:cNvPr>
          <p:cNvSpPr>
            <a:spLocks noGrp="1"/>
          </p:cNvSpPr>
          <p:nvPr>
            <p:ph type="sldNum" sz="quarter" idx="11"/>
          </p:nvPr>
        </p:nvSpPr>
        <p:spPr/>
        <p:txBody>
          <a:bodyPr/>
          <a:lstStyle/>
          <a:p>
            <a:fld id="{8917037F-13F4-43B6-99FF-D710FE0C4777}" type="slidenum">
              <a:rPr lang="en-GB" smtClean="0"/>
              <a:pPr/>
              <a:t>7</a:t>
            </a:fld>
            <a:endParaRPr lang="en-GB" dirty="0"/>
          </a:p>
        </p:txBody>
      </p:sp>
    </p:spTree>
    <p:extLst>
      <p:ext uri="{BB962C8B-B14F-4D97-AF65-F5344CB8AC3E}">
        <p14:creationId xmlns:p14="http://schemas.microsoft.com/office/powerpoint/2010/main" val="358907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3B8BEE-B369-4A30-9C15-98CD05FE1171}"/>
              </a:ext>
            </a:extLst>
          </p:cNvPr>
          <p:cNvSpPr>
            <a:spLocks noGrp="1"/>
          </p:cNvSpPr>
          <p:nvPr>
            <p:ph type="title"/>
          </p:nvPr>
        </p:nvSpPr>
        <p:spPr/>
        <p:txBody>
          <a:bodyPr/>
          <a:lstStyle/>
          <a:p>
            <a:r>
              <a:rPr lang="sv-SE" dirty="0"/>
              <a:t>Säsongen – 2025/26</a:t>
            </a:r>
          </a:p>
        </p:txBody>
      </p:sp>
      <p:sp>
        <p:nvSpPr>
          <p:cNvPr id="3" name="Platshållare för text 2">
            <a:extLst>
              <a:ext uri="{FF2B5EF4-FFF2-40B4-BE49-F238E27FC236}">
                <a16:creationId xmlns:a16="http://schemas.microsoft.com/office/drawing/2014/main" id="{ADE36971-3EFD-4BEB-AAC6-0C216278E931}"/>
              </a:ext>
            </a:extLst>
          </p:cNvPr>
          <p:cNvSpPr>
            <a:spLocks noGrp="1"/>
          </p:cNvSpPr>
          <p:nvPr>
            <p:ph type="body" sz="quarter" idx="10"/>
          </p:nvPr>
        </p:nvSpPr>
        <p:spPr>
          <a:xfrm>
            <a:off x="405870" y="1068840"/>
            <a:ext cx="8206318" cy="3228976"/>
          </a:xfrm>
        </p:spPr>
        <p:txBody>
          <a:bodyPr/>
          <a:lstStyle/>
          <a:p>
            <a:r>
              <a:rPr lang="sv-SE" sz="1800" dirty="0"/>
              <a:t>USM </a:t>
            </a:r>
          </a:p>
          <a:p>
            <a:pPr lvl="1"/>
            <a:r>
              <a:rPr lang="sv-SE" sz="1600" dirty="0"/>
              <a:t>Två lag (Lag 1 – Elit). Klubbens mål att vara representerat i steg 5 (F16/F18)</a:t>
            </a:r>
          </a:p>
          <a:p>
            <a:pPr lvl="1"/>
            <a:r>
              <a:rPr lang="sv-SE" sz="1600" dirty="0"/>
              <a:t>Uttagning till steg 1 sker 3 v innan </a:t>
            </a:r>
          </a:p>
          <a:p>
            <a:pPr lvl="1"/>
            <a:r>
              <a:rPr lang="sv-SE" sz="1600" dirty="0"/>
              <a:t>Spelare som spelat i ett lag kan inte byta lag</a:t>
            </a:r>
          </a:p>
          <a:p>
            <a:pPr lvl="1"/>
            <a:r>
              <a:rPr lang="sv-SE" sz="1600" dirty="0"/>
              <a:t>Totalt 14-16 spelare per lag tas ut till steg 1</a:t>
            </a:r>
          </a:p>
          <a:p>
            <a:pPr lvl="1"/>
            <a:r>
              <a:rPr lang="sv-SE" sz="1600" dirty="0"/>
              <a:t>Träning med USM-laget 2v innan respektive Steg</a:t>
            </a:r>
          </a:p>
          <a:p>
            <a:pPr marL="360000" lvl="1" indent="0">
              <a:buNone/>
            </a:pPr>
            <a:endParaRPr lang="sv-SE" sz="1600" dirty="0"/>
          </a:p>
          <a:p>
            <a:r>
              <a:rPr lang="sv-SE" sz="1800" dirty="0"/>
              <a:t>F10</a:t>
            </a:r>
          </a:p>
          <a:p>
            <a:pPr lvl="1"/>
            <a:r>
              <a:rPr lang="sv-SE" sz="1600" dirty="0"/>
              <a:t>Sverigecupen (uttagning september?!?)</a:t>
            </a:r>
          </a:p>
          <a:p>
            <a:pPr lvl="1"/>
            <a:r>
              <a:rPr lang="sv-SE" sz="1600" dirty="0"/>
              <a:t>Ansökan och uttagningar till NIU (december)</a:t>
            </a:r>
          </a:p>
        </p:txBody>
      </p:sp>
      <p:sp>
        <p:nvSpPr>
          <p:cNvPr id="4" name="Platshållare för bildnummer 3">
            <a:extLst>
              <a:ext uri="{FF2B5EF4-FFF2-40B4-BE49-F238E27FC236}">
                <a16:creationId xmlns:a16="http://schemas.microsoft.com/office/drawing/2014/main" id="{35E2E657-5F4D-4A92-8313-0D4A6F26FDF9}"/>
              </a:ext>
            </a:extLst>
          </p:cNvPr>
          <p:cNvSpPr>
            <a:spLocks noGrp="1"/>
          </p:cNvSpPr>
          <p:nvPr>
            <p:ph type="sldNum" sz="quarter" idx="11"/>
          </p:nvPr>
        </p:nvSpPr>
        <p:spPr/>
        <p:txBody>
          <a:bodyPr/>
          <a:lstStyle/>
          <a:p>
            <a:fld id="{8917037F-13F4-43B6-99FF-D710FE0C4777}" type="slidenum">
              <a:rPr lang="en-GB" smtClean="0"/>
              <a:pPr/>
              <a:t>8</a:t>
            </a:fld>
            <a:endParaRPr lang="en-GB" dirty="0"/>
          </a:p>
        </p:txBody>
      </p:sp>
    </p:spTree>
    <p:extLst>
      <p:ext uri="{BB962C8B-B14F-4D97-AF65-F5344CB8AC3E}">
        <p14:creationId xmlns:p14="http://schemas.microsoft.com/office/powerpoint/2010/main" val="2467415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C4C36-B679-BB49-967C-6B097376ADB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E2E07585-E835-26B6-265A-38542CA43189}"/>
              </a:ext>
            </a:extLst>
          </p:cNvPr>
          <p:cNvSpPr>
            <a:spLocks noGrp="1"/>
          </p:cNvSpPr>
          <p:nvPr>
            <p:ph type="title"/>
          </p:nvPr>
        </p:nvSpPr>
        <p:spPr/>
        <p:txBody>
          <a:bodyPr/>
          <a:lstStyle/>
          <a:p>
            <a:r>
              <a:rPr lang="sv-SE" dirty="0"/>
              <a:t>Försäsongsträning</a:t>
            </a:r>
          </a:p>
        </p:txBody>
      </p:sp>
      <p:sp>
        <p:nvSpPr>
          <p:cNvPr id="3" name="Platshållare för text 2">
            <a:extLst>
              <a:ext uri="{FF2B5EF4-FFF2-40B4-BE49-F238E27FC236}">
                <a16:creationId xmlns:a16="http://schemas.microsoft.com/office/drawing/2014/main" id="{FDC22BC6-434A-C018-A30C-85A5E7E5D3D4}"/>
              </a:ext>
            </a:extLst>
          </p:cNvPr>
          <p:cNvSpPr>
            <a:spLocks noGrp="1"/>
          </p:cNvSpPr>
          <p:nvPr>
            <p:ph type="body" sz="quarter" idx="10"/>
          </p:nvPr>
        </p:nvSpPr>
        <p:spPr>
          <a:xfrm>
            <a:off x="405870" y="957262"/>
            <a:ext cx="8206318" cy="3228976"/>
          </a:xfrm>
        </p:spPr>
        <p:txBody>
          <a:bodyPr/>
          <a:lstStyle/>
          <a:p>
            <a:endParaRPr lang="sv-SE" sz="1800" dirty="0"/>
          </a:p>
          <a:p>
            <a:r>
              <a:rPr lang="sv-SE" sz="1800" dirty="0"/>
              <a:t>Gemensam försäsong </a:t>
            </a:r>
          </a:p>
          <a:p>
            <a:endParaRPr lang="sv-SE" sz="1800" dirty="0"/>
          </a:p>
          <a:p>
            <a:r>
              <a:rPr lang="sv-SE" sz="1800" dirty="0"/>
              <a:t>Maj – 3 pass (kondition, styrka, spänst)</a:t>
            </a:r>
          </a:p>
          <a:p>
            <a:pPr lvl="1"/>
            <a:r>
              <a:rPr lang="sv-SE" sz="1600" dirty="0"/>
              <a:t>F10 ett av passen handboll som förberedelse </a:t>
            </a:r>
            <a:r>
              <a:rPr lang="sv-SE" sz="1600"/>
              <a:t>till Järnvägen</a:t>
            </a:r>
            <a:endParaRPr lang="sv-SE" sz="1600" dirty="0"/>
          </a:p>
          <a:p>
            <a:pPr marL="360000" lvl="1" indent="0">
              <a:buNone/>
            </a:pPr>
            <a:endParaRPr lang="sv-SE" sz="1600" dirty="0"/>
          </a:p>
          <a:p>
            <a:r>
              <a:rPr lang="sv-SE" sz="1800" dirty="0"/>
              <a:t>Juni – mer handboll och separat förberedelse till Partille</a:t>
            </a:r>
          </a:p>
          <a:p>
            <a:endParaRPr lang="sv-SE" sz="1800" dirty="0"/>
          </a:p>
          <a:p>
            <a:r>
              <a:rPr lang="sv-SE" sz="1800" dirty="0"/>
              <a:t>Coopertest i början av juni</a:t>
            </a:r>
          </a:p>
          <a:p>
            <a:pPr marL="360000" lvl="1" indent="0">
              <a:buNone/>
            </a:pPr>
            <a:endParaRPr lang="sv-SE" sz="1600" dirty="0"/>
          </a:p>
          <a:p>
            <a:pPr lvl="1"/>
            <a:endParaRPr lang="sv-SE" sz="1800" dirty="0"/>
          </a:p>
          <a:p>
            <a:pPr lvl="1"/>
            <a:endParaRPr lang="sv-SE" dirty="0"/>
          </a:p>
          <a:p>
            <a:pPr lvl="1"/>
            <a:endParaRPr lang="sv-SE" dirty="0"/>
          </a:p>
        </p:txBody>
      </p:sp>
      <p:sp>
        <p:nvSpPr>
          <p:cNvPr id="4" name="Platshållare för bildnummer 3">
            <a:extLst>
              <a:ext uri="{FF2B5EF4-FFF2-40B4-BE49-F238E27FC236}">
                <a16:creationId xmlns:a16="http://schemas.microsoft.com/office/drawing/2014/main" id="{8EE8FCBB-2C5F-286A-571E-40CB504FFD1A}"/>
              </a:ext>
            </a:extLst>
          </p:cNvPr>
          <p:cNvSpPr>
            <a:spLocks noGrp="1"/>
          </p:cNvSpPr>
          <p:nvPr>
            <p:ph type="sldNum" sz="quarter" idx="11"/>
          </p:nvPr>
        </p:nvSpPr>
        <p:spPr/>
        <p:txBody>
          <a:bodyPr/>
          <a:lstStyle/>
          <a:p>
            <a:fld id="{8917037F-13F4-43B6-99FF-D710FE0C4777}" type="slidenum">
              <a:rPr lang="en-GB" smtClean="0"/>
              <a:pPr/>
              <a:t>9</a:t>
            </a:fld>
            <a:endParaRPr lang="en-GB" dirty="0"/>
          </a:p>
        </p:txBody>
      </p:sp>
    </p:spTree>
    <p:extLst>
      <p:ext uri="{BB962C8B-B14F-4D97-AF65-F5344CB8AC3E}">
        <p14:creationId xmlns:p14="http://schemas.microsoft.com/office/powerpoint/2010/main" val="5869085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LACEHOLDERAUTOMATIONTAG" val="LogoHideShape"/>
  <p:tag name="MS_XMLFILE_REGKEY" val=""/>
</p:tagLst>
</file>

<file path=ppt/theme/theme1.xml><?xml version="1.0" encoding="utf-8"?>
<a:theme xmlns:a="http://schemas.openxmlformats.org/drawingml/2006/main" name="1_Title pages">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sz="2400"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12700">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defRPr sz="2400" dirty="0" err="1" smtClean="0"/>
        </a:defPPr>
      </a:lstStyle>
    </a:tx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Blank.potx" id="{4B7C8A0F-1AB7-4BCB-B3D2-0C0C8D433A96}" vid="{7BE922B5-EA0D-472A-8F67-FA5E18B3890B}"/>
    </a:ext>
  </a:extLst>
</a:theme>
</file>

<file path=ppt/theme/theme2.xml><?xml version="1.0" encoding="utf-8"?>
<a:theme xmlns:a="http://schemas.openxmlformats.org/drawingml/2006/main" name="2_Dividers">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Blank.potx" id="{4B7C8A0F-1AB7-4BCB-B3D2-0C0C8D433A96}" vid="{5D82C8DF-2278-4E14-82A8-D910CC6B22E7}"/>
    </a:ext>
  </a:extLst>
</a:theme>
</file>

<file path=ppt/theme/theme3.xml><?xml version="1.0" encoding="utf-8"?>
<a:theme xmlns:a="http://schemas.openxmlformats.org/drawingml/2006/main" name="3_Content">
  <a:themeElements>
    <a:clrScheme name="GT New">
      <a:dk1>
        <a:sysClr val="windowText" lastClr="000000"/>
      </a:dk1>
      <a:lt1>
        <a:sysClr val="window" lastClr="FFFFFF"/>
      </a:lt1>
      <a:dk2>
        <a:srgbClr val="747678"/>
      </a:dk2>
      <a:lt2>
        <a:srgbClr val="747678"/>
      </a:lt2>
      <a:accent1>
        <a:srgbClr val="4F2D7F"/>
      </a:accent1>
      <a:accent2>
        <a:srgbClr val="C8BEAF"/>
      </a:accent2>
      <a:accent3>
        <a:srgbClr val="00A7B5"/>
      </a:accent3>
      <a:accent4>
        <a:srgbClr val="FF7D1E"/>
      </a:accent4>
      <a:accent5>
        <a:srgbClr val="9BD732"/>
      </a:accent5>
      <a:accent6>
        <a:srgbClr val="E92841"/>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F2D7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rgbClr val="4F2D7F"/>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extLst>
    <a:ext uri="{05A4C25C-085E-4340-85A3-A5531E510DB2}">
      <thm15:themeFamily xmlns:thm15="http://schemas.microsoft.com/office/thememl/2012/main" name="Blank.potx" id="{4B7C8A0F-1AB7-4BCB-B3D2-0C0C8D433A96}" vid="{7B01212A-5FD6-4B1E-9FA2-9988740F5AA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a:srgbClr val="FFFFFF"/>
    </a:custClr>
    <a:custClr>
      <a:srgbClr val="FFFFFF"/>
    </a:custClr>
    <a:custClr>
      <a:srgbClr val="FFFFFF"/>
    </a:custClr>
    <a:custClr>
      <a:srgbClr val="FFFFFF"/>
    </a:custClr>
    <a:custClr name="Purple 80%">
      <a:srgbClr val="725799"/>
    </a:custClr>
    <a:custClr name="Warm grey 80%">
      <a:srgbClr val="D3CBBF"/>
    </a:custClr>
    <a:custClr name="Teal 80%">
      <a:srgbClr val="33B9C4"/>
    </a:custClr>
    <a:custClr name="Green 80%">
      <a:srgbClr val="AFDF5B"/>
    </a:custClr>
    <a:custClr name="Orange 80%">
      <a:srgbClr val="FF974B"/>
    </a:custClr>
    <a:custClr name="Red 80%">
      <a:srgbClr val="ED5367"/>
    </a:custClr>
    <a:custClr>
      <a:srgbClr val="FFFFFF"/>
    </a:custClr>
    <a:custClr>
      <a:srgbClr val="FFFFFF"/>
    </a:custClr>
    <a:custClr>
      <a:srgbClr val="FFFFFF"/>
    </a:custClr>
    <a:custClr>
      <a:srgbClr val="FFFFFF"/>
    </a:custClr>
    <a:custClr name="Purple 60%">
      <a:srgbClr val="9581B2"/>
    </a:custClr>
    <a:custClr name="Warm grey 60%">
      <a:srgbClr val="DED8CF"/>
    </a:custClr>
    <a:custClr name="Teal 60%">
      <a:srgbClr val="66CAD3"/>
    </a:custClr>
    <a:custClr name="Green 60%">
      <a:srgbClr val="C3E784"/>
    </a:custClr>
    <a:custClr name="Orange 60%">
      <a:srgbClr val="FFB178"/>
    </a:custClr>
    <a:custClr name="Red 60%">
      <a:srgbClr val="F27E8D"/>
    </a:custClr>
    <a:custClr>
      <a:srgbClr val="FFFFFF"/>
    </a:custClr>
    <a:custClr>
      <a:srgbClr val="FFFFFF"/>
    </a:custClr>
    <a:custClr>
      <a:srgbClr val="FFFFFF"/>
    </a:custClr>
    <a:custClr>
      <a:srgbClr val="FFFFFF"/>
    </a:custClr>
    <a:custClr name="Purple 40%">
      <a:srgbClr val="B9ABCC"/>
    </a:custClr>
    <a:custClr name="Warm grey 40%">
      <a:srgbClr val="E9E5DF"/>
    </a:custClr>
    <a:custClr name="Teal 40%">
      <a:srgbClr val="99DCE1"/>
    </a:custClr>
    <a:custClr name="Green 40%">
      <a:srgbClr val="F5EFAD"/>
    </a:custClr>
    <a:custClr name="Orange 40%">
      <a:srgbClr val="FFCBA5"/>
    </a:custClr>
    <a:custClr name="Red 40%">
      <a:srgbClr val="F6A9B3"/>
    </a:custClr>
    <a:custClr>
      <a:srgbClr val="FFFFFF"/>
    </a:custClr>
    <a:custClr>
      <a:srgbClr val="FFFFFF"/>
    </a:custClr>
    <a:custClr>
      <a:srgbClr val="FFFFFF"/>
    </a:custClr>
    <a:custClr>
      <a:srgbClr val="FFFFFF"/>
    </a:custClr>
    <a:custClr name="Purple 20%">
      <a:srgbClr val="DCD5E5"/>
    </a:custClr>
    <a:custClr name="Warm grey 20%">
      <a:srgbClr val="F4F2EF"/>
    </a:custClr>
    <a:custClr name="Teal 20%">
      <a:srgbClr val="CCEDF0"/>
    </a:custClr>
    <a:custClr name="Green 20%">
      <a:srgbClr val="EBF7D6"/>
    </a:custClr>
    <a:custClr name="Orange 20%">
      <a:srgbClr val="FFE5D2"/>
    </a:custClr>
    <a:custClr name="Red 20%">
      <a:srgbClr val="FBD4D9"/>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01064C9F43F694E90DA989C4756DEA8" ma:contentTypeVersion="11" ma:contentTypeDescription="Skapa ett nytt dokument." ma:contentTypeScope="" ma:versionID="a76c00a324eb13c171ecdbf7247f812a">
  <xsd:schema xmlns:xsd="http://www.w3.org/2001/XMLSchema" xmlns:xs="http://www.w3.org/2001/XMLSchema" xmlns:p="http://schemas.microsoft.com/office/2006/metadata/properties" xmlns:ns3="f4135dca-5873-45b5-b31f-089611fd4f78" xmlns:ns4="b3c1ba43-afb6-45b4-884c-a2a56fdecdc6" targetNamespace="http://schemas.microsoft.com/office/2006/metadata/properties" ma:root="true" ma:fieldsID="d2406da43c5d0cd198117ecd366bb8eb" ns3:_="" ns4:_="">
    <xsd:import namespace="f4135dca-5873-45b5-b31f-089611fd4f78"/>
    <xsd:import namespace="b3c1ba43-afb6-45b4-884c-a2a56fdecdc6"/>
    <xsd:element name="properties">
      <xsd:complexType>
        <xsd:sequence>
          <xsd:element name="documentManagement">
            <xsd:complexType>
              <xsd:all>
                <xsd:element ref="ns3:MediaServiceMetadata" minOccurs="0"/>
                <xsd:element ref="ns3:MediaServiceFastMetadata" minOccurs="0"/>
                <xsd:element ref="ns3:MediaServiceEventHashCode" minOccurs="0"/>
                <xsd:element ref="ns3:MediaServiceGenerationTime"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35dca-5873-45b5-b31f-089611fd4f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c1ba43-afb6-45b4-884c-a2a56fdecdc6" elementFormDefault="qualified">
    <xsd:import namespace="http://schemas.microsoft.com/office/2006/documentManagement/types"/>
    <xsd:import namespace="http://schemas.microsoft.com/office/infopath/2007/PartnerControls"/>
    <xsd:element name="SharedWithUsers" ma:index="16"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at med information" ma:internalName="SharedWithDetails" ma:readOnly="true">
      <xsd:simpleType>
        <xsd:restriction base="dms:Note">
          <xsd:maxLength value="255"/>
        </xsd:restriction>
      </xsd:simpleType>
    </xsd:element>
    <xsd:element name="SharingHintHash" ma:index="18"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27913B-48C0-49DC-8193-824ED5904E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35dca-5873-45b5-b31f-089611fd4f78"/>
    <ds:schemaRef ds:uri="b3c1ba43-afb6-45b4-884c-a2a56fdec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25237E-75A9-4C21-8092-AD604BD50BF9}">
  <ds:schemaRef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f4135dca-5873-45b5-b31f-089611fd4f78"/>
    <ds:schemaRef ds:uri="http://purl.org/dc/terms/"/>
    <ds:schemaRef ds:uri="b3c1ba43-afb6-45b4-884c-a2a56fdecdc6"/>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4130919-478C-4F98-A034-85BC0733E4F0}">
  <ds:schemaRefs>
    <ds:schemaRef ds:uri="http://schemas.microsoft.com/sharepoint/v3/contenttype/forms"/>
  </ds:schemaRefs>
</ds:datastoreItem>
</file>

<file path=docMetadata/LabelInfo.xml><?xml version="1.0" encoding="utf-8"?>
<clbl:labelList xmlns:clbl="http://schemas.microsoft.com/office/2020/mipLabelMetadata">
  <clbl:label id="{c7a8015b-8aae-4b1f-8e43-cf3281d9db17}" enabled="0" method="" siteId="{c7a8015b-8aae-4b1f-8e43-cf3281d9db17}" removed="1"/>
</clbl:labelList>
</file>

<file path=docProps/app.xml><?xml version="1.0" encoding="utf-8"?>
<Properties xmlns="http://schemas.openxmlformats.org/officeDocument/2006/extended-properties" xmlns:vt="http://schemas.openxmlformats.org/officeDocument/2006/docPropsVTypes">
  <Template>blank</Template>
  <TotalTime>1292</TotalTime>
  <Words>812</Words>
  <Application>Microsoft Office PowerPoint</Application>
  <PresentationFormat>Bildspel på skärmen (16:9)</PresentationFormat>
  <Paragraphs>183</Paragraphs>
  <Slides>14</Slides>
  <Notes>13</Notes>
  <HiddenSlides>0</HiddenSlides>
  <MMClips>0</MMClips>
  <ScaleCrop>false</ScaleCrop>
  <HeadingPairs>
    <vt:vector size="6" baseType="variant">
      <vt:variant>
        <vt:lpstr>Använt teckensnitt</vt:lpstr>
      </vt:variant>
      <vt:variant>
        <vt:i4>4</vt:i4>
      </vt:variant>
      <vt:variant>
        <vt:lpstr>Tema</vt:lpstr>
      </vt:variant>
      <vt:variant>
        <vt:i4>3</vt:i4>
      </vt:variant>
      <vt:variant>
        <vt:lpstr>Bildrubriker</vt:lpstr>
      </vt:variant>
      <vt:variant>
        <vt:i4>14</vt:i4>
      </vt:variant>
    </vt:vector>
  </HeadingPairs>
  <TitlesOfParts>
    <vt:vector size="21" baseType="lpstr">
      <vt:lpstr>Arial</vt:lpstr>
      <vt:lpstr>Calibri</vt:lpstr>
      <vt:lpstr>Symbol</vt:lpstr>
      <vt:lpstr>Wingdings</vt:lpstr>
      <vt:lpstr>1_Title pages</vt:lpstr>
      <vt:lpstr>2_Dividers</vt:lpstr>
      <vt:lpstr>3_Content</vt:lpstr>
      <vt:lpstr>PowerPoint-presentation</vt:lpstr>
      <vt:lpstr>Nuläge och mål</vt:lpstr>
      <vt:lpstr>Säsongen – 2025/2026</vt:lpstr>
      <vt:lpstr>Säsongen – 2025/2026</vt:lpstr>
      <vt:lpstr>Exempel upplägg träningsvecka</vt:lpstr>
      <vt:lpstr>Säsongen – 2025/26</vt:lpstr>
      <vt:lpstr>Säsongen – 2025/26</vt:lpstr>
      <vt:lpstr>Säsongen – 2025/26</vt:lpstr>
      <vt:lpstr>Försäsongsträning</vt:lpstr>
      <vt:lpstr>Säsongen – 202526</vt:lpstr>
      <vt:lpstr>Övrigt</vt:lpstr>
      <vt:lpstr>Övrigt</vt:lpstr>
      <vt:lpstr>Säsongen – 2025/26</vt:lpstr>
      <vt:lpstr>Frågor och funderingar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Alf Ekström</dc:creator>
  <cp:lastModifiedBy>Alf Ekström</cp:lastModifiedBy>
  <cp:revision>12</cp:revision>
  <cp:lastPrinted>2025-04-25T10:08:05Z</cp:lastPrinted>
  <dcterms:created xsi:type="dcterms:W3CDTF">2019-09-29T08:40:15Z</dcterms:created>
  <dcterms:modified xsi:type="dcterms:W3CDTF">2025-04-25T10:08:08Z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bDocumentId">
    <vt:lpwstr>b98ea26b-2c2e-4441-aaed-d4fbb1659ed1</vt:lpwstr>
  </property>
  <property fmtid="{D5CDD505-2E9C-101B-9397-08002B2CF9AE}" pid="3" name="ContentTypeId">
    <vt:lpwstr>0x010100101064C9F43F694E90DA989C4756DEA8</vt:lpwstr>
  </property>
</Properties>
</file>