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6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2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13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1708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63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28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62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02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12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61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53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6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26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63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81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38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910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57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B47529-3FF2-42D9-8A55-2D90E104909E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C29AC-78E2-4017-A8E8-C6E069367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533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EIBK TEAM 15-16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Föräldramöte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099" y="454083"/>
            <a:ext cx="667203" cy="6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0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Allmänt</a:t>
            </a:r>
          </a:p>
          <a:p>
            <a:r>
              <a:rPr lang="sv-SE" dirty="0"/>
              <a:t>Presentation tränare</a:t>
            </a:r>
          </a:p>
          <a:p>
            <a:r>
              <a:rPr lang="sv-SE" dirty="0"/>
              <a:t>VT/HT 2024</a:t>
            </a:r>
          </a:p>
          <a:p>
            <a:r>
              <a:rPr lang="sv-SE" dirty="0"/>
              <a:t>Team 15-16 fördelning av ansvarsområden</a:t>
            </a:r>
          </a:p>
          <a:p>
            <a:r>
              <a:rPr lang="sv-SE" dirty="0"/>
              <a:t>Frågor/avslutning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099" y="454083"/>
            <a:ext cx="667203" cy="6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4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https://www.laget .se/EnkopingsIBK-PF1516</a:t>
            </a:r>
          </a:p>
          <a:p>
            <a:r>
              <a:rPr lang="sv-SE" dirty="0"/>
              <a:t>Kalender</a:t>
            </a:r>
          </a:p>
          <a:p>
            <a:r>
              <a:rPr lang="sv-SE" dirty="0"/>
              <a:t>Nyheter</a:t>
            </a:r>
          </a:p>
          <a:p>
            <a:r>
              <a:rPr lang="sv-SE" dirty="0"/>
              <a:t>Kallelser – tacka ja/nej</a:t>
            </a:r>
          </a:p>
          <a:p>
            <a:r>
              <a:rPr lang="sv-SE" dirty="0"/>
              <a:t>Bilder</a:t>
            </a:r>
          </a:p>
          <a:p>
            <a:r>
              <a:rPr lang="sv-SE" dirty="0"/>
              <a:t>Kostnad för spelare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099" y="454083"/>
            <a:ext cx="667203" cy="6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8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Sabina Lindberg - Lagledare/tränare</a:t>
            </a:r>
          </a:p>
          <a:p>
            <a:r>
              <a:rPr lang="sv-SE" dirty="0"/>
              <a:t>Oskar </a:t>
            </a:r>
            <a:r>
              <a:rPr lang="sv-SE" dirty="0" err="1"/>
              <a:t>Grindberg</a:t>
            </a:r>
            <a:r>
              <a:rPr lang="sv-SE" dirty="0"/>
              <a:t> - Tränare</a:t>
            </a:r>
          </a:p>
          <a:p>
            <a:r>
              <a:rPr lang="sv-SE" dirty="0"/>
              <a:t>Stefan Hansson - Tränare</a:t>
            </a:r>
          </a:p>
          <a:p>
            <a:r>
              <a:rPr lang="sv-SE" dirty="0"/>
              <a:t>Henrik Hedengren - Tränare</a:t>
            </a:r>
          </a:p>
          <a:p>
            <a:r>
              <a:rPr lang="sv-SE" dirty="0"/>
              <a:t>Per </a:t>
            </a:r>
            <a:r>
              <a:rPr lang="sv-SE" dirty="0" err="1"/>
              <a:t>Lygnegård</a:t>
            </a:r>
            <a:r>
              <a:rPr lang="sv-SE" dirty="0"/>
              <a:t> - Tränare</a:t>
            </a:r>
          </a:p>
          <a:p>
            <a:r>
              <a:rPr lang="sv-SE" dirty="0"/>
              <a:t>Karl-Filip Thorsell - Tränare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099" y="454083"/>
            <a:ext cx="667203" cy="6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2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VT/HT 2024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VT-start 2024-01-14</a:t>
            </a:r>
          </a:p>
          <a:p>
            <a:r>
              <a:rPr lang="sv-SE" dirty="0"/>
              <a:t>VT-slut 2024-01-16</a:t>
            </a:r>
          </a:p>
          <a:p>
            <a:r>
              <a:rPr lang="sv-SE" dirty="0"/>
              <a:t>Inriktning HT-start vecka 36 (September)</a:t>
            </a:r>
          </a:p>
          <a:p>
            <a:r>
              <a:rPr lang="sv-SE" dirty="0"/>
              <a:t>Inriktning HT-slut vecka 51</a:t>
            </a:r>
          </a:p>
          <a:p>
            <a:endParaRPr lang="sv-SE" dirty="0"/>
          </a:p>
          <a:p>
            <a:r>
              <a:rPr lang="sv-SE" dirty="0"/>
              <a:t>Poolspelsmatcher drar igång lördagar VT 2024 tider delges v3. Inriktning 2 matcher hemmaplan, </a:t>
            </a:r>
            <a:r>
              <a:rPr lang="sv-SE" dirty="0" err="1"/>
              <a:t>Hagunda</a:t>
            </a:r>
            <a:r>
              <a:rPr lang="sv-SE" dirty="0"/>
              <a:t> i Uppsala, Stenhagen Uppsala, Örsundsbro, </a:t>
            </a:r>
            <a:r>
              <a:rPr lang="sv-SE" dirty="0" err="1"/>
              <a:t>Grillby</a:t>
            </a:r>
            <a:r>
              <a:rPr lang="sv-SE" dirty="0"/>
              <a:t>, Norrtälje. </a:t>
            </a:r>
          </a:p>
          <a:p>
            <a:endParaRPr lang="sv-SE" dirty="0"/>
          </a:p>
          <a:p>
            <a:r>
              <a:rPr lang="sv-SE" dirty="0"/>
              <a:t>Träningstider – söndagar, förslag ändra till 16.00-17.00</a:t>
            </a:r>
          </a:p>
          <a:p>
            <a:r>
              <a:rPr lang="sv-SE" dirty="0"/>
              <a:t>Träningstider – måndagar, 16.30-17.45 kallelse i laget.se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099" y="454083"/>
            <a:ext cx="667203" cy="6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0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Ansvarsområden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Ekonomiansvarig</a:t>
            </a:r>
          </a:p>
          <a:p>
            <a:pPr marL="0" indent="0">
              <a:buNone/>
            </a:pPr>
            <a:r>
              <a:rPr lang="sv-SE" dirty="0"/>
              <a:t>’EIBK TEAM 15/16 kontaktyta mot styrelsen avseende ekonomi. Ansvarig över lagets eget lagkonto med </a:t>
            </a:r>
            <a:r>
              <a:rPr lang="sv-SE" dirty="0" err="1"/>
              <a:t>swishnr</a:t>
            </a:r>
            <a:r>
              <a:rPr lang="sv-SE" dirty="0"/>
              <a:t>’ </a:t>
            </a:r>
          </a:p>
          <a:p>
            <a:r>
              <a:rPr lang="sv-SE" dirty="0"/>
              <a:t>Arrangemangansvarig</a:t>
            </a:r>
          </a:p>
          <a:p>
            <a:pPr marL="0" indent="0">
              <a:buNone/>
            </a:pPr>
            <a:r>
              <a:rPr lang="sv-SE" dirty="0"/>
              <a:t>’EIBK TEAM 15/16 sammanhållande avseende kiosken (kopplat mot bemanning vid hemmamatcher), bemanning sekretariat, säsongsavslutning, best lag foto, övrig försäljning</a:t>
            </a:r>
          </a:p>
          <a:p>
            <a:r>
              <a:rPr lang="sv-SE" dirty="0"/>
              <a:t>Materialansvarig</a:t>
            </a:r>
          </a:p>
          <a:p>
            <a:pPr marL="0" indent="0">
              <a:buNone/>
            </a:pPr>
            <a:r>
              <a:rPr lang="sv-SE" dirty="0"/>
              <a:t>’EIBK TEAM 15/16 kontaktyta mot styrelsen avseende materiel, samt egna inköp av materiel från egen lagkassa’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099" y="454083"/>
            <a:ext cx="667203" cy="6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7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Frågor/ avslutning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099" y="454083"/>
            <a:ext cx="667203" cy="6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42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</TotalTime>
  <Words>200</Words>
  <Application>Microsoft Office PowerPoint</Application>
  <PresentationFormat>Bredbild</PresentationFormat>
  <Paragraphs>40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Jon</vt:lpstr>
      <vt:lpstr>EIBK TEAM 15-16</vt:lpstr>
      <vt:lpstr>Agenda</vt:lpstr>
      <vt:lpstr>Allmänt</vt:lpstr>
      <vt:lpstr>Tränare</vt:lpstr>
      <vt:lpstr>VT/HT 2024</vt:lpstr>
      <vt:lpstr>Ansvarsområden</vt:lpstr>
      <vt:lpstr>Frågor/ avslutning</vt:lpstr>
    </vt:vector>
  </TitlesOfParts>
  <Company>Försvarsmakten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Lindberg, Sabina</dc:creator>
  <cp:lastModifiedBy>Sabina Lindberg</cp:lastModifiedBy>
  <cp:revision>10</cp:revision>
  <dcterms:created xsi:type="dcterms:W3CDTF">2024-01-12T11:34:05Z</dcterms:created>
  <dcterms:modified xsi:type="dcterms:W3CDTF">2024-01-12T15:18:56Z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336de0bd-85dd-481a-b59b-c1616bc8a91c</vt:lpwstr>
  </property>
  <property fmtid="{D5CDD505-2E9C-101B-9397-08002B2CF9AE}" pid="3" name="FörsvarsmaktenKlassificering">
    <vt:lpwstr>ES</vt:lpwstr>
  </property>
  <property fmtid="{D5CDD505-2E9C-101B-9397-08002B2CF9AE}" pid="4" name="FörsvarsmaktenSEKRETESSKLASSIFICERAD">
    <vt:lpwstr/>
  </property>
  <property fmtid="{D5CDD505-2E9C-101B-9397-08002B2CF9AE}" pid="5" name="Klassificering">
    <vt:lpwstr>ES</vt:lpwstr>
  </property>
</Properties>
</file>