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 rtl="0"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EC121F-0D01-4AEA-A2B6-6289BF36AC0B}" v="2" dt="2023-10-04T09:51:14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C2AEF700-9B0B-4359-8356-DCE7EE4E41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BF05B-06DB-4EC8-B476-CF95F9BD85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C433FC1-D51B-42A6-AF26-18E7F502DC62}" type="datetime1">
              <a:rPr lang="sv-SE" smtClean="0"/>
              <a:t>2023-10-27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321952E-79CD-4E03-AAEB-C22680419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3DCA65F-8548-4E36-8331-FD471638BD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8CE0281-66A0-46B8-BDE2-AEF0C74537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735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00FCF86-511B-4159-BEDC-A2556B128D0D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9EDED1C-4656-4CF8-AD34-DC4A65BB391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895429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9EDED1C-4656-4CF8-AD34-DC4A65BB391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084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v-SE" noProof="0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75A76D-53DD-4AA8-B54B-1B846AACD801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28740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500D77-A785-4054-9BE3-C5915392B3A8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57697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DE6535-E1B3-4CEF-AB41-BAB6820651CF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1242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E82343-291D-4A40-B487-453844508221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13" name="Textruta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v-SE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v-SE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61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1D7E5F-5EF6-48C2-B855-49E0AFFDCD76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79213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Rubrik 1"/>
          <p:cNvSpPr>
            <a:spLocks noGrp="1"/>
          </p:cNvSpPr>
          <p:nvPr>
            <p:ph type="title" hasCustomPrompt="1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8" name="Platshållare för text 3"/>
          <p:cNvSpPr>
            <a:spLocks noGrp="1"/>
          </p:cNvSpPr>
          <p:nvPr>
            <p:ph type="body" sz="half" idx="15" hasCustomPrompt="1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6" hasCustomPrompt="1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1DAE-8E4C-4063-B27A-8F48C48B50C0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188399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Rubrik 1"/>
          <p:cNvSpPr>
            <a:spLocks noGrp="1"/>
          </p:cNvSpPr>
          <p:nvPr>
            <p:ph type="title" hasCustomPrompt="1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9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0" name="Platshållare för bild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1" name="Platshållare för text 3"/>
          <p:cNvSpPr>
            <a:spLocks noGrp="1"/>
          </p:cNvSpPr>
          <p:nvPr>
            <p:ph type="body" sz="half" idx="18" hasCustomPrompt="1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2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3" name="Platshållare för bild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4" name="Platshållare för text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6" name="Platshållare för bild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7" name="Platshållare för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75EEE9-ED66-4727-B64D-6A4E8B2CE398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79741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1" name="Platshållare 2 för vertikal text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AF8921-C8D1-4CD1-8541-0D5E8BF41271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33966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8" name="Platshållare 2 för vertikal text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4FCB0C-6DAE-4E7C-88E2-39EA6F47B77E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5556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innehåll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D1A16C-1E90-4768-ACE7-2D9C7DB0C721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0627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475C1A-B243-4360-BE4D-16F656F47788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8753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ubrik 1"/>
          <p:cNvSpPr>
            <a:spLocks noGrp="1"/>
          </p:cNvSpPr>
          <p:nvPr>
            <p:ph type="title" hasCustomPrompt="1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innehåll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13" name="Platshållare för innehåll 3"/>
          <p:cNvSpPr>
            <a:spLocks noGrp="1"/>
          </p:cNvSpPr>
          <p:nvPr>
            <p:ph sz="quarter" idx="14" hasCustomPrompt="1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E3FC88-CBB7-4DF3-8230-BE0AF7F6CD38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55164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ubrik 1"/>
          <p:cNvSpPr>
            <a:spLocks noGrp="1"/>
          </p:cNvSpPr>
          <p:nvPr>
            <p:ph type="title" hasCustomPrompt="1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2" name="Platshållare för innehåll 3"/>
          <p:cNvSpPr>
            <a:spLocks noGrp="1"/>
          </p:cNvSpPr>
          <p:nvPr>
            <p:ph sz="quarter" idx="13" hasCustomPrompt="1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3" name="Platshållare för innehåll 5"/>
          <p:cNvSpPr>
            <a:spLocks noGrp="1"/>
          </p:cNvSpPr>
          <p:nvPr>
            <p:ph sz="quarter" idx="14" hasCustomPrompt="1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46635B-DD97-4683-B02A-600781A8F925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72024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AB3CDF-CD8B-4F90-A8DC-9259EC3109A1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61332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A9F0F5-37B8-46E1-8D8E-9C28D9D30A51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7537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sz="quarter" idx="13" hasCustomPrompt="1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F52ACE-56CC-4E32-855C-E2D7BC6D4802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88518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BF387F-B45E-4AD8-A0D0-BC135F594130}" type="datetime1">
              <a:rPr lang="sv-SE" noProof="0" smtClean="0"/>
              <a:t>2023-10-27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0824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 noProof="0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 dirty="0"/>
              <a:t>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4BAD7AB6-4F96-46F1-AB26-748176FD310B}" type="datetime1">
              <a:rPr lang="sv-SE" noProof="0" smtClean="0"/>
              <a:t>2023-10-27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v-SE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sv-SE" noProof="0" smtClean="0"/>
              <a:pPr rtl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75226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ncconline-my.sharepoint.com/personal/josefine_holmstedt_ncc_se/Documents/Josefine%20OneDrive/Josefine/JH%20Endre%20U-lag/A-lagets%20hemmamatcher%202023.docx?web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ncconline-my.sharepoint.com/personal/josefine_holmstedt_ncc_se/Documents/Josefine%20OneDrive/Josefine/JH%20Endre%20U-lag/Spelschema%202023-2024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ktangulär 9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/>
          </a:p>
        </p:txBody>
      </p:sp>
      <p:pic>
        <p:nvPicPr>
          <p:cNvPr id="12" name="Bild 2">
            <a:extLst>
              <a:ext uri="{FF2B5EF4-FFF2-40B4-BE49-F238E27FC236}">
                <a16:creationId xmlns:a16="http://schemas.microsoft.com/office/drawing/2014/main" id="{C3C7ED6A-DE7F-4002-9699-B659DE551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ktangulär 13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/>
          </a:p>
        </p:txBody>
      </p:sp>
      <p:pic>
        <p:nvPicPr>
          <p:cNvPr id="5" name="Bild 4" descr="Petriskål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pic>
        <p:nvPicPr>
          <p:cNvPr id="16" name="Bild 15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BE7596B-F237-47DD-989E-9D8B0B49B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5" y="1358901"/>
            <a:ext cx="5280026" cy="2730498"/>
          </a:xfrm>
        </p:spPr>
        <p:txBody>
          <a:bodyPr rtlCol="0">
            <a:normAutofit/>
          </a:bodyPr>
          <a:lstStyle/>
          <a:p>
            <a:pPr rtl="0"/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Lagledarmöte </a:t>
            </a:r>
            <a:b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U-laget</a:t>
            </a:r>
            <a:b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2023-10-10</a:t>
            </a:r>
          </a:p>
        </p:txBody>
      </p:sp>
    </p:spTree>
    <p:extLst>
      <p:ext uri="{BB962C8B-B14F-4D97-AF65-F5344CB8AC3E}">
        <p14:creationId xmlns:p14="http://schemas.microsoft.com/office/powerpoint/2010/main" val="26420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A414AA-EEB2-A98B-D074-6522987C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Lagledargruppen U-laget (LLG-U)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8B00C6-67A3-B487-8A0D-183CE2A73B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Marie Barck</a:t>
            </a:r>
          </a:p>
          <a:p>
            <a:r>
              <a:rPr lang="sv-SE" dirty="0"/>
              <a:t>Mari Vestberg</a:t>
            </a:r>
          </a:p>
          <a:p>
            <a:r>
              <a:rPr lang="sv-SE" dirty="0"/>
              <a:t>Marian </a:t>
            </a:r>
            <a:r>
              <a:rPr lang="sv-SE" dirty="0" err="1"/>
              <a:t>frode</a:t>
            </a:r>
            <a:endParaRPr lang="sv-SE" dirty="0"/>
          </a:p>
          <a:p>
            <a:r>
              <a:rPr lang="sv-SE" dirty="0" err="1"/>
              <a:t>Annsofie</a:t>
            </a:r>
            <a:r>
              <a:rPr lang="sv-SE" dirty="0"/>
              <a:t> </a:t>
            </a:r>
            <a:r>
              <a:rPr lang="sv-SE" dirty="0" err="1"/>
              <a:t>järlö</a:t>
            </a:r>
            <a:r>
              <a:rPr lang="sv-SE" dirty="0"/>
              <a:t> </a:t>
            </a:r>
            <a:r>
              <a:rPr lang="sv-SE" dirty="0" err="1"/>
              <a:t>ahlby</a:t>
            </a:r>
            <a:endParaRPr lang="sv-SE" dirty="0"/>
          </a:p>
          <a:p>
            <a:r>
              <a:rPr lang="sv-SE" dirty="0" err="1"/>
              <a:t>Theres</a:t>
            </a:r>
            <a:r>
              <a:rPr lang="sv-SE" dirty="0"/>
              <a:t> </a:t>
            </a:r>
            <a:r>
              <a:rPr lang="sv-SE" dirty="0" err="1"/>
              <a:t>jakobsson</a:t>
            </a:r>
            <a:endParaRPr lang="sv-SE" dirty="0"/>
          </a:p>
          <a:p>
            <a:r>
              <a:rPr lang="sv-SE" dirty="0"/>
              <a:t>Josefine </a:t>
            </a:r>
            <a:r>
              <a:rPr lang="sv-SE" dirty="0" err="1"/>
              <a:t>holmstedt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14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E44F54-4926-3B47-7539-9F6A7BA7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A99FD7-EA16-9B84-2BEE-83716F55D4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Budget, ca 70 000 kr</a:t>
            </a:r>
          </a:p>
          <a:p>
            <a:r>
              <a:rPr lang="sv-SE" dirty="0"/>
              <a:t>Sponsring, ca 28 000 kr + 5000 Kr (Nybergs)</a:t>
            </a:r>
          </a:p>
          <a:p>
            <a:pPr marL="0" indent="0">
              <a:buNone/>
            </a:pPr>
            <a:r>
              <a:rPr lang="sv-SE" sz="1400" dirty="0"/>
              <a:t>(finns det fler vi kan fråga om sponsring?)</a:t>
            </a:r>
          </a:p>
          <a:p>
            <a:r>
              <a:rPr lang="sv-SE" dirty="0"/>
              <a:t>Bingolotter, CA 11 000 kr (300 bingolotter)</a:t>
            </a:r>
          </a:p>
          <a:p>
            <a:r>
              <a:rPr lang="sv-SE" dirty="0"/>
              <a:t>Idrottsrabatter, ca 18 000 kr (300 Idrottsrabatter)</a:t>
            </a:r>
          </a:p>
          <a:p>
            <a:r>
              <a:rPr lang="sv-SE" dirty="0"/>
              <a:t>Försäljning/Jobb (Städning, fagning, Inventering mm)</a:t>
            </a:r>
          </a:p>
          <a:p>
            <a:r>
              <a:rPr lang="sv-SE" dirty="0"/>
              <a:t>Övrigt, ca 18 000 kr från föreningen</a:t>
            </a:r>
          </a:p>
        </p:txBody>
      </p:sp>
    </p:spTree>
    <p:extLst>
      <p:ext uri="{BB962C8B-B14F-4D97-AF65-F5344CB8AC3E}">
        <p14:creationId xmlns:p14="http://schemas.microsoft.com/office/powerpoint/2010/main" val="174896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57156F-7023-D79F-E3CE-A24C7F72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9C6AAA-E9F1-22B5-1C53-3F92045F3E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Laget (information från LLG-U)</a:t>
            </a:r>
          </a:p>
          <a:p>
            <a:r>
              <a:rPr lang="sv-SE" dirty="0"/>
              <a:t>Messengergrupp (Information spelare emellan)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731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2250A4-C325-742A-CE86-6E7FC558A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A-lagets Hemmamatcher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1EB6D5-6D01-1E87-2A51-849637FFED1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Sargvakter</a:t>
            </a:r>
          </a:p>
          <a:p>
            <a:r>
              <a:rPr lang="sv-SE" dirty="0" err="1"/>
              <a:t>Entre</a:t>
            </a:r>
            <a:endParaRPr lang="sv-SE" dirty="0"/>
          </a:p>
          <a:p>
            <a:r>
              <a:rPr lang="sv-SE" dirty="0">
                <a:hlinkClick r:id="rId2"/>
              </a:rPr>
              <a:t>A-lagets hemmamatcher 2023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754C0C9-F495-19A6-22A9-FBBE0D3F0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444" y="2214694"/>
            <a:ext cx="5744824" cy="357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92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09216D-C231-A30D-C117-203581DBD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2A1770-A0E9-757B-7853-6582E6CD9A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Svar på förfrågan om deltagande ska ske senast </a:t>
            </a:r>
            <a:r>
              <a:rPr lang="sv-SE" u="sng" dirty="0"/>
              <a:t>Onsdag</a:t>
            </a:r>
            <a:r>
              <a:rPr lang="sv-SE" dirty="0"/>
              <a:t> innan match</a:t>
            </a:r>
          </a:p>
          <a:p>
            <a:r>
              <a:rPr lang="sv-SE" dirty="0"/>
              <a:t>Sjukdom ska meddelas via ”Laget”</a:t>
            </a:r>
          </a:p>
          <a:p>
            <a:r>
              <a:rPr lang="sv-SE" dirty="0"/>
              <a:t> Sekretariatet</a:t>
            </a:r>
          </a:p>
          <a:p>
            <a:r>
              <a:rPr lang="sv-SE" dirty="0"/>
              <a:t>Chaufför</a:t>
            </a:r>
          </a:p>
          <a:p>
            <a:r>
              <a:rPr lang="sv-SE" dirty="0">
                <a:hlinkClick r:id="rId2"/>
              </a:rPr>
              <a:t>https://ncconline-my.sharepoint.com/personal/josefine_holmstedt_ncc_se/Documents/Josefine%20OneDrive/Josefine/JH%20Endre%20U-lag/Spelschema%202023-2024.docx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034C88A-04E0-4873-C455-4BCD68B22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494" y="2929792"/>
            <a:ext cx="3275860" cy="174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25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8084D2-BC2C-DCC2-44F3-04CFB52BE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8FAEF8-3E02-56E6-B1C2-FECED7BD9B4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Till Lagkapten valdes Elsa B </a:t>
            </a:r>
            <a:r>
              <a:rPr lang="sv-SE"/>
              <a:t>&amp; Alice</a:t>
            </a:r>
            <a:endParaRPr lang="sv-SE" dirty="0"/>
          </a:p>
          <a:p>
            <a:r>
              <a:rPr lang="sv-SE" dirty="0"/>
              <a:t>Ställ kommer förhoppningsvis inom 2 veckor</a:t>
            </a:r>
          </a:p>
          <a:p>
            <a:r>
              <a:rPr lang="sv-SE" dirty="0"/>
              <a:t>Tränarfrågan ännu olöst</a:t>
            </a:r>
          </a:p>
          <a:p>
            <a:r>
              <a:rPr lang="sv-SE" dirty="0"/>
              <a:t>Extraträning på </a:t>
            </a:r>
            <a:r>
              <a:rPr lang="sv-SE" dirty="0" err="1"/>
              <a:t>friskis&amp;svettis</a:t>
            </a:r>
            <a:endParaRPr lang="sv-SE" dirty="0"/>
          </a:p>
          <a:p>
            <a:r>
              <a:rPr lang="sv-SE" dirty="0"/>
              <a:t>DJ och U behöver hjälpa varandra på matcher</a:t>
            </a:r>
          </a:p>
          <a:p>
            <a:r>
              <a:rPr lang="sv-SE" dirty="0" err="1"/>
              <a:t>Andereas</a:t>
            </a:r>
            <a:r>
              <a:rPr lang="sv-SE" dirty="0"/>
              <a:t> Har ordet</a:t>
            </a:r>
            <a:endParaRPr lang="sv-SE" b="1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6252365"/>
      </p:ext>
    </p:extLst>
  </p:cSld>
  <p:clrMapOvr>
    <a:masterClrMapping/>
  </p:clrMapOvr>
</p:sld>
</file>

<file path=ppt/theme/theme1.xml><?xml version="1.0" encoding="utf-8"?>
<a:theme xmlns:a="http://schemas.openxmlformats.org/drawingml/2006/main" name="Dropp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521886_TF33443810_Win32" id="{7FC40852-126B-4C19-8A6E-C552D5523B4D}" vid="{2A5E5389-DCF9-44B0-8187-540483C45B9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BA7D41-7EBD-45D7-AFB8-22EF4BFA6BA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9C9275B-1E7E-409A-9467-302622C468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E52988-C458-4121-9BF8-864CDB291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Labbdesign</Template>
  <TotalTime>175</TotalTime>
  <Words>204</Words>
  <Application>Microsoft Office PowerPoint</Application>
  <PresentationFormat>Bredbild</PresentationFormat>
  <Paragraphs>37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Droppe</vt:lpstr>
      <vt:lpstr>Lagledarmöte  U-laget 2023-10-10</vt:lpstr>
      <vt:lpstr>Lagledargruppen U-laget (LLG-U)</vt:lpstr>
      <vt:lpstr>Ekonomi</vt:lpstr>
      <vt:lpstr>Information</vt:lpstr>
      <vt:lpstr>A-lagets Hemmamatcher</vt:lpstr>
      <vt:lpstr>Matcher</vt:lpstr>
      <vt:lpstr>Övrigt</vt:lpstr>
    </vt:vector>
  </TitlesOfParts>
  <Company>NCC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Lagledarmöte  U-laget 2023-10-10</dc:title>
  <dc:creator>Holmstedt Josefine</dc:creator>
  <cp:lastModifiedBy>Theres Jakobsson</cp:lastModifiedBy>
  <cp:revision>2</cp:revision>
  <dcterms:created xsi:type="dcterms:W3CDTF">2023-10-02T16:55:45Z</dcterms:created>
  <dcterms:modified xsi:type="dcterms:W3CDTF">2023-10-27T18:02:19Z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